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4"/>
  </p:notes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64" r:id="rId9"/>
    <p:sldId id="266" r:id="rId10"/>
    <p:sldId id="268" r:id="rId11"/>
    <p:sldId id="267" r:id="rId12"/>
    <p:sldId id="269" r:id="rId13"/>
    <p:sldId id="270" r:id="rId14"/>
    <p:sldId id="274" r:id="rId15"/>
    <p:sldId id="275" r:id="rId16"/>
    <p:sldId id="271" r:id="rId17"/>
    <p:sldId id="277" r:id="rId18"/>
    <p:sldId id="273" r:id="rId19"/>
    <p:sldId id="278" r:id="rId20"/>
    <p:sldId id="280" r:id="rId21"/>
    <p:sldId id="276" r:id="rId22"/>
    <p:sldId id="27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1617"/>
    <a:srgbClr val="541011"/>
    <a:srgbClr val="FFFFF0"/>
    <a:srgbClr val="FFF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0B674A-5BC3-4934-9B06-57EC51F532C3}" v="103" dt="2018-12-02T04:33:34.6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61" d="100"/>
          <a:sy n="61" d="100"/>
        </p:scale>
        <p:origin x="64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Beattie" userId="41d509ce3db0a387" providerId="LiveId" clId="{A90B674A-5BC3-4934-9B06-57EC51F532C3}"/>
    <pc:docChg chg="undo custSel modSld">
      <pc:chgData name="Matthew Beattie" userId="41d509ce3db0a387" providerId="LiveId" clId="{A90B674A-5BC3-4934-9B06-57EC51F532C3}" dt="2018-12-02T04:33:34.673" v="329" actId="20577"/>
      <pc:docMkLst>
        <pc:docMk/>
      </pc:docMkLst>
      <pc:sldChg chg="addSp delSp modSp">
        <pc:chgData name="Matthew Beattie" userId="41d509ce3db0a387" providerId="LiveId" clId="{A90B674A-5BC3-4934-9B06-57EC51F532C3}" dt="2018-12-01T22:30:50.275" v="16" actId="1076"/>
        <pc:sldMkLst>
          <pc:docMk/>
          <pc:sldMk cId="413673605" sldId="271"/>
        </pc:sldMkLst>
        <pc:picChg chg="add del mod">
          <ac:chgData name="Matthew Beattie" userId="41d509ce3db0a387" providerId="LiveId" clId="{A90B674A-5BC3-4934-9B06-57EC51F532C3}" dt="2018-12-01T22:30:11.236" v="12" actId="478"/>
          <ac:picMkLst>
            <pc:docMk/>
            <pc:sldMk cId="413673605" sldId="271"/>
            <ac:picMk id="3" creationId="{AF3DBD9A-AD0E-42E6-AD91-14B704777BA7}"/>
          </ac:picMkLst>
        </pc:picChg>
        <pc:picChg chg="add mod">
          <ac:chgData name="Matthew Beattie" userId="41d509ce3db0a387" providerId="LiveId" clId="{A90B674A-5BC3-4934-9B06-57EC51F532C3}" dt="2018-12-01T22:30:50.275" v="16" actId="1076"/>
          <ac:picMkLst>
            <pc:docMk/>
            <pc:sldMk cId="413673605" sldId="271"/>
            <ac:picMk id="8" creationId="{DE0D3B14-6B19-4F4C-9DDA-155E6639269C}"/>
          </ac:picMkLst>
        </pc:picChg>
        <pc:picChg chg="del">
          <ac:chgData name="Matthew Beattie" userId="41d509ce3db0a387" providerId="LiveId" clId="{A90B674A-5BC3-4934-9B06-57EC51F532C3}" dt="2018-12-01T22:07:23.535" v="0" actId="478"/>
          <ac:picMkLst>
            <pc:docMk/>
            <pc:sldMk cId="413673605" sldId="271"/>
            <ac:picMk id="13" creationId="{7163B546-24FA-464A-87C4-3694930C6904}"/>
          </ac:picMkLst>
        </pc:picChg>
      </pc:sldChg>
      <pc:sldChg chg="addSp delSp modSp">
        <pc:chgData name="Matthew Beattie" userId="41d509ce3db0a387" providerId="LiveId" clId="{A90B674A-5BC3-4934-9B06-57EC51F532C3}" dt="2018-12-01T22:32:57.219" v="21" actId="1076"/>
        <pc:sldMkLst>
          <pc:docMk/>
          <pc:sldMk cId="1752847927" sldId="273"/>
        </pc:sldMkLst>
        <pc:picChg chg="add mod">
          <ac:chgData name="Matthew Beattie" userId="41d509ce3db0a387" providerId="LiveId" clId="{A90B674A-5BC3-4934-9B06-57EC51F532C3}" dt="2018-12-01T22:32:57.219" v="21" actId="1076"/>
          <ac:picMkLst>
            <pc:docMk/>
            <pc:sldMk cId="1752847927" sldId="273"/>
            <ac:picMk id="3" creationId="{C6E06CD5-6254-45E8-97D6-8D86F173DCD8}"/>
          </ac:picMkLst>
        </pc:picChg>
        <pc:picChg chg="del">
          <ac:chgData name="Matthew Beattie" userId="41d509ce3db0a387" providerId="LiveId" clId="{A90B674A-5BC3-4934-9B06-57EC51F532C3}" dt="2018-12-01T22:32:15.909" v="17" actId="478"/>
          <ac:picMkLst>
            <pc:docMk/>
            <pc:sldMk cId="1752847927" sldId="273"/>
            <ac:picMk id="8" creationId="{91F14A52-3DB5-42BA-B4CC-C8D56C075A7C}"/>
          </ac:picMkLst>
        </pc:picChg>
      </pc:sldChg>
      <pc:sldChg chg="addSp delSp modSp">
        <pc:chgData name="Matthew Beattie" userId="41d509ce3db0a387" providerId="LiveId" clId="{A90B674A-5BC3-4934-9B06-57EC51F532C3}" dt="2018-12-01T22:28:01.880" v="11" actId="1076"/>
        <pc:sldMkLst>
          <pc:docMk/>
          <pc:sldMk cId="3402165334" sldId="277"/>
        </pc:sldMkLst>
        <pc:picChg chg="del">
          <ac:chgData name="Matthew Beattie" userId="41d509ce3db0a387" providerId="LiveId" clId="{A90B674A-5BC3-4934-9B06-57EC51F532C3}" dt="2018-12-01T22:26:20.950" v="7" actId="478"/>
          <ac:picMkLst>
            <pc:docMk/>
            <pc:sldMk cId="3402165334" sldId="277"/>
            <ac:picMk id="3" creationId="{5E162257-AD3B-429F-83E0-70041CCAD346}"/>
          </ac:picMkLst>
        </pc:picChg>
        <pc:picChg chg="add mod">
          <ac:chgData name="Matthew Beattie" userId="41d509ce3db0a387" providerId="LiveId" clId="{A90B674A-5BC3-4934-9B06-57EC51F532C3}" dt="2018-12-01T22:28:01.880" v="11" actId="1076"/>
          <ac:picMkLst>
            <pc:docMk/>
            <pc:sldMk cId="3402165334" sldId="277"/>
            <ac:picMk id="8" creationId="{05E0261D-0E34-4B0E-A0EF-8AB72FFA0A71}"/>
          </ac:picMkLst>
        </pc:picChg>
      </pc:sldChg>
      <pc:sldChg chg="addSp delSp modSp">
        <pc:chgData name="Matthew Beattie" userId="41d509ce3db0a387" providerId="LiveId" clId="{A90B674A-5BC3-4934-9B06-57EC51F532C3}" dt="2018-12-02T04:30:14.628" v="80" actId="1076"/>
        <pc:sldMkLst>
          <pc:docMk/>
          <pc:sldMk cId="2836020047" sldId="278"/>
        </pc:sldMkLst>
        <pc:spChg chg="add del">
          <ac:chgData name="Matthew Beattie" userId="41d509ce3db0a387" providerId="LiveId" clId="{A90B674A-5BC3-4934-9B06-57EC51F532C3}" dt="2018-12-02T04:19:00.913" v="23" actId="478"/>
          <ac:spMkLst>
            <pc:docMk/>
            <pc:sldMk cId="2836020047" sldId="278"/>
            <ac:spMk id="2" creationId="{8BB3E4BA-9385-4605-BEC3-354953AD3847}"/>
          </ac:spMkLst>
        </pc:spChg>
        <pc:spChg chg="add del mod">
          <ac:chgData name="Matthew Beattie" userId="41d509ce3db0a387" providerId="LiveId" clId="{A90B674A-5BC3-4934-9B06-57EC51F532C3}" dt="2018-12-02T04:19:00.913" v="23" actId="478"/>
          <ac:spMkLst>
            <pc:docMk/>
            <pc:sldMk cId="2836020047" sldId="278"/>
            <ac:spMk id="8" creationId="{0DAE51FB-A0E3-4615-A993-8EFE955C3CC4}"/>
          </ac:spMkLst>
        </pc:spChg>
        <pc:picChg chg="add mod">
          <ac:chgData name="Matthew Beattie" userId="41d509ce3db0a387" providerId="LiveId" clId="{A90B674A-5BC3-4934-9B06-57EC51F532C3}" dt="2018-12-02T04:29:09.020" v="74" actId="1076"/>
          <ac:picMkLst>
            <pc:docMk/>
            <pc:sldMk cId="2836020047" sldId="278"/>
            <ac:picMk id="10" creationId="{AC129AA9-A9AA-4219-BC1A-4A1DFF8C1622}"/>
          </ac:picMkLst>
        </pc:picChg>
        <pc:picChg chg="add mod">
          <ac:chgData name="Matthew Beattie" userId="41d509ce3db0a387" providerId="LiveId" clId="{A90B674A-5BC3-4934-9B06-57EC51F532C3}" dt="2018-12-02T04:29:51.826" v="78" actId="1076"/>
          <ac:picMkLst>
            <pc:docMk/>
            <pc:sldMk cId="2836020047" sldId="278"/>
            <ac:picMk id="12" creationId="{B97B593E-44A3-4C84-97FF-B0D8091BA862}"/>
          </ac:picMkLst>
        </pc:picChg>
        <pc:picChg chg="del">
          <ac:chgData name="Matthew Beattie" userId="41d509ce3db0a387" providerId="LiveId" clId="{A90B674A-5BC3-4934-9B06-57EC51F532C3}" dt="2018-12-02T04:19:10.423" v="25" actId="478"/>
          <ac:picMkLst>
            <pc:docMk/>
            <pc:sldMk cId="2836020047" sldId="278"/>
            <ac:picMk id="13" creationId="{61506757-62B2-4D40-95DF-904DD6E68E63}"/>
          </ac:picMkLst>
        </pc:picChg>
        <pc:picChg chg="del">
          <ac:chgData name="Matthew Beattie" userId="41d509ce3db0a387" providerId="LiveId" clId="{A90B674A-5BC3-4934-9B06-57EC51F532C3}" dt="2018-12-02T04:19:05.998" v="24" actId="478"/>
          <ac:picMkLst>
            <pc:docMk/>
            <pc:sldMk cId="2836020047" sldId="278"/>
            <ac:picMk id="14" creationId="{7CA920A7-B927-482E-9DDA-D0C3652C8991}"/>
          </ac:picMkLst>
        </pc:picChg>
        <pc:picChg chg="add mod">
          <ac:chgData name="Matthew Beattie" userId="41d509ce3db0a387" providerId="LiveId" clId="{A90B674A-5BC3-4934-9B06-57EC51F532C3}" dt="2018-12-02T04:29:29.831" v="76" actId="1076"/>
          <ac:picMkLst>
            <pc:docMk/>
            <pc:sldMk cId="2836020047" sldId="278"/>
            <ac:picMk id="16" creationId="{87C33A97-720C-409F-B4CA-EB8921E6F950}"/>
          </ac:picMkLst>
        </pc:picChg>
        <pc:picChg chg="add mod">
          <ac:chgData name="Matthew Beattie" userId="41d509ce3db0a387" providerId="LiveId" clId="{A90B674A-5BC3-4934-9B06-57EC51F532C3}" dt="2018-12-02T04:30:14.628" v="80" actId="1076"/>
          <ac:picMkLst>
            <pc:docMk/>
            <pc:sldMk cId="2836020047" sldId="278"/>
            <ac:picMk id="18" creationId="{F92AB5CB-4394-4F29-BD34-97506370E54F}"/>
          </ac:picMkLst>
        </pc:picChg>
      </pc:sldChg>
      <pc:sldChg chg="addSp delSp modSp">
        <pc:chgData name="Matthew Beattie" userId="41d509ce3db0a387" providerId="LiveId" clId="{A90B674A-5BC3-4934-9B06-57EC51F532C3}" dt="2018-12-02T04:33:34.673" v="329" actId="20577"/>
        <pc:sldMkLst>
          <pc:docMk/>
          <pc:sldMk cId="2308466611" sldId="280"/>
        </pc:sldMkLst>
        <pc:spChg chg="mod">
          <ac:chgData name="Matthew Beattie" userId="41d509ce3db0a387" providerId="LiveId" clId="{A90B674A-5BC3-4934-9B06-57EC51F532C3}" dt="2018-12-02T04:33:34.673" v="329" actId="20577"/>
          <ac:spMkLst>
            <pc:docMk/>
            <pc:sldMk cId="2308466611" sldId="280"/>
            <ac:spMk id="2" creationId="{8BB3E4BA-9385-4605-BEC3-354953AD3847}"/>
          </ac:spMkLst>
        </pc:spChg>
        <pc:picChg chg="add mod">
          <ac:chgData name="Matthew Beattie" userId="41d509ce3db0a387" providerId="LiveId" clId="{A90B674A-5BC3-4934-9B06-57EC51F532C3}" dt="2018-12-02T04:28:46.217" v="72" actId="1076"/>
          <ac:picMkLst>
            <pc:docMk/>
            <pc:sldMk cId="2308466611" sldId="280"/>
            <ac:picMk id="8" creationId="{908DEDFA-9899-45AC-8DFA-42C9E7E024C0}"/>
          </ac:picMkLst>
        </pc:picChg>
        <pc:picChg chg="del">
          <ac:chgData name="Matthew Beattie" userId="41d509ce3db0a387" providerId="LiveId" clId="{A90B674A-5BC3-4934-9B06-57EC51F532C3}" dt="2018-12-02T04:25:43.945" v="46" actId="478"/>
          <ac:picMkLst>
            <pc:docMk/>
            <pc:sldMk cId="2308466611" sldId="280"/>
            <ac:picMk id="10" creationId="{AC129AA9-A9AA-4219-BC1A-4A1DFF8C1622}"/>
          </ac:picMkLst>
        </pc:picChg>
        <pc:picChg chg="add mod">
          <ac:chgData name="Matthew Beattie" userId="41d509ce3db0a387" providerId="LiveId" clId="{A90B674A-5BC3-4934-9B06-57EC51F532C3}" dt="2018-12-02T04:28:46.217" v="72" actId="1076"/>
          <ac:picMkLst>
            <pc:docMk/>
            <pc:sldMk cId="2308466611" sldId="280"/>
            <ac:picMk id="11" creationId="{52F1BB65-B9A4-402A-84E3-EA44DD75CC17}"/>
          </ac:picMkLst>
        </pc:picChg>
        <pc:picChg chg="del">
          <ac:chgData name="Matthew Beattie" userId="41d509ce3db0a387" providerId="LiveId" clId="{A90B674A-5BC3-4934-9B06-57EC51F532C3}" dt="2018-12-02T04:25:45.551" v="47" actId="478"/>
          <ac:picMkLst>
            <pc:docMk/>
            <pc:sldMk cId="2308466611" sldId="280"/>
            <ac:picMk id="12" creationId="{B97B593E-44A3-4C84-97FF-B0D8091BA862}"/>
          </ac:picMkLst>
        </pc:picChg>
        <pc:picChg chg="add mod">
          <ac:chgData name="Matthew Beattie" userId="41d509ce3db0a387" providerId="LiveId" clId="{A90B674A-5BC3-4934-9B06-57EC51F532C3}" dt="2018-12-02T04:28:46.217" v="72" actId="1076"/>
          <ac:picMkLst>
            <pc:docMk/>
            <pc:sldMk cId="2308466611" sldId="280"/>
            <ac:picMk id="14" creationId="{B02F1623-9F22-4279-A196-E6CA6F4DBE25}"/>
          </ac:picMkLst>
        </pc:picChg>
        <pc:picChg chg="del">
          <ac:chgData name="Matthew Beattie" userId="41d509ce3db0a387" providerId="LiveId" clId="{A90B674A-5BC3-4934-9B06-57EC51F532C3}" dt="2018-12-02T04:25:47.240" v="48" actId="478"/>
          <ac:picMkLst>
            <pc:docMk/>
            <pc:sldMk cId="2308466611" sldId="280"/>
            <ac:picMk id="16" creationId="{87C33A97-720C-409F-B4CA-EB8921E6F950}"/>
          </ac:picMkLst>
        </pc:picChg>
        <pc:picChg chg="add mod">
          <ac:chgData name="Matthew Beattie" userId="41d509ce3db0a387" providerId="LiveId" clId="{A90B674A-5BC3-4934-9B06-57EC51F532C3}" dt="2018-12-02T04:28:46.217" v="72" actId="1076"/>
          <ac:picMkLst>
            <pc:docMk/>
            <pc:sldMk cId="2308466611" sldId="280"/>
            <ac:picMk id="17" creationId="{2019F253-22E5-4961-A659-F9441C0E8960}"/>
          </ac:picMkLst>
        </pc:picChg>
        <pc:picChg chg="del">
          <ac:chgData name="Matthew Beattie" userId="41d509ce3db0a387" providerId="LiveId" clId="{A90B674A-5BC3-4934-9B06-57EC51F532C3}" dt="2018-12-02T04:25:48.744" v="49" actId="478"/>
          <ac:picMkLst>
            <pc:docMk/>
            <pc:sldMk cId="2308466611" sldId="280"/>
            <ac:picMk id="18" creationId="{F92AB5CB-4394-4F29-BD34-97506370E54F}"/>
          </ac:picMkLst>
        </pc:picChg>
      </pc:sldChg>
    </pc:docChg>
  </pc:docChgLst>
  <pc:docChgLst>
    <pc:chgData name="Matthew Beattie" userId="41d509ce3db0a387" providerId="LiveId" clId="{E6114056-14C1-4D89-84F8-458D4364D756}"/>
    <pc:docChg chg="undo custSel mod delSld modSld">
      <pc:chgData name="Matthew Beattie" userId="41d509ce3db0a387" providerId="LiveId" clId="{E6114056-14C1-4D89-84F8-458D4364D756}" dt="2018-11-29T08:02:17.401" v="1600"/>
      <pc:docMkLst>
        <pc:docMk/>
      </pc:docMkLst>
      <pc:sldChg chg="addSp delSp modSp">
        <pc:chgData name="Matthew Beattie" userId="41d509ce3db0a387" providerId="LiveId" clId="{E6114056-14C1-4D89-84F8-458D4364D756}" dt="2018-11-29T06:05:00.909" v="41" actId="1076"/>
        <pc:sldMkLst>
          <pc:docMk/>
          <pc:sldMk cId="2035039203" sldId="267"/>
        </pc:sldMkLst>
        <pc:spChg chg="mod">
          <ac:chgData name="Matthew Beattie" userId="41d509ce3db0a387" providerId="LiveId" clId="{E6114056-14C1-4D89-84F8-458D4364D756}" dt="2018-11-29T06:01:12.087" v="26" actId="20577"/>
          <ac:spMkLst>
            <pc:docMk/>
            <pc:sldMk cId="2035039203" sldId="267"/>
            <ac:spMk id="4" creationId="{C49DE5FB-611E-4AD3-9C88-CB895CA0F86F}"/>
          </ac:spMkLst>
        </pc:spChg>
        <pc:spChg chg="del">
          <ac:chgData name="Matthew Beattie" userId="41d509ce3db0a387" providerId="LiveId" clId="{E6114056-14C1-4D89-84F8-458D4364D756}" dt="2018-11-29T06:01:05.499" v="18" actId="478"/>
          <ac:spMkLst>
            <pc:docMk/>
            <pc:sldMk cId="2035039203" sldId="267"/>
            <ac:spMk id="12" creationId="{B4E01074-1B6F-440E-9B60-8AFE770056CE}"/>
          </ac:spMkLst>
        </pc:spChg>
        <pc:spChg chg="del">
          <ac:chgData name="Matthew Beattie" userId="41d509ce3db0a387" providerId="LiveId" clId="{E6114056-14C1-4D89-84F8-458D4364D756}" dt="2018-11-29T06:01:08.989" v="19" actId="478"/>
          <ac:spMkLst>
            <pc:docMk/>
            <pc:sldMk cId="2035039203" sldId="267"/>
            <ac:spMk id="13" creationId="{2493BAC6-0D5D-4545-91F0-C77B70B8330B}"/>
          </ac:spMkLst>
        </pc:spChg>
        <pc:picChg chg="add del mod">
          <ac:chgData name="Matthew Beattie" userId="41d509ce3db0a387" providerId="LiveId" clId="{E6114056-14C1-4D89-84F8-458D4364D756}" dt="2018-11-29T06:02:16.083" v="32" actId="478"/>
          <ac:picMkLst>
            <pc:docMk/>
            <pc:sldMk cId="2035039203" sldId="267"/>
            <ac:picMk id="2" creationId="{2FB142A6-E2AA-450B-952C-CA2420CA3B5F}"/>
          </ac:picMkLst>
        </pc:picChg>
        <pc:picChg chg="add del">
          <ac:chgData name="Matthew Beattie" userId="41d509ce3db0a387" providerId="LiveId" clId="{E6114056-14C1-4D89-84F8-458D4364D756}" dt="2018-11-29T06:03:35.003" v="34" actId="478"/>
          <ac:picMkLst>
            <pc:docMk/>
            <pc:sldMk cId="2035039203" sldId="267"/>
            <ac:picMk id="3" creationId="{E2A76249-8530-4230-9787-E7DAE9E6F6FC}"/>
          </ac:picMkLst>
        </pc:picChg>
        <pc:picChg chg="add del">
          <ac:chgData name="Matthew Beattie" userId="41d509ce3db0a387" providerId="LiveId" clId="{E6114056-14C1-4D89-84F8-458D4364D756}" dt="2018-11-29T06:04:11.141" v="36" actId="478"/>
          <ac:picMkLst>
            <pc:docMk/>
            <pc:sldMk cId="2035039203" sldId="267"/>
            <ac:picMk id="8" creationId="{D6321616-0C47-4230-8058-97B49F5C6FDF}"/>
          </ac:picMkLst>
        </pc:picChg>
        <pc:picChg chg="add mod">
          <ac:chgData name="Matthew Beattie" userId="41d509ce3db0a387" providerId="LiveId" clId="{E6114056-14C1-4D89-84F8-458D4364D756}" dt="2018-11-29T06:05:00.909" v="41" actId="1076"/>
          <ac:picMkLst>
            <pc:docMk/>
            <pc:sldMk cId="2035039203" sldId="267"/>
            <ac:picMk id="9" creationId="{0D4EB948-FF41-40A5-9F66-5BEA0256B9A5}"/>
          </ac:picMkLst>
        </pc:picChg>
        <pc:picChg chg="del">
          <ac:chgData name="Matthew Beattie" userId="41d509ce3db0a387" providerId="LiveId" clId="{E6114056-14C1-4D89-84F8-458D4364D756}" dt="2018-11-29T06:01:02.512" v="17" actId="478"/>
          <ac:picMkLst>
            <pc:docMk/>
            <pc:sldMk cId="2035039203" sldId="267"/>
            <ac:picMk id="10" creationId="{67299AEF-F6E2-4B46-A0D9-AD56B63F38AE}"/>
          </ac:picMkLst>
        </pc:picChg>
        <pc:picChg chg="del">
          <ac:chgData name="Matthew Beattie" userId="41d509ce3db0a387" providerId="LiveId" clId="{E6114056-14C1-4D89-84F8-458D4364D756}" dt="2018-11-29T06:01:02.512" v="17" actId="478"/>
          <ac:picMkLst>
            <pc:docMk/>
            <pc:sldMk cId="2035039203" sldId="267"/>
            <ac:picMk id="11" creationId="{13D22E56-F183-4922-A4FC-A29723E56DBB}"/>
          </ac:picMkLst>
        </pc:picChg>
      </pc:sldChg>
      <pc:sldChg chg="addSp delSp modSp">
        <pc:chgData name="Matthew Beattie" userId="41d509ce3db0a387" providerId="LiveId" clId="{E6114056-14C1-4D89-84F8-458D4364D756}" dt="2018-11-29T06:15:08.945" v="77" actId="1076"/>
        <pc:sldMkLst>
          <pc:docMk/>
          <pc:sldMk cId="1675271414" sldId="268"/>
        </pc:sldMkLst>
        <pc:picChg chg="add del mod">
          <ac:chgData name="Matthew Beattie" userId="41d509ce3db0a387" providerId="LiveId" clId="{E6114056-14C1-4D89-84F8-458D4364D756}" dt="2018-11-29T06:11:12.076" v="48" actId="478"/>
          <ac:picMkLst>
            <pc:docMk/>
            <pc:sldMk cId="1675271414" sldId="268"/>
            <ac:picMk id="3" creationId="{D5ED2961-799C-4444-9704-42C26449843D}"/>
          </ac:picMkLst>
        </pc:picChg>
        <pc:picChg chg="del">
          <ac:chgData name="Matthew Beattie" userId="41d509ce3db0a387" providerId="LiveId" clId="{E6114056-14C1-4D89-84F8-458D4364D756}" dt="2018-11-29T05:34:37.756" v="0" actId="478"/>
          <ac:picMkLst>
            <pc:docMk/>
            <pc:sldMk cId="1675271414" sldId="268"/>
            <ac:picMk id="8" creationId="{A4629CB9-AD67-4C6A-BAA5-F4737DCC5BD1}"/>
          </ac:picMkLst>
        </pc:picChg>
        <pc:picChg chg="del">
          <ac:chgData name="Matthew Beattie" userId="41d509ce3db0a387" providerId="LiveId" clId="{E6114056-14C1-4D89-84F8-458D4364D756}" dt="2018-11-29T05:34:47.356" v="1" actId="478"/>
          <ac:picMkLst>
            <pc:docMk/>
            <pc:sldMk cId="1675271414" sldId="268"/>
            <ac:picMk id="9" creationId="{38DA2B35-9500-43E3-B735-DB788E050352}"/>
          </ac:picMkLst>
        </pc:picChg>
        <pc:picChg chg="mod">
          <ac:chgData name="Matthew Beattie" userId="41d509ce3db0a387" providerId="LiveId" clId="{E6114056-14C1-4D89-84F8-458D4364D756}" dt="2018-11-29T06:09:53.998" v="46" actId="1076"/>
          <ac:picMkLst>
            <pc:docMk/>
            <pc:sldMk cId="1675271414" sldId="268"/>
            <ac:picMk id="11" creationId="{6AAF722E-75C4-44EE-B209-C0A6A38CAFD3}"/>
          </ac:picMkLst>
        </pc:picChg>
        <pc:picChg chg="add del mod">
          <ac:chgData name="Matthew Beattie" userId="41d509ce3db0a387" providerId="LiveId" clId="{E6114056-14C1-4D89-84F8-458D4364D756}" dt="2018-11-29T06:10:18.946" v="47" actId="478"/>
          <ac:picMkLst>
            <pc:docMk/>
            <pc:sldMk cId="1675271414" sldId="268"/>
            <ac:picMk id="12" creationId="{184A0933-CD0D-48C3-BBF0-CA56C08D76D5}"/>
          </ac:picMkLst>
        </pc:picChg>
        <pc:picChg chg="add del mod">
          <ac:chgData name="Matthew Beattie" userId="41d509ce3db0a387" providerId="LiveId" clId="{E6114056-14C1-4D89-84F8-458D4364D756}" dt="2018-11-29T06:14:02.197" v="68" actId="478"/>
          <ac:picMkLst>
            <pc:docMk/>
            <pc:sldMk cId="1675271414" sldId="268"/>
            <ac:picMk id="13" creationId="{B008109E-9524-4E52-884F-C451A31AD786}"/>
          </ac:picMkLst>
        </pc:picChg>
        <pc:picChg chg="add del mod">
          <ac:chgData name="Matthew Beattie" userId="41d509ce3db0a387" providerId="LiveId" clId="{E6114056-14C1-4D89-84F8-458D4364D756}" dt="2018-11-29T06:12:58.375" v="61" actId="478"/>
          <ac:picMkLst>
            <pc:docMk/>
            <pc:sldMk cId="1675271414" sldId="268"/>
            <ac:picMk id="14" creationId="{262D0CE8-FC62-4893-B0CE-9A2E688B09DC}"/>
          </ac:picMkLst>
        </pc:picChg>
        <pc:picChg chg="add del mod">
          <ac:chgData name="Matthew Beattie" userId="41d509ce3db0a387" providerId="LiveId" clId="{E6114056-14C1-4D89-84F8-458D4364D756}" dt="2018-11-29T06:14:03.996" v="69" actId="478"/>
          <ac:picMkLst>
            <pc:docMk/>
            <pc:sldMk cId="1675271414" sldId="268"/>
            <ac:picMk id="15" creationId="{326BA751-D7B6-47DF-AD31-82D8E1CBD15F}"/>
          </ac:picMkLst>
        </pc:picChg>
        <pc:picChg chg="add mod">
          <ac:chgData name="Matthew Beattie" userId="41d509ce3db0a387" providerId="LiveId" clId="{E6114056-14C1-4D89-84F8-458D4364D756}" dt="2018-11-29T06:15:02.693" v="76" actId="1076"/>
          <ac:picMkLst>
            <pc:docMk/>
            <pc:sldMk cId="1675271414" sldId="268"/>
            <ac:picMk id="16" creationId="{1A09E5FC-2C06-4CF4-9EA9-391ECB3024D1}"/>
          </ac:picMkLst>
        </pc:picChg>
        <pc:picChg chg="add mod">
          <ac:chgData name="Matthew Beattie" userId="41d509ce3db0a387" providerId="LiveId" clId="{E6114056-14C1-4D89-84F8-458D4364D756}" dt="2018-11-29T06:15:08.945" v="77" actId="1076"/>
          <ac:picMkLst>
            <pc:docMk/>
            <pc:sldMk cId="1675271414" sldId="268"/>
            <ac:picMk id="17" creationId="{2857FDAD-A067-47F4-8752-2CD699C11120}"/>
          </ac:picMkLst>
        </pc:picChg>
      </pc:sldChg>
      <pc:sldChg chg="addSp delSp modSp mod setBg">
        <pc:chgData name="Matthew Beattie" userId="41d509ce3db0a387" providerId="LiveId" clId="{E6114056-14C1-4D89-84F8-458D4364D756}" dt="2018-11-29T07:01:28.613" v="103" actId="1076"/>
        <pc:sldMkLst>
          <pc:docMk/>
          <pc:sldMk cId="413673605" sldId="271"/>
        </pc:sldMkLst>
        <pc:spChg chg="mod">
          <ac:chgData name="Matthew Beattie" userId="41d509ce3db0a387" providerId="LiveId" clId="{E6114056-14C1-4D89-84F8-458D4364D756}" dt="2018-11-29T06:51:50.254" v="98" actId="27636"/>
          <ac:spMkLst>
            <pc:docMk/>
            <pc:sldMk cId="413673605" sldId="271"/>
            <ac:spMk id="2" creationId="{8BB3E4BA-9385-4605-BEC3-354953AD3847}"/>
          </ac:spMkLst>
        </pc:spChg>
        <pc:spChg chg="mod">
          <ac:chgData name="Matthew Beattie" userId="41d509ce3db0a387" providerId="LiveId" clId="{E6114056-14C1-4D89-84F8-458D4364D756}" dt="2018-11-29T06:36:49.601" v="85" actId="26606"/>
          <ac:spMkLst>
            <pc:docMk/>
            <pc:sldMk cId="413673605" sldId="271"/>
            <ac:spMk id="4" creationId="{AA1F294C-37ED-4E89-8B12-9965268CA265}"/>
          </ac:spMkLst>
        </pc:spChg>
        <pc:spChg chg="mod">
          <ac:chgData name="Matthew Beattie" userId="41d509ce3db0a387" providerId="LiveId" clId="{E6114056-14C1-4D89-84F8-458D4364D756}" dt="2018-11-29T06:36:49.601" v="85" actId="26606"/>
          <ac:spMkLst>
            <pc:docMk/>
            <pc:sldMk cId="413673605" sldId="271"/>
            <ac:spMk id="5" creationId="{E4D363E3-73D9-4BA9-A08F-8F226921BC1D}"/>
          </ac:spMkLst>
        </pc:spChg>
        <pc:spChg chg="mod">
          <ac:chgData name="Matthew Beattie" userId="41d509ce3db0a387" providerId="LiveId" clId="{E6114056-14C1-4D89-84F8-458D4364D756}" dt="2018-11-29T06:36:49.601" v="85" actId="26606"/>
          <ac:spMkLst>
            <pc:docMk/>
            <pc:sldMk cId="413673605" sldId="271"/>
            <ac:spMk id="6" creationId="{9CF8DFC3-37FB-4F4C-9799-94A570434A67}"/>
          </ac:spMkLst>
        </pc:spChg>
        <pc:spChg chg="mod ord">
          <ac:chgData name="Matthew Beattie" userId="41d509ce3db0a387" providerId="LiveId" clId="{E6114056-14C1-4D89-84F8-458D4364D756}" dt="2018-11-29T06:36:49.601" v="85" actId="26606"/>
          <ac:spMkLst>
            <pc:docMk/>
            <pc:sldMk cId="413673605" sldId="271"/>
            <ac:spMk id="7" creationId="{476BF5F0-0D19-4960-A0EB-8820D17201F7}"/>
          </ac:spMkLst>
        </pc:spChg>
        <pc:spChg chg="add del">
          <ac:chgData name="Matthew Beattie" userId="41d509ce3db0a387" providerId="LiveId" clId="{E6114056-14C1-4D89-84F8-458D4364D756}" dt="2018-11-29T06:36:49.601" v="85" actId="26606"/>
          <ac:spMkLst>
            <pc:docMk/>
            <pc:sldMk cId="413673605" sldId="271"/>
            <ac:spMk id="15" creationId="{A0BF428C-DA8B-4D99-9930-18F7F91D873D}"/>
          </ac:spMkLst>
        </pc:spChg>
        <pc:spChg chg="add del">
          <ac:chgData name="Matthew Beattie" userId="41d509ce3db0a387" providerId="LiveId" clId="{E6114056-14C1-4D89-84F8-458D4364D756}" dt="2018-11-29T06:36:49.601" v="85" actId="26606"/>
          <ac:spMkLst>
            <pc:docMk/>
            <pc:sldMk cId="413673605" sldId="271"/>
            <ac:spMk id="17" creationId="{A03E2379-8871-408A-95CE-7AAE8FA53AE5}"/>
          </ac:spMkLst>
        </pc:spChg>
        <pc:picChg chg="add del mod">
          <ac:chgData name="Matthew Beattie" userId="41d509ce3db0a387" providerId="LiveId" clId="{E6114056-14C1-4D89-84F8-458D4364D756}" dt="2018-11-29T06:35:02.623" v="81" actId="478"/>
          <ac:picMkLst>
            <pc:docMk/>
            <pc:sldMk cId="413673605" sldId="271"/>
            <ac:picMk id="3" creationId="{DEE5155D-E397-4ABE-9823-31C03C8E67A9}"/>
          </ac:picMkLst>
        </pc:picChg>
        <pc:picChg chg="del">
          <ac:chgData name="Matthew Beattie" userId="41d509ce3db0a387" providerId="LiveId" clId="{E6114056-14C1-4D89-84F8-458D4364D756}" dt="2018-11-29T06:33:56.796" v="78" actId="478"/>
          <ac:picMkLst>
            <pc:docMk/>
            <pc:sldMk cId="413673605" sldId="271"/>
            <ac:picMk id="8" creationId="{4B8DC1B5-6C75-4B41-A00D-AD4FE34DC927}"/>
          </ac:picMkLst>
        </pc:picChg>
        <pc:picChg chg="add del mod ord">
          <ac:chgData name="Matthew Beattie" userId="41d509ce3db0a387" providerId="LiveId" clId="{E6114056-14C1-4D89-84F8-458D4364D756}" dt="2018-11-29T06:37:19.095" v="86" actId="478"/>
          <ac:picMkLst>
            <pc:docMk/>
            <pc:sldMk cId="413673605" sldId="271"/>
            <ac:picMk id="9" creationId="{E741FD47-5204-4243-9F6C-483213E5C777}"/>
          </ac:picMkLst>
        </pc:picChg>
        <pc:picChg chg="del mod ord">
          <ac:chgData name="Matthew Beattie" userId="41d509ce3db0a387" providerId="LiveId" clId="{E6114056-14C1-4D89-84F8-458D4364D756}" dt="2018-11-29T06:39:02.698" v="89" actId="478"/>
          <ac:picMkLst>
            <pc:docMk/>
            <pc:sldMk cId="413673605" sldId="271"/>
            <ac:picMk id="10" creationId="{4CECCBF8-4372-4F58-A30D-E1F6A74FA2BE}"/>
          </ac:picMkLst>
        </pc:picChg>
        <pc:picChg chg="add del mod">
          <ac:chgData name="Matthew Beattie" userId="41d509ce3db0a387" providerId="LiveId" clId="{E6114056-14C1-4D89-84F8-458D4364D756}" dt="2018-11-29T06:39:41.049" v="90" actId="478"/>
          <ac:picMkLst>
            <pc:docMk/>
            <pc:sldMk cId="413673605" sldId="271"/>
            <ac:picMk id="11" creationId="{D9CD74AD-9E63-49F3-AC71-57BA27F55636}"/>
          </ac:picMkLst>
        </pc:picChg>
        <pc:picChg chg="add del mod">
          <ac:chgData name="Matthew Beattie" userId="41d509ce3db0a387" providerId="LiveId" clId="{E6114056-14C1-4D89-84F8-458D4364D756}" dt="2018-11-29T06:51:21.166" v="93" actId="478"/>
          <ac:picMkLst>
            <pc:docMk/>
            <pc:sldMk cId="413673605" sldId="271"/>
            <ac:picMk id="12" creationId="{F4B3678A-0357-4C71-99E3-E3A99C89FF24}"/>
          </ac:picMkLst>
        </pc:picChg>
        <pc:picChg chg="add mod">
          <ac:chgData name="Matthew Beattie" userId="41d509ce3db0a387" providerId="LiveId" clId="{E6114056-14C1-4D89-84F8-458D4364D756}" dt="2018-11-29T07:01:28.613" v="103" actId="1076"/>
          <ac:picMkLst>
            <pc:docMk/>
            <pc:sldMk cId="413673605" sldId="271"/>
            <ac:picMk id="13" creationId="{7163B546-24FA-464A-87C4-3694930C6904}"/>
          </ac:picMkLst>
        </pc:picChg>
      </pc:sldChg>
      <pc:sldChg chg="addSp delSp modSp">
        <pc:chgData name="Matthew Beattie" userId="41d509ce3db0a387" providerId="LiveId" clId="{E6114056-14C1-4D89-84F8-458D4364D756}" dt="2018-11-29T07:44:13.101" v="150" actId="20577"/>
        <pc:sldMkLst>
          <pc:docMk/>
          <pc:sldMk cId="1752847927" sldId="273"/>
        </pc:sldMkLst>
        <pc:spChg chg="mod">
          <ac:chgData name="Matthew Beattie" userId="41d509ce3db0a387" providerId="LiveId" clId="{E6114056-14C1-4D89-84F8-458D4364D756}" dt="2018-11-29T07:44:13.101" v="150" actId="20577"/>
          <ac:spMkLst>
            <pc:docMk/>
            <pc:sldMk cId="1752847927" sldId="273"/>
            <ac:spMk id="2" creationId="{8BB3E4BA-9385-4605-BEC3-354953AD3847}"/>
          </ac:spMkLst>
        </pc:spChg>
        <pc:picChg chg="add del mod">
          <ac:chgData name="Matthew Beattie" userId="41d509ce3db0a387" providerId="LiveId" clId="{E6114056-14C1-4D89-84F8-458D4364D756}" dt="2018-11-29T07:42:04.673" v="135" actId="478"/>
          <ac:picMkLst>
            <pc:docMk/>
            <pc:sldMk cId="1752847927" sldId="273"/>
            <ac:picMk id="3" creationId="{AA4DE3A9-88A7-4FEC-ACBA-AA422AD0EBBE}"/>
          </ac:picMkLst>
        </pc:picChg>
        <pc:picChg chg="add mod">
          <ac:chgData name="Matthew Beattie" userId="41d509ce3db0a387" providerId="LiveId" clId="{E6114056-14C1-4D89-84F8-458D4364D756}" dt="2018-11-29T07:43:54.678" v="141" actId="1076"/>
          <ac:picMkLst>
            <pc:docMk/>
            <pc:sldMk cId="1752847927" sldId="273"/>
            <ac:picMk id="8" creationId="{91F14A52-3DB5-42BA-B4CC-C8D56C075A7C}"/>
          </ac:picMkLst>
        </pc:picChg>
        <pc:picChg chg="del">
          <ac:chgData name="Matthew Beattie" userId="41d509ce3db0a387" providerId="LiveId" clId="{E6114056-14C1-4D89-84F8-458D4364D756}" dt="2018-11-29T07:28:30.320" v="127" actId="478"/>
          <ac:picMkLst>
            <pc:docMk/>
            <pc:sldMk cId="1752847927" sldId="273"/>
            <ac:picMk id="9" creationId="{8627E9A0-AABA-4E75-A2EF-3B3317FFAECA}"/>
          </ac:picMkLst>
        </pc:picChg>
        <pc:picChg chg="del">
          <ac:chgData name="Matthew Beattie" userId="41d509ce3db0a387" providerId="LiveId" clId="{E6114056-14C1-4D89-84F8-458D4364D756}" dt="2018-11-29T07:28:28.564" v="126" actId="478"/>
          <ac:picMkLst>
            <pc:docMk/>
            <pc:sldMk cId="1752847927" sldId="273"/>
            <ac:picMk id="11" creationId="{00E47B83-D3C4-4306-9384-CA65FDD0C542}"/>
          </ac:picMkLst>
        </pc:picChg>
        <pc:picChg chg="del">
          <ac:chgData name="Matthew Beattie" userId="41d509ce3db0a387" providerId="LiveId" clId="{E6114056-14C1-4D89-84F8-458D4364D756}" dt="2018-11-29T07:22:29.474" v="125" actId="478"/>
          <ac:picMkLst>
            <pc:docMk/>
            <pc:sldMk cId="1752847927" sldId="273"/>
            <ac:picMk id="13" creationId="{61506757-62B2-4D40-95DF-904DD6E68E63}"/>
          </ac:picMkLst>
        </pc:picChg>
        <pc:picChg chg="del">
          <ac:chgData name="Matthew Beattie" userId="41d509ce3db0a387" providerId="LiveId" clId="{E6114056-14C1-4D89-84F8-458D4364D756}" dt="2018-11-29T07:22:27.761" v="124" actId="478"/>
          <ac:picMkLst>
            <pc:docMk/>
            <pc:sldMk cId="1752847927" sldId="273"/>
            <ac:picMk id="14" creationId="{7CA920A7-B927-482E-9DDA-D0C3652C8991}"/>
          </ac:picMkLst>
        </pc:picChg>
      </pc:sldChg>
      <pc:sldChg chg="modSp">
        <pc:chgData name="Matthew Beattie" userId="41d509ce3db0a387" providerId="LiveId" clId="{E6114056-14C1-4D89-84F8-458D4364D756}" dt="2018-11-29T08:02:17.401" v="1600"/>
        <pc:sldMkLst>
          <pc:docMk/>
          <pc:sldMk cId="1754361511" sldId="274"/>
        </pc:sldMkLst>
        <pc:graphicFrameChg chg="mod">
          <ac:chgData name="Matthew Beattie" userId="41d509ce3db0a387" providerId="LiveId" clId="{E6114056-14C1-4D89-84F8-458D4364D756}" dt="2018-11-29T08:02:17.401" v="1600"/>
          <ac:graphicFrameMkLst>
            <pc:docMk/>
            <pc:sldMk cId="1754361511" sldId="274"/>
            <ac:graphicFrameMk id="8" creationId="{5BDD0E54-F88A-406E-90E8-9A3494DBEC87}"/>
          </ac:graphicFrameMkLst>
        </pc:graphicFrameChg>
      </pc:sldChg>
      <pc:sldChg chg="addSp delSp modSp">
        <pc:chgData name="Matthew Beattie" userId="41d509ce3db0a387" providerId="LiveId" clId="{E6114056-14C1-4D89-84F8-458D4364D756}" dt="2018-11-29T07:21:33.382" v="122" actId="27636"/>
        <pc:sldMkLst>
          <pc:docMk/>
          <pc:sldMk cId="3402165334" sldId="277"/>
        </pc:sldMkLst>
        <pc:spChg chg="mod">
          <ac:chgData name="Matthew Beattie" userId="41d509ce3db0a387" providerId="LiveId" clId="{E6114056-14C1-4D89-84F8-458D4364D756}" dt="2018-11-29T07:21:33.382" v="122" actId="27636"/>
          <ac:spMkLst>
            <pc:docMk/>
            <pc:sldMk cId="3402165334" sldId="277"/>
            <ac:spMk id="2" creationId="{8BB3E4BA-9385-4605-BEC3-354953AD3847}"/>
          </ac:spMkLst>
        </pc:spChg>
        <pc:spChg chg="mod">
          <ac:chgData name="Matthew Beattie" userId="41d509ce3db0a387" providerId="LiveId" clId="{E6114056-14C1-4D89-84F8-458D4364D756}" dt="2018-11-29T07:01:51.045" v="113" actId="20577"/>
          <ac:spMkLst>
            <pc:docMk/>
            <pc:sldMk cId="3402165334" sldId="277"/>
            <ac:spMk id="7" creationId="{476BF5F0-0D19-4960-A0EB-8820D17201F7}"/>
          </ac:spMkLst>
        </pc:spChg>
        <pc:picChg chg="add mod">
          <ac:chgData name="Matthew Beattie" userId="41d509ce3db0a387" providerId="LiveId" clId="{E6114056-14C1-4D89-84F8-458D4364D756}" dt="2018-11-29T07:19:54.426" v="120" actId="1076"/>
          <ac:picMkLst>
            <pc:docMk/>
            <pc:sldMk cId="3402165334" sldId="277"/>
            <ac:picMk id="3" creationId="{5E162257-AD3B-429F-83E0-70041CCAD346}"/>
          </ac:picMkLst>
        </pc:picChg>
        <pc:picChg chg="del">
          <ac:chgData name="Matthew Beattie" userId="41d509ce3db0a387" providerId="LiveId" clId="{E6114056-14C1-4D89-84F8-458D4364D756}" dt="2018-11-29T07:01:53.649" v="114" actId="478"/>
          <ac:picMkLst>
            <pc:docMk/>
            <pc:sldMk cId="3402165334" sldId="277"/>
            <ac:picMk id="13" creationId="{7163B546-24FA-464A-87C4-3694930C6904}"/>
          </ac:picMkLst>
        </pc:picChg>
      </pc:sldChg>
      <pc:sldChg chg="delSp modSp">
        <pc:chgData name="Matthew Beattie" userId="41d509ce3db0a387" providerId="LiveId" clId="{E6114056-14C1-4D89-84F8-458D4364D756}" dt="2018-11-29T07:47:20.255" v="339" actId="20577"/>
        <pc:sldMkLst>
          <pc:docMk/>
          <pc:sldMk cId="2836020047" sldId="278"/>
        </pc:sldMkLst>
        <pc:spChg chg="mod">
          <ac:chgData name="Matthew Beattie" userId="41d509ce3db0a387" providerId="LiveId" clId="{E6114056-14C1-4D89-84F8-458D4364D756}" dt="2018-11-29T07:47:20.255" v="339" actId="20577"/>
          <ac:spMkLst>
            <pc:docMk/>
            <pc:sldMk cId="2836020047" sldId="278"/>
            <ac:spMk id="2" creationId="{8BB3E4BA-9385-4605-BEC3-354953AD3847}"/>
          </ac:spMkLst>
        </pc:spChg>
        <pc:spChg chg="mod">
          <ac:chgData name="Matthew Beattie" userId="41d509ce3db0a387" providerId="LiveId" clId="{E6114056-14C1-4D89-84F8-458D4364D756}" dt="2018-11-29T07:44:30.488" v="166" actId="20577"/>
          <ac:spMkLst>
            <pc:docMk/>
            <pc:sldMk cId="2836020047" sldId="278"/>
            <ac:spMk id="7" creationId="{476BF5F0-0D19-4960-A0EB-8820D17201F7}"/>
          </ac:spMkLst>
        </pc:spChg>
        <pc:picChg chg="del">
          <ac:chgData name="Matthew Beattie" userId="41d509ce3db0a387" providerId="LiveId" clId="{E6114056-14C1-4D89-84F8-458D4364D756}" dt="2018-11-29T07:44:35.508" v="168" actId="478"/>
          <ac:picMkLst>
            <pc:docMk/>
            <pc:sldMk cId="2836020047" sldId="278"/>
            <ac:picMk id="9" creationId="{8627E9A0-AABA-4E75-A2EF-3B3317FFAECA}"/>
          </ac:picMkLst>
        </pc:picChg>
        <pc:picChg chg="del">
          <ac:chgData name="Matthew Beattie" userId="41d509ce3db0a387" providerId="LiveId" clId="{E6114056-14C1-4D89-84F8-458D4364D756}" dt="2018-11-29T07:44:33.363" v="167" actId="478"/>
          <ac:picMkLst>
            <pc:docMk/>
            <pc:sldMk cId="2836020047" sldId="278"/>
            <ac:picMk id="11" creationId="{00E47B83-D3C4-4306-9384-CA65FDD0C542}"/>
          </ac:picMkLst>
        </pc:picChg>
        <pc:picChg chg="mod">
          <ac:chgData name="Matthew Beattie" userId="41d509ce3db0a387" providerId="LiveId" clId="{E6114056-14C1-4D89-84F8-458D4364D756}" dt="2018-11-29T07:46:21.046" v="228" actId="14100"/>
          <ac:picMkLst>
            <pc:docMk/>
            <pc:sldMk cId="2836020047" sldId="278"/>
            <ac:picMk id="13" creationId="{61506757-62B2-4D40-95DF-904DD6E68E63}"/>
          </ac:picMkLst>
        </pc:picChg>
        <pc:picChg chg="mod">
          <ac:chgData name="Matthew Beattie" userId="41d509ce3db0a387" providerId="LiveId" clId="{E6114056-14C1-4D89-84F8-458D4364D756}" dt="2018-11-29T07:44:57.977" v="173" actId="1076"/>
          <ac:picMkLst>
            <pc:docMk/>
            <pc:sldMk cId="2836020047" sldId="278"/>
            <ac:picMk id="14" creationId="{7CA920A7-B927-482E-9DDA-D0C3652C8991}"/>
          </ac:picMkLst>
        </pc:picChg>
      </pc:sldChg>
      <pc:sldChg chg="modSp">
        <pc:chgData name="Matthew Beattie" userId="41d509ce3db0a387" providerId="LiveId" clId="{E6114056-14C1-4D89-84F8-458D4364D756}" dt="2018-11-29T07:57:59.272" v="1580" actId="20577"/>
        <pc:sldMkLst>
          <pc:docMk/>
          <pc:sldMk cId="1015260983" sldId="279"/>
        </pc:sldMkLst>
        <pc:spChg chg="mod">
          <ac:chgData name="Matthew Beattie" userId="41d509ce3db0a387" providerId="LiveId" clId="{E6114056-14C1-4D89-84F8-458D4364D756}" dt="2018-11-29T07:57:59.272" v="1580" actId="20577"/>
          <ac:spMkLst>
            <pc:docMk/>
            <pc:sldMk cId="1015260983" sldId="279"/>
            <ac:spMk id="2" creationId="{5583C669-D45B-4EC6-ADAD-5B4018132631}"/>
          </ac:spMkLst>
        </pc:spChg>
        <pc:spChg chg="mod">
          <ac:chgData name="Matthew Beattie" userId="41d509ce3db0a387" providerId="LiveId" clId="{E6114056-14C1-4D89-84F8-458D4364D756}" dt="2018-11-29T07:51:56.606" v="383" actId="20577"/>
          <ac:spMkLst>
            <pc:docMk/>
            <pc:sldMk cId="1015260983" sldId="279"/>
            <ac:spMk id="6" creationId="{608CDD9B-0632-487D-B1D9-D3B4A8AAA404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410ABA-B479-45C0-AD09-ED962332A415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36E8E7-004C-4A9D-BA8D-1E271B5C6CBD}">
      <dgm:prSet phldrT="[Text]"/>
      <dgm:spPr/>
      <dgm:t>
        <a:bodyPr/>
        <a:lstStyle/>
        <a:p>
          <a:r>
            <a:rPr lang="en-US" dirty="0"/>
            <a:t>Greenland’s Definitions</a:t>
          </a:r>
        </a:p>
      </dgm:t>
    </dgm:pt>
    <dgm:pt modelId="{AF0C19DA-1C5A-4D32-AB33-75E0BFE40858}" type="parTrans" cxnId="{CB209652-A255-4BFA-984B-85D9B89A7BE9}">
      <dgm:prSet/>
      <dgm:spPr/>
      <dgm:t>
        <a:bodyPr/>
        <a:lstStyle/>
        <a:p>
          <a:endParaRPr lang="en-US"/>
        </a:p>
      </dgm:t>
    </dgm:pt>
    <dgm:pt modelId="{A74F5BEE-6D90-4DEF-A876-FBFB9A89516C}" type="sibTrans" cxnId="{CB209652-A255-4BFA-984B-85D9B89A7BE9}">
      <dgm:prSet/>
      <dgm:spPr/>
      <dgm:t>
        <a:bodyPr/>
        <a:lstStyle/>
        <a:p>
          <a:endParaRPr lang="en-US" dirty="0"/>
        </a:p>
      </dgm:t>
    </dgm:pt>
    <dgm:pt modelId="{A0BF2C80-0DEA-4EFD-A37C-B8152C4FF43A}">
      <dgm:prSet phldrT="[Text]"/>
      <dgm:spPr/>
      <dgm:t>
        <a:bodyPr/>
        <a:lstStyle/>
        <a:p>
          <a:r>
            <a:rPr lang="en-US" dirty="0"/>
            <a:t>Uncertain Direction:  mean OR of 1, 95% certainty (1/4, 4)</a:t>
          </a:r>
        </a:p>
      </dgm:t>
    </dgm:pt>
    <dgm:pt modelId="{7FF88021-A955-4D11-AD11-580C33A9771C}" type="parTrans" cxnId="{561E5B14-4AA9-4643-8102-4FADF5983547}">
      <dgm:prSet/>
      <dgm:spPr/>
      <dgm:t>
        <a:bodyPr/>
        <a:lstStyle/>
        <a:p>
          <a:endParaRPr lang="en-US"/>
        </a:p>
      </dgm:t>
    </dgm:pt>
    <dgm:pt modelId="{272FEACD-3225-4CD2-AA29-2BAF19EF74D8}" type="sibTrans" cxnId="{561E5B14-4AA9-4643-8102-4FADF5983547}">
      <dgm:prSet/>
      <dgm:spPr/>
      <dgm:t>
        <a:bodyPr/>
        <a:lstStyle/>
        <a:p>
          <a:endParaRPr lang="en-US"/>
        </a:p>
      </dgm:t>
    </dgm:pt>
    <dgm:pt modelId="{02B24FE2-DEB8-4CFE-A945-798477929AC7}">
      <dgm:prSet phldrT="[Text]"/>
      <dgm:spPr/>
      <dgm:t>
        <a:bodyPr/>
        <a:lstStyle/>
        <a:p>
          <a:r>
            <a:rPr lang="en-US" dirty="0"/>
            <a:t>Normal Distributions (mean, variance)</a:t>
          </a:r>
        </a:p>
      </dgm:t>
    </dgm:pt>
    <dgm:pt modelId="{554B746E-84B7-4F95-9758-0326754990F1}" type="parTrans" cxnId="{B8E03DC5-9886-4F16-AEB7-4BF5838BD666}">
      <dgm:prSet/>
      <dgm:spPr/>
      <dgm:t>
        <a:bodyPr/>
        <a:lstStyle/>
        <a:p>
          <a:endParaRPr lang="en-US"/>
        </a:p>
      </dgm:t>
    </dgm:pt>
    <dgm:pt modelId="{BBB5EE24-7407-4101-8BEC-A268B9CD7053}" type="sibTrans" cxnId="{B8E03DC5-9886-4F16-AEB7-4BF5838BD666}">
      <dgm:prSet/>
      <dgm:spPr/>
      <dgm:t>
        <a:bodyPr/>
        <a:lstStyle/>
        <a:p>
          <a:endParaRPr lang="en-US"/>
        </a:p>
      </dgm:t>
    </dgm:pt>
    <dgm:pt modelId="{64E772AB-367F-48B7-8C28-C71C599F8C4E}">
      <dgm:prSet phldrT="[Text]"/>
      <dgm:spPr/>
      <dgm:t>
        <a:bodyPr/>
        <a:lstStyle/>
        <a:p>
          <a:r>
            <a:rPr lang="en-US" dirty="0"/>
            <a:t>Probably Positive:  mean OR of 2, 95% certainty (1/2, 8)</a:t>
          </a:r>
        </a:p>
      </dgm:t>
    </dgm:pt>
    <dgm:pt modelId="{51ACAB81-7E4D-4343-A63B-BF75E39490A5}" type="parTrans" cxnId="{70BFF93D-13CC-4DFC-B6DE-333C50D0EABE}">
      <dgm:prSet/>
      <dgm:spPr/>
      <dgm:t>
        <a:bodyPr/>
        <a:lstStyle/>
        <a:p>
          <a:endParaRPr lang="en-US"/>
        </a:p>
      </dgm:t>
    </dgm:pt>
    <dgm:pt modelId="{920618EF-D2DF-4687-AAF0-E42C0188DAF0}" type="sibTrans" cxnId="{70BFF93D-13CC-4DFC-B6DE-333C50D0EABE}">
      <dgm:prSet/>
      <dgm:spPr/>
      <dgm:t>
        <a:bodyPr/>
        <a:lstStyle/>
        <a:p>
          <a:endParaRPr lang="en-US"/>
        </a:p>
      </dgm:t>
    </dgm:pt>
    <dgm:pt modelId="{8BFDEFF5-BFD9-49DE-86B2-76F66F011AE5}">
      <dgm:prSet phldrT="[Text]"/>
      <dgm:spPr/>
      <dgm:t>
        <a:bodyPr/>
        <a:lstStyle/>
        <a:p>
          <a:r>
            <a:rPr lang="en-US" dirty="0"/>
            <a:t>Probably Strong:  mean OR of 4, 95% certainty (1,16)</a:t>
          </a:r>
        </a:p>
      </dgm:t>
    </dgm:pt>
    <dgm:pt modelId="{CE8FB82E-A09D-428C-8CDC-331E6D7217B1}" type="parTrans" cxnId="{716AD292-6A40-4CD9-BEF2-F6265FC1AC90}">
      <dgm:prSet/>
      <dgm:spPr/>
      <dgm:t>
        <a:bodyPr/>
        <a:lstStyle/>
        <a:p>
          <a:endParaRPr lang="en-US"/>
        </a:p>
      </dgm:t>
    </dgm:pt>
    <dgm:pt modelId="{DBA80B2E-91AB-4CCA-9A34-5DCDDF9DE033}" type="sibTrans" cxnId="{716AD292-6A40-4CD9-BEF2-F6265FC1AC90}">
      <dgm:prSet/>
      <dgm:spPr/>
      <dgm:t>
        <a:bodyPr/>
        <a:lstStyle/>
        <a:p>
          <a:endParaRPr lang="en-US"/>
        </a:p>
      </dgm:t>
    </dgm:pt>
    <dgm:pt modelId="{199CF38B-099D-4092-B1CF-FCE060E5AFE1}">
      <dgm:prSet phldrT="[Text]"/>
      <dgm:spPr/>
      <dgm:t>
        <a:bodyPr/>
        <a:lstStyle/>
        <a:p>
          <a:r>
            <a:rPr lang="en-US" dirty="0"/>
            <a:t>Uncertain Direction:  Normal (0, 0.5)</a:t>
          </a:r>
        </a:p>
      </dgm:t>
    </dgm:pt>
    <dgm:pt modelId="{3F71C8E3-E2FC-4ABB-A8D1-24FF9B60563E}" type="parTrans" cxnId="{DB2E80D0-DB68-4FF5-BE12-F282A6D78644}">
      <dgm:prSet/>
      <dgm:spPr/>
      <dgm:t>
        <a:bodyPr/>
        <a:lstStyle/>
        <a:p>
          <a:endParaRPr lang="en-US"/>
        </a:p>
      </dgm:t>
    </dgm:pt>
    <dgm:pt modelId="{90A5983B-0E1F-4702-A59F-06CA34681E6A}" type="sibTrans" cxnId="{DB2E80D0-DB68-4FF5-BE12-F282A6D78644}">
      <dgm:prSet/>
      <dgm:spPr/>
      <dgm:t>
        <a:bodyPr/>
        <a:lstStyle/>
        <a:p>
          <a:endParaRPr lang="en-US"/>
        </a:p>
      </dgm:t>
    </dgm:pt>
    <dgm:pt modelId="{AE29B603-3370-4E47-89B0-842926C15CBF}">
      <dgm:prSet phldrT="[Text]"/>
      <dgm:spPr/>
      <dgm:t>
        <a:bodyPr/>
        <a:lstStyle/>
        <a:p>
          <a:r>
            <a:rPr lang="en-US" dirty="0"/>
            <a:t>Probably Positive:  Normal (0.6931, 0.5)</a:t>
          </a:r>
        </a:p>
      </dgm:t>
    </dgm:pt>
    <dgm:pt modelId="{1D0F051F-3E76-4ED0-8217-275C2CA334ED}" type="parTrans" cxnId="{0131D8B4-A590-4D94-8E16-3665E996F087}">
      <dgm:prSet/>
      <dgm:spPr/>
      <dgm:t>
        <a:bodyPr/>
        <a:lstStyle/>
        <a:p>
          <a:endParaRPr lang="en-US"/>
        </a:p>
      </dgm:t>
    </dgm:pt>
    <dgm:pt modelId="{8517F882-70EE-41AC-A424-DFB1DD1B4990}" type="sibTrans" cxnId="{0131D8B4-A590-4D94-8E16-3665E996F087}">
      <dgm:prSet/>
      <dgm:spPr/>
      <dgm:t>
        <a:bodyPr/>
        <a:lstStyle/>
        <a:p>
          <a:endParaRPr lang="en-US"/>
        </a:p>
      </dgm:t>
    </dgm:pt>
    <dgm:pt modelId="{E6F096FE-E598-4A83-B7CC-305C6FD3F75E}">
      <dgm:prSet phldrT="[Text]"/>
      <dgm:spPr/>
      <dgm:t>
        <a:bodyPr/>
        <a:lstStyle/>
        <a:p>
          <a:r>
            <a:rPr lang="en-US" dirty="0"/>
            <a:t>Probably Negative:  Normal (-0.6931, 0.5)</a:t>
          </a:r>
        </a:p>
      </dgm:t>
    </dgm:pt>
    <dgm:pt modelId="{96A7A253-63B6-4D9D-B258-D580A9DBB4CB}" type="parTrans" cxnId="{F4C5833B-5007-4075-BC4F-F4C28DD782F9}">
      <dgm:prSet/>
      <dgm:spPr/>
      <dgm:t>
        <a:bodyPr/>
        <a:lstStyle/>
        <a:p>
          <a:endParaRPr lang="en-US"/>
        </a:p>
      </dgm:t>
    </dgm:pt>
    <dgm:pt modelId="{2D21AEA9-5DCB-4B8C-A319-5F96BD3A4283}" type="sibTrans" cxnId="{F4C5833B-5007-4075-BC4F-F4C28DD782F9}">
      <dgm:prSet/>
      <dgm:spPr/>
      <dgm:t>
        <a:bodyPr/>
        <a:lstStyle/>
        <a:p>
          <a:endParaRPr lang="en-US"/>
        </a:p>
      </dgm:t>
    </dgm:pt>
    <dgm:pt modelId="{F94DAA55-63A4-4DC8-9D47-FF2371A1F326}">
      <dgm:prSet phldrT="[Text]"/>
      <dgm:spPr/>
      <dgm:t>
        <a:bodyPr/>
        <a:lstStyle/>
        <a:p>
          <a:r>
            <a:rPr lang="en-US" dirty="0"/>
            <a:t>Probably Strongly Positive:  Normal (1.396, 0.5)</a:t>
          </a:r>
        </a:p>
      </dgm:t>
    </dgm:pt>
    <dgm:pt modelId="{51962E05-4AF6-41B7-B108-DB2872A3025E}" type="parTrans" cxnId="{886B87FE-C2F7-446F-904E-CBB3D9402C37}">
      <dgm:prSet/>
      <dgm:spPr/>
      <dgm:t>
        <a:bodyPr/>
        <a:lstStyle/>
        <a:p>
          <a:endParaRPr lang="en-US"/>
        </a:p>
      </dgm:t>
    </dgm:pt>
    <dgm:pt modelId="{CD3B4EAB-F56D-48DA-B90D-6ECD90908080}" type="sibTrans" cxnId="{886B87FE-C2F7-446F-904E-CBB3D9402C37}">
      <dgm:prSet/>
      <dgm:spPr/>
      <dgm:t>
        <a:bodyPr/>
        <a:lstStyle/>
        <a:p>
          <a:endParaRPr lang="en-US"/>
        </a:p>
      </dgm:t>
    </dgm:pt>
    <dgm:pt modelId="{D168F4A4-BC49-4BE4-A537-E748E276D1C7}">
      <dgm:prSet phldrT="[Text]"/>
      <dgm:spPr/>
      <dgm:t>
        <a:bodyPr/>
        <a:lstStyle/>
        <a:p>
          <a:r>
            <a:rPr lang="en-US" dirty="0"/>
            <a:t>Probably Strongly Negative:  Normal (-1.396, 0.5)</a:t>
          </a:r>
        </a:p>
      </dgm:t>
    </dgm:pt>
    <dgm:pt modelId="{B55C98D9-A9FB-435B-97A1-0C01F1957F15}" type="parTrans" cxnId="{1FC4F455-814F-4693-B4E9-5B5FBD33D816}">
      <dgm:prSet/>
      <dgm:spPr/>
      <dgm:t>
        <a:bodyPr/>
        <a:lstStyle/>
        <a:p>
          <a:endParaRPr lang="en-US"/>
        </a:p>
      </dgm:t>
    </dgm:pt>
    <dgm:pt modelId="{1160D6DE-B059-433F-B77D-0636F538D372}" type="sibTrans" cxnId="{1FC4F455-814F-4693-B4E9-5B5FBD33D816}">
      <dgm:prSet/>
      <dgm:spPr/>
      <dgm:t>
        <a:bodyPr/>
        <a:lstStyle/>
        <a:p>
          <a:endParaRPr lang="en-US"/>
        </a:p>
      </dgm:t>
    </dgm:pt>
    <dgm:pt modelId="{D37ADB07-C3AB-409F-857B-E241521BC7BC}" type="pres">
      <dgm:prSet presAssocID="{8D410ABA-B479-45C0-AD09-ED962332A415}" presName="linearFlow" presStyleCnt="0">
        <dgm:presLayoutVars>
          <dgm:dir/>
          <dgm:animLvl val="lvl"/>
          <dgm:resizeHandles val="exact"/>
        </dgm:presLayoutVars>
      </dgm:prSet>
      <dgm:spPr/>
    </dgm:pt>
    <dgm:pt modelId="{F59B30A8-22E2-4F3B-8D0A-E6A82A3273EA}" type="pres">
      <dgm:prSet presAssocID="{5036E8E7-004C-4A9D-BA8D-1E271B5C6CBD}" presName="composite" presStyleCnt="0"/>
      <dgm:spPr/>
    </dgm:pt>
    <dgm:pt modelId="{7D46E642-0787-4C65-AC7A-C53B54993257}" type="pres">
      <dgm:prSet presAssocID="{5036E8E7-004C-4A9D-BA8D-1E271B5C6CBD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E29B91D5-27AF-450C-893D-B6DF07E3BE92}" type="pres">
      <dgm:prSet presAssocID="{5036E8E7-004C-4A9D-BA8D-1E271B5C6CBD}" presName="parSh" presStyleLbl="node1" presStyleIdx="0" presStyleCnt="2" custLinFactNeighborX="-1249" custLinFactNeighborY="-31571"/>
      <dgm:spPr/>
    </dgm:pt>
    <dgm:pt modelId="{18DB96CE-7562-4AD8-853B-E313341C85FD}" type="pres">
      <dgm:prSet presAssocID="{5036E8E7-004C-4A9D-BA8D-1E271B5C6CBD}" presName="desTx" presStyleLbl="fgAcc1" presStyleIdx="0" presStyleCnt="2" custScaleX="123736" custScaleY="65598" custLinFactNeighborX="-1086" custLinFactNeighborY="-21894">
        <dgm:presLayoutVars>
          <dgm:bulletEnabled val="1"/>
        </dgm:presLayoutVars>
      </dgm:prSet>
      <dgm:spPr/>
    </dgm:pt>
    <dgm:pt modelId="{379569AE-8F90-4C59-8C23-C1677729F6BB}" type="pres">
      <dgm:prSet presAssocID="{A74F5BEE-6D90-4DEF-A876-FBFB9A89516C}" presName="sibTrans" presStyleLbl="sibTrans2D1" presStyleIdx="0" presStyleCnt="1"/>
      <dgm:spPr/>
    </dgm:pt>
    <dgm:pt modelId="{D9E86F3B-DD83-4D78-A374-29C5A103E61A}" type="pres">
      <dgm:prSet presAssocID="{A74F5BEE-6D90-4DEF-A876-FBFB9A89516C}" presName="connTx" presStyleLbl="sibTrans2D1" presStyleIdx="0" presStyleCnt="1"/>
      <dgm:spPr/>
    </dgm:pt>
    <dgm:pt modelId="{36DD2147-F7B1-4296-A1EC-94E2265BA5B7}" type="pres">
      <dgm:prSet presAssocID="{02B24FE2-DEB8-4CFE-A945-798477929AC7}" presName="composite" presStyleCnt="0"/>
      <dgm:spPr/>
    </dgm:pt>
    <dgm:pt modelId="{584059DC-3FBE-49CB-9032-76E4AFEE3021}" type="pres">
      <dgm:prSet presAssocID="{02B24FE2-DEB8-4CFE-A945-798477929AC7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9A66DF26-3CB4-4376-BFC3-8CBC5750A9EE}" type="pres">
      <dgm:prSet presAssocID="{02B24FE2-DEB8-4CFE-A945-798477929AC7}" presName="parSh" presStyleLbl="node1" presStyleIdx="1" presStyleCnt="2" custLinFactNeighborX="-1124" custLinFactNeighborY="-29599"/>
      <dgm:spPr/>
    </dgm:pt>
    <dgm:pt modelId="{E2638C2F-6CEF-42AF-8BEB-37053CF62B83}" type="pres">
      <dgm:prSet presAssocID="{02B24FE2-DEB8-4CFE-A945-798477929AC7}" presName="desTx" presStyleLbl="fgAcc1" presStyleIdx="1" presStyleCnt="2" custScaleX="191777" custScaleY="67902" custLinFactNeighborX="-5383" custLinFactNeighborY="-21626">
        <dgm:presLayoutVars>
          <dgm:bulletEnabled val="1"/>
        </dgm:presLayoutVars>
      </dgm:prSet>
      <dgm:spPr/>
    </dgm:pt>
  </dgm:ptLst>
  <dgm:cxnLst>
    <dgm:cxn modelId="{268B1114-59FF-489C-AC44-147CBFD92D14}" type="presOf" srcId="{A74F5BEE-6D90-4DEF-A876-FBFB9A89516C}" destId="{379569AE-8F90-4C59-8C23-C1677729F6BB}" srcOrd="0" destOrd="0" presId="urn:microsoft.com/office/officeart/2005/8/layout/process3"/>
    <dgm:cxn modelId="{561E5B14-4AA9-4643-8102-4FADF5983547}" srcId="{5036E8E7-004C-4A9D-BA8D-1E271B5C6CBD}" destId="{A0BF2C80-0DEA-4EFD-A37C-B8152C4FF43A}" srcOrd="0" destOrd="0" parTransId="{7FF88021-A955-4D11-AD11-580C33A9771C}" sibTransId="{272FEACD-3225-4CD2-AA29-2BAF19EF74D8}"/>
    <dgm:cxn modelId="{B942FE21-5F78-4517-97C1-85F9BC2B059B}" type="presOf" srcId="{02B24FE2-DEB8-4CFE-A945-798477929AC7}" destId="{584059DC-3FBE-49CB-9032-76E4AFEE3021}" srcOrd="0" destOrd="0" presId="urn:microsoft.com/office/officeart/2005/8/layout/process3"/>
    <dgm:cxn modelId="{46D80C25-2A9A-4F99-BA71-AB90CEECA12E}" type="presOf" srcId="{5036E8E7-004C-4A9D-BA8D-1E271B5C6CBD}" destId="{7D46E642-0787-4C65-AC7A-C53B54993257}" srcOrd="0" destOrd="0" presId="urn:microsoft.com/office/officeart/2005/8/layout/process3"/>
    <dgm:cxn modelId="{F4C5833B-5007-4075-BC4F-F4C28DD782F9}" srcId="{02B24FE2-DEB8-4CFE-A945-798477929AC7}" destId="{E6F096FE-E598-4A83-B7CC-305C6FD3F75E}" srcOrd="2" destOrd="0" parTransId="{96A7A253-63B6-4D9D-B258-D580A9DBB4CB}" sibTransId="{2D21AEA9-5DCB-4B8C-A319-5F96BD3A4283}"/>
    <dgm:cxn modelId="{70BFF93D-13CC-4DFC-B6DE-333C50D0EABE}" srcId="{5036E8E7-004C-4A9D-BA8D-1E271B5C6CBD}" destId="{64E772AB-367F-48B7-8C28-C71C599F8C4E}" srcOrd="1" destOrd="0" parTransId="{51ACAB81-7E4D-4343-A63B-BF75E39490A5}" sibTransId="{920618EF-D2DF-4687-AAF0-E42C0188DAF0}"/>
    <dgm:cxn modelId="{857F6A40-8D25-4C79-8ADC-C8792BD64C02}" type="presOf" srcId="{8D410ABA-B479-45C0-AD09-ED962332A415}" destId="{D37ADB07-C3AB-409F-857B-E241521BC7BC}" srcOrd="0" destOrd="0" presId="urn:microsoft.com/office/officeart/2005/8/layout/process3"/>
    <dgm:cxn modelId="{3063535D-62A8-4B4E-ABF4-3557A6B1470C}" type="presOf" srcId="{AE29B603-3370-4E47-89B0-842926C15CBF}" destId="{E2638C2F-6CEF-42AF-8BEB-37053CF62B83}" srcOrd="0" destOrd="1" presId="urn:microsoft.com/office/officeart/2005/8/layout/process3"/>
    <dgm:cxn modelId="{A3448842-28D0-4D47-8957-B575D26B95FD}" type="presOf" srcId="{A0BF2C80-0DEA-4EFD-A37C-B8152C4FF43A}" destId="{18DB96CE-7562-4AD8-853B-E313341C85FD}" srcOrd="0" destOrd="0" presId="urn:microsoft.com/office/officeart/2005/8/layout/process3"/>
    <dgm:cxn modelId="{FF51DB68-B371-46B5-B3AB-DCD8977860A3}" type="presOf" srcId="{64E772AB-367F-48B7-8C28-C71C599F8C4E}" destId="{18DB96CE-7562-4AD8-853B-E313341C85FD}" srcOrd="0" destOrd="1" presId="urn:microsoft.com/office/officeart/2005/8/layout/process3"/>
    <dgm:cxn modelId="{CB209652-A255-4BFA-984B-85D9B89A7BE9}" srcId="{8D410ABA-B479-45C0-AD09-ED962332A415}" destId="{5036E8E7-004C-4A9D-BA8D-1E271B5C6CBD}" srcOrd="0" destOrd="0" parTransId="{AF0C19DA-1C5A-4D32-AB33-75E0BFE40858}" sibTransId="{A74F5BEE-6D90-4DEF-A876-FBFB9A89516C}"/>
    <dgm:cxn modelId="{1FC4F455-814F-4693-B4E9-5B5FBD33D816}" srcId="{02B24FE2-DEB8-4CFE-A945-798477929AC7}" destId="{D168F4A4-BC49-4BE4-A537-E748E276D1C7}" srcOrd="4" destOrd="0" parTransId="{B55C98D9-A9FB-435B-97A1-0C01F1957F15}" sibTransId="{1160D6DE-B059-433F-B77D-0636F538D372}"/>
    <dgm:cxn modelId="{87B8C786-FDE2-4F28-92D5-A20082953F0B}" type="presOf" srcId="{D168F4A4-BC49-4BE4-A537-E748E276D1C7}" destId="{E2638C2F-6CEF-42AF-8BEB-37053CF62B83}" srcOrd="0" destOrd="4" presId="urn:microsoft.com/office/officeart/2005/8/layout/process3"/>
    <dgm:cxn modelId="{716AD292-6A40-4CD9-BEF2-F6265FC1AC90}" srcId="{5036E8E7-004C-4A9D-BA8D-1E271B5C6CBD}" destId="{8BFDEFF5-BFD9-49DE-86B2-76F66F011AE5}" srcOrd="2" destOrd="0" parTransId="{CE8FB82E-A09D-428C-8CDC-331E6D7217B1}" sibTransId="{DBA80B2E-91AB-4CCA-9A34-5DCDDF9DE033}"/>
    <dgm:cxn modelId="{934B9393-6AC2-4D52-A9A7-38AAA42CA6AA}" type="presOf" srcId="{02B24FE2-DEB8-4CFE-A945-798477929AC7}" destId="{9A66DF26-3CB4-4376-BFC3-8CBC5750A9EE}" srcOrd="1" destOrd="0" presId="urn:microsoft.com/office/officeart/2005/8/layout/process3"/>
    <dgm:cxn modelId="{0131D8B4-A590-4D94-8E16-3665E996F087}" srcId="{02B24FE2-DEB8-4CFE-A945-798477929AC7}" destId="{AE29B603-3370-4E47-89B0-842926C15CBF}" srcOrd="1" destOrd="0" parTransId="{1D0F051F-3E76-4ED0-8217-275C2CA334ED}" sibTransId="{8517F882-70EE-41AC-A424-DFB1DD1B4990}"/>
    <dgm:cxn modelId="{B8E03DC5-9886-4F16-AEB7-4BF5838BD666}" srcId="{8D410ABA-B479-45C0-AD09-ED962332A415}" destId="{02B24FE2-DEB8-4CFE-A945-798477929AC7}" srcOrd="1" destOrd="0" parTransId="{554B746E-84B7-4F95-9758-0326754990F1}" sibTransId="{BBB5EE24-7407-4101-8BEC-A268B9CD7053}"/>
    <dgm:cxn modelId="{B964FFC6-4D31-4005-AEE0-BEED9E4FD0A8}" type="presOf" srcId="{A74F5BEE-6D90-4DEF-A876-FBFB9A89516C}" destId="{D9E86F3B-DD83-4D78-A374-29C5A103E61A}" srcOrd="1" destOrd="0" presId="urn:microsoft.com/office/officeart/2005/8/layout/process3"/>
    <dgm:cxn modelId="{DB2E80D0-DB68-4FF5-BE12-F282A6D78644}" srcId="{02B24FE2-DEB8-4CFE-A945-798477929AC7}" destId="{199CF38B-099D-4092-B1CF-FCE060E5AFE1}" srcOrd="0" destOrd="0" parTransId="{3F71C8E3-E2FC-4ABB-A8D1-24FF9B60563E}" sibTransId="{90A5983B-0E1F-4702-A59F-06CA34681E6A}"/>
    <dgm:cxn modelId="{28063ED5-F8CD-4BC9-BBCD-9B5840132D58}" type="presOf" srcId="{5036E8E7-004C-4A9D-BA8D-1E271B5C6CBD}" destId="{E29B91D5-27AF-450C-893D-B6DF07E3BE92}" srcOrd="1" destOrd="0" presId="urn:microsoft.com/office/officeart/2005/8/layout/process3"/>
    <dgm:cxn modelId="{6DFF29D6-5BC8-4C77-A8A0-9E3C90DEB709}" type="presOf" srcId="{8BFDEFF5-BFD9-49DE-86B2-76F66F011AE5}" destId="{18DB96CE-7562-4AD8-853B-E313341C85FD}" srcOrd="0" destOrd="2" presId="urn:microsoft.com/office/officeart/2005/8/layout/process3"/>
    <dgm:cxn modelId="{02EBBBE9-9DAF-438D-97B2-55E196FD68F2}" type="presOf" srcId="{199CF38B-099D-4092-B1CF-FCE060E5AFE1}" destId="{E2638C2F-6CEF-42AF-8BEB-37053CF62B83}" srcOrd="0" destOrd="0" presId="urn:microsoft.com/office/officeart/2005/8/layout/process3"/>
    <dgm:cxn modelId="{0CE499F5-5D88-40C9-A06B-04DC1B3A6D0A}" type="presOf" srcId="{E6F096FE-E598-4A83-B7CC-305C6FD3F75E}" destId="{E2638C2F-6CEF-42AF-8BEB-37053CF62B83}" srcOrd="0" destOrd="2" presId="urn:microsoft.com/office/officeart/2005/8/layout/process3"/>
    <dgm:cxn modelId="{85CBCDFC-5293-4162-9D5B-2D27CFC7C930}" type="presOf" srcId="{F94DAA55-63A4-4DC8-9D47-FF2371A1F326}" destId="{E2638C2F-6CEF-42AF-8BEB-37053CF62B83}" srcOrd="0" destOrd="3" presId="urn:microsoft.com/office/officeart/2005/8/layout/process3"/>
    <dgm:cxn modelId="{886B87FE-C2F7-446F-904E-CBB3D9402C37}" srcId="{02B24FE2-DEB8-4CFE-A945-798477929AC7}" destId="{F94DAA55-63A4-4DC8-9D47-FF2371A1F326}" srcOrd="3" destOrd="0" parTransId="{51962E05-4AF6-41B7-B108-DB2872A3025E}" sibTransId="{CD3B4EAB-F56D-48DA-B90D-6ECD90908080}"/>
    <dgm:cxn modelId="{0265BD5A-4FEE-4102-81CE-5D17D4F9AA05}" type="presParOf" srcId="{D37ADB07-C3AB-409F-857B-E241521BC7BC}" destId="{F59B30A8-22E2-4F3B-8D0A-E6A82A3273EA}" srcOrd="0" destOrd="0" presId="urn:microsoft.com/office/officeart/2005/8/layout/process3"/>
    <dgm:cxn modelId="{FC658F94-C5E5-4048-8317-6DB7AB402675}" type="presParOf" srcId="{F59B30A8-22E2-4F3B-8D0A-E6A82A3273EA}" destId="{7D46E642-0787-4C65-AC7A-C53B54993257}" srcOrd="0" destOrd="0" presId="urn:microsoft.com/office/officeart/2005/8/layout/process3"/>
    <dgm:cxn modelId="{5B7DB8A6-167C-4C2F-B27C-3878523510A3}" type="presParOf" srcId="{F59B30A8-22E2-4F3B-8D0A-E6A82A3273EA}" destId="{E29B91D5-27AF-450C-893D-B6DF07E3BE92}" srcOrd="1" destOrd="0" presId="urn:microsoft.com/office/officeart/2005/8/layout/process3"/>
    <dgm:cxn modelId="{087B28ED-F583-476E-AC5D-8AC004836798}" type="presParOf" srcId="{F59B30A8-22E2-4F3B-8D0A-E6A82A3273EA}" destId="{18DB96CE-7562-4AD8-853B-E313341C85FD}" srcOrd="2" destOrd="0" presId="urn:microsoft.com/office/officeart/2005/8/layout/process3"/>
    <dgm:cxn modelId="{67C76686-81C6-495B-95FE-6FB80C8FBA7A}" type="presParOf" srcId="{D37ADB07-C3AB-409F-857B-E241521BC7BC}" destId="{379569AE-8F90-4C59-8C23-C1677729F6BB}" srcOrd="1" destOrd="0" presId="urn:microsoft.com/office/officeart/2005/8/layout/process3"/>
    <dgm:cxn modelId="{BFC8B322-CCCF-47F2-8058-988769FD75A3}" type="presParOf" srcId="{379569AE-8F90-4C59-8C23-C1677729F6BB}" destId="{D9E86F3B-DD83-4D78-A374-29C5A103E61A}" srcOrd="0" destOrd="0" presId="urn:microsoft.com/office/officeart/2005/8/layout/process3"/>
    <dgm:cxn modelId="{BAEDDFFB-EED4-432C-8B4A-0426E0076C8C}" type="presParOf" srcId="{D37ADB07-C3AB-409F-857B-E241521BC7BC}" destId="{36DD2147-F7B1-4296-A1EC-94E2265BA5B7}" srcOrd="2" destOrd="0" presId="urn:microsoft.com/office/officeart/2005/8/layout/process3"/>
    <dgm:cxn modelId="{792F74A5-72FC-40CE-A938-A6E75085855B}" type="presParOf" srcId="{36DD2147-F7B1-4296-A1EC-94E2265BA5B7}" destId="{584059DC-3FBE-49CB-9032-76E4AFEE3021}" srcOrd="0" destOrd="0" presId="urn:microsoft.com/office/officeart/2005/8/layout/process3"/>
    <dgm:cxn modelId="{4E498C4A-61CE-47DA-87E5-7328B90E0468}" type="presParOf" srcId="{36DD2147-F7B1-4296-A1EC-94E2265BA5B7}" destId="{9A66DF26-3CB4-4376-BFC3-8CBC5750A9EE}" srcOrd="1" destOrd="0" presId="urn:microsoft.com/office/officeart/2005/8/layout/process3"/>
    <dgm:cxn modelId="{37057109-9688-4A6B-A33C-741F1CF6A5AC}" type="presParOf" srcId="{36DD2147-F7B1-4296-A1EC-94E2265BA5B7}" destId="{E2638C2F-6CEF-42AF-8BEB-37053CF62B83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9B91D5-27AF-450C-893D-B6DF07E3BE92}">
      <dsp:nvSpPr>
        <dsp:cNvPr id="0" name=""/>
        <dsp:cNvSpPr/>
      </dsp:nvSpPr>
      <dsp:spPr>
        <a:xfrm>
          <a:off x="0" y="551721"/>
          <a:ext cx="1870981" cy="8852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Greenland’s Definitions</a:t>
          </a:r>
        </a:p>
      </dsp:txBody>
      <dsp:txXfrm>
        <a:off x="0" y="551721"/>
        <a:ext cx="1870981" cy="590196"/>
      </dsp:txXfrm>
    </dsp:sp>
    <dsp:sp modelId="{18DB96CE-7562-4AD8-853B-E313341C85FD}">
      <dsp:nvSpPr>
        <dsp:cNvPr id="0" name=""/>
        <dsp:cNvSpPr/>
      </dsp:nvSpPr>
      <dsp:spPr>
        <a:xfrm>
          <a:off x="142601" y="1250354"/>
          <a:ext cx="2315077" cy="23910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Uncertain Direction:  mean OR of 1, 95% certainty (1/4, 4)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Probably Positive:  mean OR of 2, 95% certainty (1/2, 8)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Probably Strong:  mean OR of 4, 95% certainty (1,16)</a:t>
          </a:r>
        </a:p>
      </dsp:txBody>
      <dsp:txXfrm>
        <a:off x="210407" y="1318160"/>
        <a:ext cx="2179465" cy="2255435"/>
      </dsp:txXfrm>
    </dsp:sp>
    <dsp:sp modelId="{379569AE-8F90-4C59-8C23-C1677729F6BB}">
      <dsp:nvSpPr>
        <dsp:cNvPr id="0" name=""/>
        <dsp:cNvSpPr/>
      </dsp:nvSpPr>
      <dsp:spPr>
        <a:xfrm rot="21596699">
          <a:off x="2324146" y="612114"/>
          <a:ext cx="960711" cy="4658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2324146" y="705345"/>
        <a:ext cx="820965" cy="279492"/>
      </dsp:txXfrm>
    </dsp:sp>
    <dsp:sp modelId="{9A66DF26-3CB4-4376-BFC3-8CBC5750A9EE}">
      <dsp:nvSpPr>
        <dsp:cNvPr id="0" name=""/>
        <dsp:cNvSpPr/>
      </dsp:nvSpPr>
      <dsp:spPr>
        <a:xfrm>
          <a:off x="3683643" y="548184"/>
          <a:ext cx="1870981" cy="8852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Normal Distributions (mean, variance)</a:t>
          </a:r>
        </a:p>
      </dsp:txBody>
      <dsp:txXfrm>
        <a:off x="3683643" y="548184"/>
        <a:ext cx="1870981" cy="590196"/>
      </dsp:txXfrm>
    </dsp:sp>
    <dsp:sp modelId="{E2638C2F-6CEF-42AF-8BEB-37053CF62B83}">
      <dsp:nvSpPr>
        <dsp:cNvPr id="0" name=""/>
        <dsp:cNvSpPr/>
      </dsp:nvSpPr>
      <dsp:spPr>
        <a:xfrm>
          <a:off x="3128606" y="1197137"/>
          <a:ext cx="3588112" cy="24750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Uncertain Direction:  Normal (0, 0.5)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Probably Positive:  Normal (0.6931, 0.5)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Probably Negative:  Normal (-0.6931, 0.5)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Probably Strongly Positive:  Normal (1.396, 0.5)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Probably Strongly Negative:  Normal (-1.396, 0.5)</a:t>
          </a:r>
        </a:p>
      </dsp:txBody>
      <dsp:txXfrm>
        <a:off x="3201097" y="1269628"/>
        <a:ext cx="3443130" cy="23300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3E7792-175D-4439-8BB5-E8C946D2692C}" type="datetimeFigureOut">
              <a:rPr lang="en-US" smtClean="0"/>
              <a:t>12/1/2018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2250F8-1D37-40BF-A124-49AABB33F0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790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C6C84E-126E-4ED9-8DBF-923833032636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FFFF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00"/>
              </a:highligh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CA9DA8-9CDD-4569-9BFC-57C6194AE133}"/>
              </a:ext>
            </a:extLst>
          </p:cNvPr>
          <p:cNvSpPr/>
          <p:nvPr userDrawn="1"/>
        </p:nvSpPr>
        <p:spPr>
          <a:xfrm>
            <a:off x="0" y="637484"/>
            <a:ext cx="12192000" cy="5763316"/>
          </a:xfrm>
          <a:prstGeom prst="rect">
            <a:avLst/>
          </a:prstGeom>
          <a:solidFill>
            <a:srgbClr val="8416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C13AC7-F9EB-4A7D-BAB5-F3C5B1A02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015133-FDB3-49D5-9C24-2EE92E6231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9B63A-11C7-4F8F-AD90-F0EF38730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3 Dec 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284CD-28FF-49D6-8B87-9A92262F9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Beattie Thesis Defense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B2D6E-470B-498F-9F88-BAF2DAD7A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5FD918-771C-4FEB-BEC2-73D6C6AAA9A7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8252B33-56A7-4A31-B19C-FA16F1DE4DD8}"/>
              </a:ext>
            </a:extLst>
          </p:cNvPr>
          <p:cNvGrpSpPr/>
          <p:nvPr userDrawn="1"/>
        </p:nvGrpSpPr>
        <p:grpSpPr>
          <a:xfrm>
            <a:off x="0" y="0"/>
            <a:ext cx="12192000" cy="637484"/>
            <a:chOff x="0" y="0"/>
            <a:chExt cx="12192000" cy="63748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4D08B1B-0D70-4E67-9225-3284F0E1DE9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0" y="0"/>
              <a:ext cx="12192000" cy="637484"/>
            </a:xfrm>
            <a:prstGeom prst="rect">
              <a:avLst/>
            </a:prstGeom>
            <a:solidFill>
              <a:srgbClr val="FFFF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F3C1A43-831E-47C8-8054-C470AEAE5F9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262464" y="45613"/>
              <a:ext cx="3094194" cy="5418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0471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4F2969B-0DC9-403F-BB43-00F916299698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8416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00"/>
              </a:highligh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21179"/>
            <a:ext cx="5157787" cy="543287"/>
          </a:xfrm>
        </p:spPr>
        <p:txBody>
          <a:bodyPr anchor="b"/>
          <a:lstStyle>
            <a:lvl1pPr marL="0" indent="0">
              <a:buNone/>
              <a:defRPr sz="2400" b="1">
                <a:latin typeface="Corbel" panose="020B05030202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331153"/>
            <a:ext cx="5157787" cy="3858510"/>
          </a:xfrm>
        </p:spPr>
        <p:txBody>
          <a:bodyPr/>
          <a:lstStyle>
            <a:lvl1pPr>
              <a:defRPr>
                <a:latin typeface="Corbel" panose="020B0503020204020204" pitchFamily="34" charset="0"/>
              </a:defRPr>
            </a:lvl1pPr>
            <a:lvl2pPr>
              <a:defRPr>
                <a:latin typeface="Corbel" panose="020B0503020204020204" pitchFamily="34" charset="0"/>
              </a:defRPr>
            </a:lvl2pPr>
            <a:lvl3pPr>
              <a:defRPr>
                <a:latin typeface="Corbel" panose="020B0503020204020204" pitchFamily="34" charset="0"/>
              </a:defRPr>
            </a:lvl3pPr>
            <a:lvl4pPr>
              <a:defRPr>
                <a:latin typeface="Corbel" panose="020B0503020204020204" pitchFamily="34" charset="0"/>
              </a:defRPr>
            </a:lvl4pPr>
            <a:lvl5pPr>
              <a:defRPr>
                <a:latin typeface="Corbel" panose="020B05030202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21179"/>
            <a:ext cx="5183188" cy="543287"/>
          </a:xfrm>
        </p:spPr>
        <p:txBody>
          <a:bodyPr anchor="b"/>
          <a:lstStyle>
            <a:lvl1pPr marL="0" indent="0">
              <a:buNone/>
              <a:defRPr sz="2400" b="1">
                <a:latin typeface="Corbel" panose="020B05030202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331153"/>
            <a:ext cx="5183188" cy="3858510"/>
          </a:xfrm>
        </p:spPr>
        <p:txBody>
          <a:bodyPr/>
          <a:lstStyle>
            <a:lvl1pPr>
              <a:defRPr>
                <a:latin typeface="Corbel" panose="020B0503020204020204" pitchFamily="34" charset="0"/>
              </a:defRPr>
            </a:lvl1pPr>
            <a:lvl2pPr>
              <a:defRPr>
                <a:latin typeface="Corbel" panose="020B0503020204020204" pitchFamily="34" charset="0"/>
              </a:defRPr>
            </a:lvl2pPr>
            <a:lvl3pPr>
              <a:defRPr>
                <a:latin typeface="Corbel" panose="020B0503020204020204" pitchFamily="34" charset="0"/>
              </a:defRPr>
            </a:lvl3pPr>
            <a:lvl4pPr>
              <a:defRPr>
                <a:latin typeface="Corbel" panose="020B0503020204020204" pitchFamily="34" charset="0"/>
              </a:defRPr>
            </a:lvl4pPr>
            <a:lvl5pPr>
              <a:defRPr>
                <a:latin typeface="Corbel" panose="020B05030202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 Dec 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Beattie Thesis Defense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FD918-771C-4FEB-BEC2-73D6C6AAA9A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C6C2171-0422-4D1B-B0E6-48A117B0BF91}"/>
              </a:ext>
            </a:extLst>
          </p:cNvPr>
          <p:cNvGrpSpPr/>
          <p:nvPr userDrawn="1"/>
        </p:nvGrpSpPr>
        <p:grpSpPr>
          <a:xfrm>
            <a:off x="0" y="0"/>
            <a:ext cx="12192000" cy="637484"/>
            <a:chOff x="0" y="0"/>
            <a:chExt cx="12192000" cy="63748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5EBF487-E00E-4E98-BA5D-C48E6080612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0" y="0"/>
              <a:ext cx="12192000" cy="637484"/>
            </a:xfrm>
            <a:prstGeom prst="rect">
              <a:avLst/>
            </a:prstGeom>
            <a:solidFill>
              <a:srgbClr val="FFFF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C861CFE-95E2-4E70-B532-E04E9955B47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262464" y="45613"/>
              <a:ext cx="3094194" cy="541861"/>
            </a:xfrm>
            <a:prstGeom prst="rect">
              <a:avLst/>
            </a:prstGeom>
          </p:spPr>
        </p:pic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4268D029-F388-4D6A-8713-A6971842D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4186"/>
            <a:ext cx="10515600" cy="75030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latin typeface="Corbel" panose="020B05030202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300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2E0C6DD-7FDC-4DAC-9AD6-FCB789ACEA55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8416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00"/>
              </a:highligh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73EC1A-BBC7-424F-8701-F7902B4D0507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0"/>
            <a:ext cx="12192000" cy="637484"/>
          </a:xfrm>
          <a:prstGeom prst="rect">
            <a:avLst/>
          </a:prstGeom>
          <a:solidFill>
            <a:srgbClr val="FFFF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A07F90-75B4-49F9-A8A0-2A61660F4C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2464" y="45613"/>
            <a:ext cx="3094194" cy="541861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96CC551C-44F2-45F4-A4BE-D1009FA3DD82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838200" y="704186"/>
            <a:ext cx="10515600" cy="75030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latin typeface="Corbel" panose="020B05030202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r>
              <a:rPr lang="en-US" dirty="0"/>
              <a:t>3 Dec 2018</a:t>
            </a:r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r>
              <a:rPr lang="en-US" dirty="0"/>
              <a:t>Beattie Thesis Defense</a:t>
            </a:r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F75FD918-771C-4FEB-BEC2-73D6C6AAA9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34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11DE3B3-E283-4204-8140-AFB2E95CBBC5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8416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7FC1C-DD04-477E-81F3-5BF87E0BF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1194"/>
            <a:ext cx="10515600" cy="4655769"/>
          </a:xfrm>
        </p:spPr>
        <p:txBody>
          <a:bodyPr/>
          <a:lstStyle>
            <a:lvl1pPr>
              <a:defRPr>
                <a:latin typeface="Corbel" panose="020B0503020204020204" pitchFamily="34" charset="0"/>
              </a:defRPr>
            </a:lvl1pPr>
            <a:lvl2pPr>
              <a:defRPr>
                <a:latin typeface="Corbel" panose="020B0503020204020204" pitchFamily="34" charset="0"/>
              </a:defRPr>
            </a:lvl2pPr>
            <a:lvl3pPr>
              <a:defRPr>
                <a:latin typeface="Corbel" panose="020B0503020204020204" pitchFamily="34" charset="0"/>
              </a:defRPr>
            </a:lvl3pPr>
            <a:lvl4pPr>
              <a:defRPr>
                <a:latin typeface="Corbel" panose="020B0503020204020204" pitchFamily="34" charset="0"/>
              </a:defRPr>
            </a:lvl4pPr>
            <a:lvl5pPr>
              <a:defRPr>
                <a:latin typeface="Corbel" panose="020B05030202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9244E-BCCD-43F2-822B-286B342EC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 Dec 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AE967-0077-4418-B090-12964D365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Beattie Thesis Defense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87A97-9719-4143-803F-8C816F1AF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FD918-771C-4FEB-BEC2-73D6C6AAA9A7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D32FF25-526B-4CA4-A3A0-F4E8820C2D66}"/>
              </a:ext>
            </a:extLst>
          </p:cNvPr>
          <p:cNvGrpSpPr/>
          <p:nvPr userDrawn="1"/>
        </p:nvGrpSpPr>
        <p:grpSpPr>
          <a:xfrm>
            <a:off x="0" y="0"/>
            <a:ext cx="12192000" cy="637484"/>
            <a:chOff x="0" y="0"/>
            <a:chExt cx="12192000" cy="63748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F33FE2D-81D9-4B44-B91F-8D4F3F7FF05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0" y="0"/>
              <a:ext cx="12192000" cy="637484"/>
            </a:xfrm>
            <a:prstGeom prst="rect">
              <a:avLst/>
            </a:prstGeom>
            <a:solidFill>
              <a:srgbClr val="FFFF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4E0026A-8449-46A2-AD6A-3C3E502209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262464" y="45613"/>
              <a:ext cx="3094194" cy="541861"/>
            </a:xfrm>
            <a:prstGeom prst="rect">
              <a:avLst/>
            </a:prstGeom>
          </p:spPr>
        </p:pic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7701A552-33C0-4D99-A46F-D8778CBAA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4186"/>
            <a:ext cx="10515600" cy="75030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latin typeface="Corbel" panose="020B05030202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032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3CE9EDE-8512-41EA-8C2E-F91207F6BB07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8416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8815B-1807-4AD6-9648-825146F4EF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21194"/>
            <a:ext cx="5181600" cy="4655769"/>
          </a:xfrm>
        </p:spPr>
        <p:txBody>
          <a:bodyPr/>
          <a:lstStyle>
            <a:lvl1pPr>
              <a:defRPr>
                <a:latin typeface="Corbel" panose="020B0503020204020204" pitchFamily="34" charset="0"/>
              </a:defRPr>
            </a:lvl1pPr>
            <a:lvl2pPr>
              <a:defRPr>
                <a:latin typeface="Corbel" panose="020B0503020204020204" pitchFamily="34" charset="0"/>
              </a:defRPr>
            </a:lvl2pPr>
            <a:lvl3pPr>
              <a:defRPr>
                <a:latin typeface="Corbel" panose="020B0503020204020204" pitchFamily="34" charset="0"/>
              </a:defRPr>
            </a:lvl3pPr>
            <a:lvl4pPr>
              <a:defRPr>
                <a:latin typeface="Corbel" panose="020B0503020204020204" pitchFamily="34" charset="0"/>
              </a:defRPr>
            </a:lvl4pPr>
            <a:lvl5pPr>
              <a:defRPr>
                <a:latin typeface="Corbel" panose="020B05030202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1402E8-A4B3-485E-A2CA-FB416EF990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21194"/>
            <a:ext cx="5181600" cy="4655769"/>
          </a:xfrm>
        </p:spPr>
        <p:txBody>
          <a:bodyPr/>
          <a:lstStyle>
            <a:lvl1pPr>
              <a:defRPr>
                <a:latin typeface="Corbel" panose="020B0503020204020204" pitchFamily="34" charset="0"/>
              </a:defRPr>
            </a:lvl1pPr>
            <a:lvl2pPr>
              <a:defRPr>
                <a:latin typeface="Corbel" panose="020B0503020204020204" pitchFamily="34" charset="0"/>
              </a:defRPr>
            </a:lvl2pPr>
            <a:lvl3pPr>
              <a:defRPr>
                <a:latin typeface="Corbel" panose="020B0503020204020204" pitchFamily="34" charset="0"/>
              </a:defRPr>
            </a:lvl3pPr>
            <a:lvl4pPr>
              <a:defRPr>
                <a:latin typeface="Corbel" panose="020B0503020204020204" pitchFamily="34" charset="0"/>
              </a:defRPr>
            </a:lvl4pPr>
            <a:lvl5pPr>
              <a:defRPr>
                <a:latin typeface="Corbel" panose="020B05030202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03EB21-CA27-41BE-8934-A92090A55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 Dec 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07BD2-BC1A-4FA5-9042-C3903340F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Beattie Thesis Defense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8B16D3-F39F-41EE-942C-1F65DCD50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FD918-771C-4FEB-BEC2-73D6C6AAA9A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1E28ED7-4C29-47A7-B95F-1776DB83C960}"/>
              </a:ext>
            </a:extLst>
          </p:cNvPr>
          <p:cNvGrpSpPr/>
          <p:nvPr userDrawn="1"/>
        </p:nvGrpSpPr>
        <p:grpSpPr>
          <a:xfrm>
            <a:off x="0" y="0"/>
            <a:ext cx="12192000" cy="637484"/>
            <a:chOff x="0" y="0"/>
            <a:chExt cx="12192000" cy="63748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7BF05CF-7D9A-4D19-874C-86CAD1FF3EF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0" y="0"/>
              <a:ext cx="12192000" cy="637484"/>
            </a:xfrm>
            <a:prstGeom prst="rect">
              <a:avLst/>
            </a:prstGeom>
            <a:solidFill>
              <a:srgbClr val="FFFF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4EEC13C-F0E6-46A5-AFF2-7C798ADAE7D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262464" y="45613"/>
              <a:ext cx="3094194" cy="541861"/>
            </a:xfrm>
            <a:prstGeom prst="rect">
              <a:avLst/>
            </a:prstGeom>
          </p:spPr>
        </p:pic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3A241C6D-242F-4D81-AA58-B5C8E3EF7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4186"/>
            <a:ext cx="10515600" cy="75030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latin typeface="Corbel" panose="020B05030202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689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7063531-A91F-409A-A1C3-6FEF7A2DB175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8416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00"/>
              </a:highlight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7F8AE-EEDE-4E72-8670-7A9B75FAF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orbel" panose="020B05030202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CC4C6A-EC3D-45E1-911F-705ECE241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Corbel" panose="020B0503020204020204" pitchFamily="34" charset="0"/>
              </a:defRPr>
            </a:lvl1pPr>
            <a:lvl2pPr>
              <a:defRPr>
                <a:latin typeface="Corbel" panose="020B0503020204020204" pitchFamily="34" charset="0"/>
              </a:defRPr>
            </a:lvl2pPr>
            <a:lvl3pPr>
              <a:defRPr>
                <a:latin typeface="Corbel" panose="020B0503020204020204" pitchFamily="34" charset="0"/>
              </a:defRPr>
            </a:lvl3pPr>
            <a:lvl4pPr>
              <a:defRPr>
                <a:latin typeface="Corbel" panose="020B0503020204020204" pitchFamily="34" charset="0"/>
              </a:defRPr>
            </a:lvl4pPr>
            <a:lvl5pPr>
              <a:defRPr>
                <a:latin typeface="Corbel" panose="020B05030202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770841-B3AC-4E4A-8F0D-9668CF7611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orbel" panose="020B05030202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57224E-FBFB-422F-AAA6-002EA67161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Corbel" panose="020B0503020204020204" pitchFamily="34" charset="0"/>
              </a:defRPr>
            </a:lvl1pPr>
            <a:lvl2pPr>
              <a:defRPr>
                <a:latin typeface="Corbel" panose="020B0503020204020204" pitchFamily="34" charset="0"/>
              </a:defRPr>
            </a:lvl2pPr>
            <a:lvl3pPr>
              <a:defRPr>
                <a:latin typeface="Corbel" panose="020B0503020204020204" pitchFamily="34" charset="0"/>
              </a:defRPr>
            </a:lvl3pPr>
            <a:lvl4pPr>
              <a:defRPr>
                <a:latin typeface="Corbel" panose="020B0503020204020204" pitchFamily="34" charset="0"/>
              </a:defRPr>
            </a:lvl4pPr>
            <a:lvl5pPr>
              <a:defRPr>
                <a:latin typeface="Corbel" panose="020B05030202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BAAAF1-D382-4C1B-9CD9-ED611DD12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 Dec 2018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E7743F-7FC3-46A0-AA28-705224C0D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Beattie Thesis Defense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CFDCEC-3340-420B-8CE8-7D7263433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FD918-771C-4FEB-BEC2-73D6C6AAA9A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1BC6793-C253-4326-835D-5014A31CE651}"/>
              </a:ext>
            </a:extLst>
          </p:cNvPr>
          <p:cNvGrpSpPr/>
          <p:nvPr userDrawn="1"/>
        </p:nvGrpSpPr>
        <p:grpSpPr>
          <a:xfrm>
            <a:off x="0" y="0"/>
            <a:ext cx="12192000" cy="637484"/>
            <a:chOff x="0" y="0"/>
            <a:chExt cx="12192000" cy="63748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05D6F18-B28A-475F-9BB0-AE9B1C9005E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0" y="0"/>
              <a:ext cx="12192000" cy="637484"/>
            </a:xfrm>
            <a:prstGeom prst="rect">
              <a:avLst/>
            </a:prstGeom>
            <a:solidFill>
              <a:srgbClr val="FFFF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0D6917E-8C06-4E5B-8BA5-BAC89700F3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262464" y="45613"/>
              <a:ext cx="3094194" cy="541861"/>
            </a:xfrm>
            <a:prstGeom prst="rect">
              <a:avLst/>
            </a:prstGeom>
          </p:spPr>
        </p:pic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70BAB9D6-55D7-4EB4-825E-E277B5C13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4186"/>
            <a:ext cx="10515600" cy="75030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latin typeface="Corbel" panose="020B05030202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404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7AE418-7984-4EA8-AA12-9665B48A8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 Dec 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E8CBEF-A555-490C-822A-A273F1239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Beattie Thesis Defense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F7E412-F4BA-43EA-A34E-573D32DAB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981EC-D199-419C-9465-A2327164BD3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5A8AAD-DB3F-438E-A502-C9E14743A8B3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8416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00"/>
              </a:highligh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531E9-9A66-4329-B2A7-AE2BFDF9DF7D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0"/>
            <a:ext cx="12192000" cy="637484"/>
          </a:xfrm>
          <a:prstGeom prst="rect">
            <a:avLst/>
          </a:prstGeom>
          <a:solidFill>
            <a:srgbClr val="FFFF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6E2A53-920E-4E89-AC3B-3FF43FFA9F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2464" y="45613"/>
            <a:ext cx="3094194" cy="541861"/>
          </a:xfrm>
          <a:prstGeom prst="rect">
            <a:avLst/>
          </a:prstGeom>
        </p:spPr>
      </p:pic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F6568B56-D263-4F91-B6C8-87EA16FA36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AAF3336-5066-4667-A270-7B48AACE56E8}" type="datetimeFigureOut">
              <a:rPr lang="en-US" smtClean="0"/>
              <a:t>12/1/2018</a:t>
            </a:fld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635F5CE2-D131-4FC1-B0FA-BDEE22558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FEDEAFB6-A9CF-4B12-B75B-2F3F56821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75FD918-771C-4FEB-BEC2-73D6C6AAA9A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D39681D-8054-4B39-B4E9-14C2EAE02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4186"/>
            <a:ext cx="10515600" cy="75030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latin typeface="Corbel" panose="020B05030202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863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C7D0EDA-3C4A-448F-AA84-27F8A1F825C8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8416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00"/>
              </a:highlight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652D02-8C9B-434F-AD14-B315EDB6C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 Dec 2018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66B76-D937-4D44-8AD3-6116AF7A6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Beattie Thesis Defense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A127F-1A48-4384-9BEB-E2E8F85D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FD918-771C-4FEB-BEC2-73D6C6AAA9A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DBF73D8-E352-484E-B5E0-85C56F5C9572}"/>
              </a:ext>
            </a:extLst>
          </p:cNvPr>
          <p:cNvGrpSpPr/>
          <p:nvPr userDrawn="1"/>
        </p:nvGrpSpPr>
        <p:grpSpPr>
          <a:xfrm>
            <a:off x="0" y="0"/>
            <a:ext cx="12192000" cy="637484"/>
            <a:chOff x="0" y="0"/>
            <a:chExt cx="12192000" cy="63748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9C7AABF-6EA8-4F4C-B5BD-057BA826B380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0" y="0"/>
              <a:ext cx="12192000" cy="637484"/>
            </a:xfrm>
            <a:prstGeom prst="rect">
              <a:avLst/>
            </a:prstGeom>
            <a:solidFill>
              <a:srgbClr val="FFFF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81A918C-9985-4ADF-BCCB-78857B1413E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262464" y="45613"/>
              <a:ext cx="3094194" cy="541861"/>
            </a:xfrm>
            <a:prstGeom prst="rect">
              <a:avLst/>
            </a:prstGeom>
          </p:spPr>
        </p:pic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542E974F-6D90-4DB9-9356-0534A4247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4186"/>
            <a:ext cx="10515600" cy="75030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latin typeface="Corbel" panose="020B05030202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918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2F75D5E-4EC1-4CEA-ABC7-269105A76C53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8416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00"/>
              </a:highligh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5203B7-6C2B-4573-9832-69864B7D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1934"/>
            <a:ext cx="3932237" cy="1375466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Corbel" panose="020B05030202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E2EF2-2068-4061-921B-604B309F7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Corbel" panose="020B0503020204020204" pitchFamily="34" charset="0"/>
              </a:defRPr>
            </a:lvl1pPr>
            <a:lvl2pPr>
              <a:defRPr sz="2800">
                <a:latin typeface="Corbel" panose="020B0503020204020204" pitchFamily="34" charset="0"/>
              </a:defRPr>
            </a:lvl2pPr>
            <a:lvl3pPr>
              <a:defRPr sz="2400">
                <a:latin typeface="Corbel" panose="020B0503020204020204" pitchFamily="34" charset="0"/>
              </a:defRPr>
            </a:lvl3pPr>
            <a:lvl4pPr>
              <a:defRPr sz="2000">
                <a:latin typeface="Corbel" panose="020B0503020204020204" pitchFamily="34" charset="0"/>
              </a:defRPr>
            </a:lvl4pPr>
            <a:lvl5pPr>
              <a:defRPr sz="2000">
                <a:latin typeface="Corbel" panose="020B0503020204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11C18D-46F9-4A5B-9AFD-C5F46AEACD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Corbel" panose="020B05030202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2ED0C6-9FCE-443B-B18F-3F64E5CB4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 Dec 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333AA0-C777-474F-B896-CF92F7C2C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Beattie Thesis Defense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25E79E-8C18-46E9-9962-BF91096E6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FD918-771C-4FEB-BEC2-73D6C6AAA9A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12BEB94-F108-485D-85E6-9840AEFF60A4}"/>
              </a:ext>
            </a:extLst>
          </p:cNvPr>
          <p:cNvGrpSpPr/>
          <p:nvPr userDrawn="1"/>
        </p:nvGrpSpPr>
        <p:grpSpPr>
          <a:xfrm>
            <a:off x="0" y="0"/>
            <a:ext cx="12192000" cy="637484"/>
            <a:chOff x="0" y="0"/>
            <a:chExt cx="12192000" cy="63748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4165ADD-3EE9-4D25-9274-EE7EBC2CB93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0" y="0"/>
              <a:ext cx="12192000" cy="637484"/>
            </a:xfrm>
            <a:prstGeom prst="rect">
              <a:avLst/>
            </a:prstGeom>
            <a:solidFill>
              <a:srgbClr val="FFFF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10103E9-BAF7-40CF-B772-E062B623A51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262464" y="45613"/>
              <a:ext cx="3094194" cy="5418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7800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37500E9-C9EC-4F51-83C5-36379863C3A6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8416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00"/>
              </a:highligh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781303-5E52-43BC-998B-BE8A34DD7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1934"/>
            <a:ext cx="3932237" cy="1375466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Corbel" panose="020B05030202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5BB9BA-CDB4-47B1-B17E-28ED4AB41F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Corbel" panose="020B05030202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09D3A4-D8EA-4DDE-8521-6266550F9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Corbel" panose="020B05030202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19229B-8634-458F-857D-2DB11DD75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 Dec 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AB8651-86D0-4835-AE95-E1C480CE7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Beattie Thesis Defense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8B74DE-2028-4677-B918-78929C10D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FD918-771C-4FEB-BEC2-73D6C6AAA9A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EC2E756-4733-4F1B-92C9-F41BDD0814D1}"/>
              </a:ext>
            </a:extLst>
          </p:cNvPr>
          <p:cNvGrpSpPr/>
          <p:nvPr userDrawn="1"/>
        </p:nvGrpSpPr>
        <p:grpSpPr>
          <a:xfrm>
            <a:off x="0" y="0"/>
            <a:ext cx="12192000" cy="637484"/>
            <a:chOff x="0" y="0"/>
            <a:chExt cx="12192000" cy="63748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21023B-4A35-484E-B3D3-8624C97BFA1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0" y="0"/>
              <a:ext cx="12192000" cy="637484"/>
            </a:xfrm>
            <a:prstGeom prst="rect">
              <a:avLst/>
            </a:prstGeom>
            <a:solidFill>
              <a:srgbClr val="FFFF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F43D981-5091-475D-BBB2-627F7BFE856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262464" y="45613"/>
              <a:ext cx="3094194" cy="5418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4952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7E895BE-8101-4297-B955-8FC9CE421E9C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8416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00"/>
              </a:highligh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78329"/>
            <a:ext cx="5181600" cy="4498634"/>
          </a:xfrm>
        </p:spPr>
        <p:txBody>
          <a:bodyPr/>
          <a:lstStyle>
            <a:lvl1pPr>
              <a:defRPr>
                <a:latin typeface="Corbel" panose="020B0503020204020204" pitchFamily="34" charset="0"/>
              </a:defRPr>
            </a:lvl1pPr>
            <a:lvl2pPr>
              <a:defRPr>
                <a:latin typeface="Corbel" panose="020B0503020204020204" pitchFamily="34" charset="0"/>
              </a:defRPr>
            </a:lvl2pPr>
            <a:lvl3pPr>
              <a:defRPr>
                <a:latin typeface="Corbel" panose="020B0503020204020204" pitchFamily="34" charset="0"/>
              </a:defRPr>
            </a:lvl3pPr>
            <a:lvl4pPr>
              <a:defRPr>
                <a:latin typeface="Corbel" panose="020B0503020204020204" pitchFamily="34" charset="0"/>
              </a:defRPr>
            </a:lvl4pPr>
            <a:lvl5pPr>
              <a:defRPr>
                <a:latin typeface="Corbel" panose="020B05030202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78329"/>
            <a:ext cx="5181600" cy="4498634"/>
          </a:xfrm>
        </p:spPr>
        <p:txBody>
          <a:bodyPr/>
          <a:lstStyle>
            <a:lvl1pPr>
              <a:defRPr>
                <a:latin typeface="Corbel" panose="020B0503020204020204" pitchFamily="34" charset="0"/>
              </a:defRPr>
            </a:lvl1pPr>
            <a:lvl2pPr>
              <a:defRPr>
                <a:latin typeface="Corbel" panose="020B0503020204020204" pitchFamily="34" charset="0"/>
              </a:defRPr>
            </a:lvl2pPr>
            <a:lvl3pPr>
              <a:defRPr>
                <a:latin typeface="Corbel" panose="020B0503020204020204" pitchFamily="34" charset="0"/>
              </a:defRPr>
            </a:lvl3pPr>
            <a:lvl4pPr>
              <a:defRPr>
                <a:latin typeface="Corbel" panose="020B0503020204020204" pitchFamily="34" charset="0"/>
              </a:defRPr>
            </a:lvl4pPr>
            <a:lvl5pPr>
              <a:defRPr>
                <a:latin typeface="Corbel" panose="020B05030202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 Dec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Beattie Thesis 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FD918-771C-4FEB-BEC2-73D6C6AAA9A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AAEA78A-9DEF-435F-B32B-5E68CAF37570}"/>
              </a:ext>
            </a:extLst>
          </p:cNvPr>
          <p:cNvGrpSpPr/>
          <p:nvPr userDrawn="1"/>
        </p:nvGrpSpPr>
        <p:grpSpPr>
          <a:xfrm>
            <a:off x="0" y="0"/>
            <a:ext cx="12192000" cy="637484"/>
            <a:chOff x="0" y="0"/>
            <a:chExt cx="12192000" cy="63748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67DA80D-A7AF-478C-93C7-46240AE5405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0" y="0"/>
              <a:ext cx="12192000" cy="637484"/>
            </a:xfrm>
            <a:prstGeom prst="rect">
              <a:avLst/>
            </a:prstGeom>
            <a:solidFill>
              <a:srgbClr val="FFFF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174172A-F52B-47F7-9963-52531F10E29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262464" y="45613"/>
              <a:ext cx="3094194" cy="541861"/>
            </a:xfrm>
            <a:prstGeom prst="rect">
              <a:avLst/>
            </a:prstGeom>
          </p:spPr>
        </p:pic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68F97105-2ABC-496B-914A-E29908086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4186"/>
            <a:ext cx="10515600" cy="75030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latin typeface="Corbel" panose="020B05030202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399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C0F0240-32FE-447B-BE9C-9955564CEF1C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8416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00"/>
              </a:highlight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A3714-A04E-40D3-8C38-E201F3FBD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21194"/>
            <a:ext cx="10515600" cy="4655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D5484-39B2-4969-AFC4-32AB58140A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3 Dec 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24239-3CEA-4EEC-ADBD-C430699C84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Beattie Thesis Defense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BF90A-3F7C-40A4-865F-F0E9FD8AEB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FD918-771C-4FEB-BEC2-73D6C6AAA9A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9680F26-A956-4C35-8ABC-B4589792E493}"/>
              </a:ext>
            </a:extLst>
          </p:cNvPr>
          <p:cNvGrpSpPr/>
          <p:nvPr userDrawn="1"/>
        </p:nvGrpSpPr>
        <p:grpSpPr>
          <a:xfrm>
            <a:off x="0" y="0"/>
            <a:ext cx="12192000" cy="637484"/>
            <a:chOff x="0" y="0"/>
            <a:chExt cx="12192000" cy="63748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C5C0DD1-E7AF-4D87-B494-C601B16F75C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0" y="0"/>
              <a:ext cx="12192000" cy="637484"/>
            </a:xfrm>
            <a:prstGeom prst="rect">
              <a:avLst/>
            </a:prstGeom>
            <a:solidFill>
              <a:srgbClr val="FFFF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5DE41C7-F38A-4DDE-8DFE-A7CF5B413B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262464" y="45613"/>
              <a:ext cx="3094194" cy="5418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00418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64" r:id="rId9"/>
    <p:sldLayoutId id="2147483665" r:id="rId10"/>
    <p:sldLayoutId id="2147483666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DC186-EDE0-48CB-8F80-96BEA26160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COMBINING CLASSIFICATION AND BAYESIAN METHODS TO BETTER MODEL DRUG ABUSE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9C9F3F-30F7-4F49-8468-9491E6C701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 Thesis Submitted to the Graduate Faculty by</a:t>
            </a:r>
          </a:p>
          <a:p>
            <a:r>
              <a:rPr lang="en-US" sz="2000" dirty="0"/>
              <a:t>Matthew J. Beattie</a:t>
            </a:r>
          </a:p>
          <a:p>
            <a:r>
              <a:rPr lang="en-US" sz="2000" dirty="0"/>
              <a:t>December 3, 2018</a:t>
            </a:r>
          </a:p>
        </p:txBody>
      </p:sp>
    </p:spTree>
    <p:extLst>
      <p:ext uri="{BB962C8B-B14F-4D97-AF65-F5344CB8AC3E}">
        <p14:creationId xmlns:p14="http://schemas.microsoft.com/office/powerpoint/2010/main" val="2737502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186C590-9E91-4C1F-86D1-F14F25A8EF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Multiple runs conducted on the 2003-2005 dataset to optimize tuning parameters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9DE5FB-611E-4AD3-9C88-CB895CA0F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Selection:  Methodology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9C0F5-AA05-4406-BD75-BDA5E5A88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 Dec 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067BC3-011D-44A6-B0AD-8794E55F4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Beattie Thesis Defense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6C440-7F3B-4236-A5FF-10E713E67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FD918-771C-4FEB-BEC2-73D6C6AAA9A7}" type="slidenum">
              <a:rPr lang="en-US" smtClean="0"/>
              <a:t>10</a:t>
            </a:fld>
            <a:endParaRPr lang="en-US" dirty="0"/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0CDBC2E2-35C3-4120-B922-8E6DD132F7B9}"/>
              </a:ext>
            </a:extLst>
          </p:cNvPr>
          <p:cNvSpPr txBox="1">
            <a:spLocks/>
          </p:cNvSpPr>
          <p:nvPr/>
        </p:nvSpPr>
        <p:spPr>
          <a:xfrm>
            <a:off x="6019800" y="1519725"/>
            <a:ext cx="5181600" cy="4655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Best parameters used for runs for other years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AAF722E-75C4-44EE-B209-C0A6A38CA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9966" y="3300259"/>
            <a:ext cx="2298391" cy="22861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A09E5FC-2C06-4CF4-9EA9-391ECB302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243" y="3297589"/>
            <a:ext cx="5224050" cy="143005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857FDAD-A067-47F4-8752-2CD699C111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7796" y="3297589"/>
            <a:ext cx="3139988" cy="163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271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9DE5FB-611E-4AD3-9C88-CB895CA0F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Selection:  Sample Results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9C0F5-AA05-4406-BD75-BDA5E5A88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 Dec 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067BC3-011D-44A6-B0AD-8794E55F4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Beattie Thesis Defense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6C440-7F3B-4236-A5FF-10E713E67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FD918-771C-4FEB-BEC2-73D6C6AAA9A7}" type="slidenum">
              <a:rPr lang="en-US" smtClean="0"/>
              <a:t>11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4EB948-FF41-40A5-9F66-5BEA0256B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761" y="1968984"/>
            <a:ext cx="10298477" cy="308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039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186C590-9E91-4C1F-86D1-F14F25A8EF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To simplify regression, we select a common set of variables for the models for different years</a:t>
            </a:r>
          </a:p>
          <a:p>
            <a:r>
              <a:rPr lang="en-US" dirty="0"/>
              <a:t>Variables fall into several groups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9DE5FB-611E-4AD3-9C88-CB895CA0F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Formulation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9C0F5-AA05-4406-BD75-BDA5E5A88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 Dec 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067BC3-011D-44A6-B0AD-8794E55F4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Beattie Thesis Defense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6C440-7F3B-4236-A5FF-10E713E67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FD918-771C-4FEB-BEC2-73D6C6AAA9A7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0E24441-DA09-4AB2-A913-497F8B2749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74706"/>
              </p:ext>
            </p:extLst>
          </p:nvPr>
        </p:nvGraphicFramePr>
        <p:xfrm>
          <a:off x="1638738" y="3276938"/>
          <a:ext cx="3580524" cy="296672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3580524">
                  <a:extLst>
                    <a:ext uri="{9D8B030D-6E8A-4147-A177-3AD203B41FA5}">
                      <a16:colId xmlns:a16="http://schemas.microsoft.com/office/drawing/2014/main" val="33807166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 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997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Drug Use Flags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015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Access to Heroin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381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Perceived Risk of Heroin 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808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 of First Use of Specific Drugs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736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Needle 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329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Prior Substance Abuse Treatment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47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Frequency of Use of Specific Drugs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246378"/>
                  </a:ext>
                </a:extLst>
              </a:tr>
            </a:tbl>
          </a:graphicData>
        </a:graphic>
      </p:graphicFrame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26F7BE21-E2D6-4EEB-AE6C-D37FEBF1A07D}"/>
              </a:ext>
            </a:extLst>
          </p:cNvPr>
          <p:cNvSpPr txBox="1">
            <a:spLocks/>
          </p:cNvSpPr>
          <p:nvPr/>
        </p:nvSpPr>
        <p:spPr>
          <a:xfrm>
            <a:off x="6172200" y="1521193"/>
            <a:ext cx="5181600" cy="4655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Variable selection results in a two-phase model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0F9CE3F-63E1-44F9-A3E7-66B8B55DC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2509076"/>
            <a:ext cx="5356920" cy="362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398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186C590-9E91-4C1F-86D1-F14F25A8EF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21194"/>
            <a:ext cx="3649717" cy="4655769"/>
          </a:xfrm>
        </p:spPr>
        <p:txBody>
          <a:bodyPr/>
          <a:lstStyle/>
          <a:p>
            <a:r>
              <a:rPr lang="en-US" dirty="0"/>
              <a:t>The model is written in terms of Bayes Rule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avoid the difficulty of evaluating the integral in the model, we use Gibbs Sampling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9DE5FB-611E-4AD3-9C88-CB895CA0F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Regression (Phase One Example)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9C0F5-AA05-4406-BD75-BDA5E5A88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 Dec 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067BC3-011D-44A6-B0AD-8794E55F4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Beattie Thesis Defense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6C440-7F3B-4236-A5FF-10E713E67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FD918-771C-4FEB-BEC2-73D6C6AAA9A7}" type="slidenum">
              <a:rPr lang="en-US" smtClean="0"/>
              <a:t>13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779DA9-DDDE-4255-BC78-4E0D4D7BB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975" y="1521194"/>
            <a:ext cx="5276850" cy="21050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34E5774-1D40-41CA-9E67-C7AB6C29D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975" y="3849078"/>
            <a:ext cx="695325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486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291E27F-383E-4D99-ADA8-A8ECBC91D5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78329"/>
            <a:ext cx="3507223" cy="449863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Approach described by Greenland</a:t>
            </a:r>
          </a:p>
          <a:p>
            <a:r>
              <a:rPr lang="en-US" dirty="0"/>
              <a:t>Subjective Priors using clinicians’ terminology</a:t>
            </a:r>
          </a:p>
          <a:p>
            <a:r>
              <a:rPr lang="en-US" dirty="0"/>
              <a:t>Subjective Priors are thought of as odds ratio (OR) “bets”</a:t>
            </a:r>
          </a:p>
          <a:p>
            <a:r>
              <a:rPr lang="en-US" dirty="0"/>
              <a:t>We convert the bets to probability distributions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BDD0E54-F88A-406E-90E8-9A3494DBEC8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36235823"/>
              </p:ext>
            </p:extLst>
          </p:nvPr>
        </p:nvGraphicFramePr>
        <p:xfrm>
          <a:off x="4637087" y="906308"/>
          <a:ext cx="6819189" cy="52706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4A071-9714-4240-9989-EFEF8F6E6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 Dec 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BCF61-2A25-4771-814F-0F481B99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Beattie Thesis Defense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2807E-F143-4C3C-9DFD-5D036F18E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FD918-771C-4FEB-BEC2-73D6C6AAA9A7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684228C-A6E1-49AD-82E9-9914C26A9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the Priors</a:t>
            </a:r>
          </a:p>
        </p:txBody>
      </p:sp>
    </p:spTree>
    <p:extLst>
      <p:ext uri="{BB962C8B-B14F-4D97-AF65-F5344CB8AC3E}">
        <p14:creationId xmlns:p14="http://schemas.microsoft.com/office/powerpoint/2010/main" val="1754361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09C3380-AA51-4258-82C8-AFD48F6D15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Evidence for  the Subjective Priors comes from literature search</a:t>
            </a:r>
          </a:p>
          <a:p>
            <a:r>
              <a:rPr lang="en-US" dirty="0"/>
              <a:t>Studies based upon NSDUH are excluded from the search to avoid double counting data</a:t>
            </a:r>
          </a:p>
          <a:p>
            <a:r>
              <a:rPr lang="en-US" dirty="0"/>
              <a:t>Strength of evidence is subjective</a:t>
            </a:r>
          </a:p>
          <a:p>
            <a:pPr lvl="1"/>
            <a:r>
              <a:rPr lang="en-US" dirty="0"/>
              <a:t>High odds-ratios in other studies</a:t>
            </a:r>
          </a:p>
          <a:p>
            <a:pPr lvl="1"/>
            <a:r>
              <a:rPr lang="en-US" dirty="0"/>
              <a:t>Multiple studies with reinforcing conclusions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E78C9-8D8B-4CDF-98B7-936BC8B25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 Dec 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21DC3-B790-4540-962E-D6BEC7AA3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Beattie Thesis Defense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D1887-3665-4CC5-8AAC-0EAD2641F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FD918-771C-4FEB-BEC2-73D6C6AAA9A7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B37227-C7DB-4DC4-96D1-7B67E1AFB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the Priors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6E1AD3-69CF-4F6C-AD35-A41709060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159" y="1596511"/>
            <a:ext cx="5700866" cy="2365254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681635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BB3E4BA-9385-4605-BEC3-354953AD38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21194"/>
            <a:ext cx="3523594" cy="443407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OxyContin’s association with heroin use has grown consistently over 12 years.</a:t>
            </a:r>
          </a:p>
          <a:p>
            <a:r>
              <a:rPr lang="en-US" dirty="0"/>
              <a:t>Cocaine and crack have consistently had the highest ORs, possibly due to concurrent usage</a:t>
            </a:r>
          </a:p>
          <a:p>
            <a:r>
              <a:rPr lang="en-US" dirty="0"/>
              <a:t>Needle use and access to heroin are most correlated with heroin use</a:t>
            </a:r>
          </a:p>
          <a:p>
            <a:r>
              <a:rPr lang="en-US" dirty="0"/>
              <a:t>AFU was either null or negligible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F294C-37ED-4E89-8B12-9965268CA2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3 Dec 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363E3-73D9-4BA9-A08F-8F226921B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Beattie Thesis Defense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8DFC3-37FB-4F4C-9799-94A570434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75FD918-771C-4FEB-BEC2-73D6C6AAA9A7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76BF5F0-0D19-4960-A0EB-8820D1720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4186"/>
            <a:ext cx="10515600" cy="750306"/>
          </a:xfrm>
        </p:spPr>
        <p:txBody>
          <a:bodyPr/>
          <a:lstStyle/>
          <a:p>
            <a:r>
              <a:rPr lang="en-US"/>
              <a:t>Adult Results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0D3B14-6B19-4F4C-9DDA-155E66392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1688" y="1453896"/>
            <a:ext cx="7644384" cy="324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73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BB3E4BA-9385-4605-BEC3-354953AD38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21194"/>
            <a:ext cx="3523594" cy="4434075"/>
          </a:xfrm>
        </p:spPr>
        <p:txBody>
          <a:bodyPr>
            <a:normAutofit fontScale="92500"/>
          </a:bodyPr>
          <a:lstStyle/>
          <a:p>
            <a:r>
              <a:rPr lang="en-US" dirty="0"/>
              <a:t>Cocaine and crack were most associated with heroin use.</a:t>
            </a:r>
          </a:p>
          <a:p>
            <a:r>
              <a:rPr lang="en-US" dirty="0"/>
              <a:t>Fewer drugs were critical for youths than for adults</a:t>
            </a:r>
          </a:p>
          <a:p>
            <a:r>
              <a:rPr lang="en-US" dirty="0"/>
              <a:t>Needle use and access to heroin had the highest ORs</a:t>
            </a:r>
          </a:p>
          <a:p>
            <a:r>
              <a:rPr lang="en-US" dirty="0"/>
              <a:t>Frequency and AFU were null or negligible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F294C-37ED-4E89-8B12-9965268CA2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3 Dec 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363E3-73D9-4BA9-A08F-8F226921B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Beattie Thesis Defense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8DFC3-37FB-4F4C-9799-94A570434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75FD918-771C-4FEB-BEC2-73D6C6AAA9A7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76BF5F0-0D19-4960-A0EB-8820D1720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4186"/>
            <a:ext cx="10515600" cy="750306"/>
          </a:xfrm>
        </p:spPr>
        <p:txBody>
          <a:bodyPr/>
          <a:lstStyle/>
          <a:p>
            <a:r>
              <a:rPr lang="en-US" dirty="0"/>
              <a:t>Youth Results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E0261D-0E34-4B0E-A0EF-8AB72FFA0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1688" y="1453896"/>
            <a:ext cx="7644384" cy="341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165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BB3E4BA-9385-4605-BEC3-354953AD38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521194"/>
            <a:ext cx="3520440" cy="44340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removal of Frequency and AFU from the original models allows inclusion of all respondents</a:t>
            </a:r>
          </a:p>
          <a:p>
            <a:r>
              <a:rPr lang="en-US" dirty="0"/>
              <a:t>The rank of factors is fairly consistent over time for adults</a:t>
            </a:r>
          </a:p>
          <a:p>
            <a:r>
              <a:rPr lang="en-US" dirty="0"/>
              <a:t>Polyabuse increases steadily and Needle Use decreases steadily as factors for youths over time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F294C-37ED-4E89-8B12-9965268CA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 Dec 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363E3-73D9-4BA9-A08F-8F226921B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Beattie Thesis Defense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8DFC3-37FB-4F4C-9799-94A570434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FD918-771C-4FEB-BEC2-73D6C6AAA9A7}" type="slidenum">
              <a:rPr lang="en-US" smtClean="0"/>
              <a:t>18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76BF5F0-0D19-4960-A0EB-8820D1720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Revised Models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E06CD5-6254-45E8-97D6-8D86F173D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1688" y="1453896"/>
            <a:ext cx="7644384" cy="307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847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BB3E4BA-9385-4605-BEC3-354953AD38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521194"/>
            <a:ext cx="3933497" cy="4434075"/>
          </a:xfrm>
        </p:spPr>
        <p:txBody>
          <a:bodyPr>
            <a:normAutofit/>
          </a:bodyPr>
          <a:lstStyle/>
          <a:p>
            <a:r>
              <a:rPr lang="en-US" dirty="0"/>
              <a:t>Distribution of predicted usage follows probability of use</a:t>
            </a:r>
          </a:p>
          <a:p>
            <a:r>
              <a:rPr lang="en-US" dirty="0"/>
              <a:t>AUROC scores for both adult and youth models are above 0.90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F294C-37ED-4E89-8B12-9965268CA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 Dec 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363E3-73D9-4BA9-A08F-8F226921B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Beattie Thesis Defense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8DFC3-37FB-4F4C-9799-94A570434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FD918-771C-4FEB-BEC2-73D6C6AAA9A7}" type="slidenum">
              <a:rPr lang="en-US" smtClean="0"/>
              <a:t>19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76BF5F0-0D19-4960-A0EB-8820D1720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Validation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AC129AA9-A9AA-4219-BC1A-4A1DFF8C1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416" y="1243584"/>
            <a:ext cx="2286000" cy="2263698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7B593E-44A3-4C84-97FF-B0D8091BA8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328" y="1243584"/>
            <a:ext cx="2286000" cy="2263698"/>
          </a:xfrm>
          <a:prstGeom prst="rect">
            <a:avLst/>
          </a:prstGeom>
        </p:spPr>
      </p:pic>
      <p:pic>
        <p:nvPicPr>
          <p:cNvPr id="16" name="Picture 15" descr="A close up of a map&#10;&#10;Description automatically generated">
            <a:extLst>
              <a:ext uri="{FF2B5EF4-FFF2-40B4-BE49-F238E27FC236}">
                <a16:creationId xmlns:a16="http://schemas.microsoft.com/office/drawing/2014/main" id="{87C33A97-720C-409F-B4CA-EB8921E6F9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416" y="3694176"/>
            <a:ext cx="2286000" cy="2263698"/>
          </a:xfrm>
          <a:prstGeom prst="rect">
            <a:avLst/>
          </a:prstGeom>
        </p:spPr>
      </p:pic>
      <p:pic>
        <p:nvPicPr>
          <p:cNvPr id="18" name="Picture 17" descr="A close up of a map&#10;&#10;Description automatically generated">
            <a:extLst>
              <a:ext uri="{FF2B5EF4-FFF2-40B4-BE49-F238E27FC236}">
                <a16:creationId xmlns:a16="http://schemas.microsoft.com/office/drawing/2014/main" id="{F92AB5CB-4394-4F29-BD34-97506370E5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328" y="3694176"/>
            <a:ext cx="2286000" cy="2263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020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7270C1-3696-44DB-B8C5-6254C1CC6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Dataset Description</a:t>
            </a:r>
          </a:p>
          <a:p>
            <a:r>
              <a:rPr lang="en-US" dirty="0"/>
              <a:t>Dataset Exploration</a:t>
            </a:r>
          </a:p>
          <a:p>
            <a:r>
              <a:rPr lang="en-US" dirty="0"/>
              <a:t>Variable Selection</a:t>
            </a:r>
          </a:p>
          <a:p>
            <a:r>
              <a:rPr lang="en-US" dirty="0"/>
              <a:t>Model Formulation</a:t>
            </a:r>
          </a:p>
          <a:p>
            <a:r>
              <a:rPr lang="en-US" dirty="0"/>
              <a:t>Bayesian Regression</a:t>
            </a:r>
          </a:p>
          <a:p>
            <a:r>
              <a:rPr lang="en-US" dirty="0"/>
              <a:t>Conclusion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16A020-D11D-4703-A37E-74A7BFB2D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Covered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2B85A-BD9E-4D67-A8B5-B58718920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 Dec 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94928-EDFF-485E-8D68-E38C47543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Beattie Thesis Defense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C069D-B5C4-4134-8473-846D73F14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FD918-771C-4FEB-BEC2-73D6C6AAA9A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4513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BB3E4BA-9385-4605-BEC3-354953AD384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1521194"/>
                <a:ext cx="3933497" cy="443407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Means for the model probability of heroin use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) are much higher for actual users</a:t>
                </a:r>
              </a:p>
              <a:p>
                <a:r>
                  <a:rPr lang="en-US" dirty="0"/>
                  <a:t>When used for classification, threshold values 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</a:t>
                </a:r>
                <a:r>
                  <a:rPr lang="en-US"/>
                  <a:t>are relatively low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BB3E4BA-9385-4605-BEC3-354953AD38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1521194"/>
                <a:ext cx="3933497" cy="4434075"/>
              </a:xfrm>
              <a:blipFill>
                <a:blip r:embed="rId2"/>
                <a:stretch>
                  <a:fillRect l="-2632" t="-2338" r="-3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F294C-37ED-4E89-8B12-9965268CA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 Dec 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363E3-73D9-4BA9-A08F-8F226921B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Beattie Thesis Defense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8DFC3-37FB-4F4C-9799-94A570434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FD918-771C-4FEB-BEC2-73D6C6AAA9A7}" type="slidenum">
              <a:rPr lang="en-US" smtClean="0"/>
              <a:t>20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76BF5F0-0D19-4960-A0EB-8820D1720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Validation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908DEDFA-9899-45AC-8DFA-42C9E7E024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579" y="1240344"/>
            <a:ext cx="2286000" cy="2263698"/>
          </a:xfrm>
          <a:prstGeom prst="rect">
            <a:avLst/>
          </a:prstGeom>
        </p:spPr>
      </p:pic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52F1BB65-B9A4-402A-84E3-EA44DD75CC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587" y="1242972"/>
            <a:ext cx="2286000" cy="2263698"/>
          </a:xfrm>
          <a:prstGeom prst="rect">
            <a:avLst/>
          </a:prstGeo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02F1623-9F22-4279-A196-E6CA6F4DBE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579" y="3691571"/>
            <a:ext cx="2286000" cy="2263698"/>
          </a:xfrm>
          <a:prstGeom prst="rect">
            <a:avLst/>
          </a:prstGeom>
        </p:spPr>
      </p:pic>
      <p:pic>
        <p:nvPicPr>
          <p:cNvPr id="17" name="Picture 16" descr="A close up of a map&#10;&#10;Description automatically generated">
            <a:extLst>
              <a:ext uri="{FF2B5EF4-FFF2-40B4-BE49-F238E27FC236}">
                <a16:creationId xmlns:a16="http://schemas.microsoft.com/office/drawing/2014/main" id="{2019F253-22E5-4961-A659-F9441C0E89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587" y="3691571"/>
            <a:ext cx="2286000" cy="2263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4666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583C669-D45B-4EC6-ADAD-5B4018132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combination of PCA, CART, and Bayesian Regression is a powerful process for exploring large, complex medical datasets</a:t>
            </a:r>
          </a:p>
          <a:p>
            <a:r>
              <a:rPr lang="en-US" dirty="0"/>
              <a:t>Subjective Priors enable researchers to incorporate previous studies , even limited ones, into new models</a:t>
            </a:r>
          </a:p>
          <a:p>
            <a:r>
              <a:rPr lang="en-US" dirty="0"/>
              <a:t>We have definitively determined strong correlates to heroin use, including specific drugs and usage patterns</a:t>
            </a:r>
          </a:p>
          <a:p>
            <a:r>
              <a:rPr lang="en-US" dirty="0"/>
              <a:t>Our model can provide practitioners with a scoring methodology for intervention therapy</a:t>
            </a:r>
          </a:p>
          <a:p>
            <a:pPr lvl="1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E1EBBB-CBD9-46A3-A6ED-4F929AB0B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 Dec 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898907-CEA1-4016-96C3-7AB81085E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Beattie Thesis Defense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E10888-B098-4A16-BEDE-B460E499C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FD918-771C-4FEB-BEC2-73D6C6AAA9A7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08CDD9B-0632-487D-B1D9-D3B4A8AAA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23659889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583C669-D45B-4EC6-ADAD-5B4018132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dataset is a limiting factor of this study – it is based upon respondents’ knowledge or honesty.  Complementary studies based upon admissions and insurance data could be done.</a:t>
            </a:r>
          </a:p>
          <a:p>
            <a:r>
              <a:rPr lang="en-US" dirty="0"/>
              <a:t>This study finds correlations, not causality.  Focusing on AFU variables could help portray evolution of use.</a:t>
            </a:r>
          </a:p>
          <a:p>
            <a:r>
              <a:rPr lang="en-US" dirty="0"/>
              <a:t>The study does not suggest strategies for reversal of the epidemic.  One potentially interesting line of research would be on adjacency theory.</a:t>
            </a:r>
          </a:p>
          <a:p>
            <a:r>
              <a:rPr lang="en-US" dirty="0"/>
              <a:t>Despite its limitations, there are actions from this research that should be taken – the speed of evolution of the drug epidemic precludes exhaustive study of the problem.</a:t>
            </a:r>
          </a:p>
          <a:p>
            <a:pPr lvl="1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E1EBBB-CBD9-46A3-A6ED-4F929AB0B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 Dec 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898907-CEA1-4016-96C3-7AB81085E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Beattie Thesis Defense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E10888-B098-4A16-BEDE-B460E499C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FD918-771C-4FEB-BEC2-73D6C6AAA9A7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08CDD9B-0632-487D-B1D9-D3B4A8AAA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Directions for Future Research</a:t>
            </a:r>
          </a:p>
        </p:txBody>
      </p:sp>
    </p:spTree>
    <p:extLst>
      <p:ext uri="{BB962C8B-B14F-4D97-AF65-F5344CB8AC3E}">
        <p14:creationId xmlns:p14="http://schemas.microsoft.com/office/powerpoint/2010/main" val="1015260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186C590-9E91-4C1F-86D1-F14F25A8EF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An explosion in the abuse of prescription and non-prescription opioids has occurred since 1999</a:t>
            </a:r>
          </a:p>
          <a:p>
            <a:r>
              <a:rPr lang="en-US" dirty="0"/>
              <a:t>Deaths from opioid overdose have grown as well, particularly from heroin and synthetic opioids</a:t>
            </a:r>
          </a:p>
          <a:p>
            <a:r>
              <a:rPr lang="en-US" dirty="0"/>
              <a:t>Finding other correlates to heroin use could lead to intervention strategies</a:t>
            </a:r>
          </a:p>
          <a:p>
            <a:r>
              <a:rPr lang="en-US" dirty="0"/>
              <a:t>Other studies have identified several links to heroin use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9DE5FB-611E-4AD3-9C88-CB895CA0F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9C0F5-AA05-4406-BD75-BDA5E5A88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 Dec 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067BC3-011D-44A6-B0AD-8794E55F4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Beattie Thesis Defense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6C440-7F3B-4236-A5FF-10E713E67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FD918-771C-4FEB-BEC2-73D6C6AAA9A7}" type="slidenum">
              <a:rPr lang="en-US" smtClean="0"/>
              <a:t>3</a:t>
            </a:fld>
            <a:endParaRPr lang="en-US" dirty="0"/>
          </a:p>
        </p:txBody>
      </p:sp>
      <p:pic>
        <p:nvPicPr>
          <p:cNvPr id="12" name="Picture 11" descr="A screenshot of a map&#10;&#10;Description automatically generated">
            <a:extLst>
              <a:ext uri="{FF2B5EF4-FFF2-40B4-BE49-F238E27FC236}">
                <a16:creationId xmlns:a16="http://schemas.microsoft.com/office/drawing/2014/main" id="{09AB0BA4-E04A-44B4-A6CA-E878398BA3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771641"/>
            <a:ext cx="4114800" cy="2582366"/>
          </a:xfrm>
          <a:prstGeom prst="rect">
            <a:avLst/>
          </a:prstGeom>
        </p:spPr>
      </p:pic>
      <p:pic>
        <p:nvPicPr>
          <p:cNvPr id="14" name="Picture 13" descr="A close up of a map&#10;&#10;Description automatically generated">
            <a:extLst>
              <a:ext uri="{FF2B5EF4-FFF2-40B4-BE49-F238E27FC236}">
                <a16:creationId xmlns:a16="http://schemas.microsoft.com/office/drawing/2014/main" id="{B838BE34-F14A-403C-A4B2-47FF23658A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452" y="3443700"/>
            <a:ext cx="3969896" cy="291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541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BA15EF3-D77F-4E6F-BF1F-4A4FBD2D9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Prior Methodology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FFDD003-D20E-47A2-A18D-A6DDED19BB2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  <a:p>
            <a:pPr lvl="1"/>
            <a:r>
              <a:rPr lang="en-US" dirty="0"/>
              <a:t>NSDUH</a:t>
            </a:r>
          </a:p>
          <a:p>
            <a:pPr lvl="1"/>
            <a:r>
              <a:rPr lang="en-US" dirty="0"/>
              <a:t>Proprietary Data</a:t>
            </a:r>
          </a:p>
          <a:p>
            <a:pPr lvl="1"/>
            <a:r>
              <a:rPr lang="en-US" dirty="0"/>
              <a:t>Clinical Studies</a:t>
            </a:r>
          </a:p>
          <a:p>
            <a:r>
              <a:rPr lang="en-US" dirty="0"/>
              <a:t>Assumed set of predictors</a:t>
            </a:r>
          </a:p>
          <a:p>
            <a:r>
              <a:rPr lang="en-US" dirty="0"/>
              <a:t>Null hypothesis significance tests and logistic regression</a:t>
            </a:r>
          </a:p>
          <a:p>
            <a:r>
              <a:rPr lang="en-US" dirty="0"/>
              <a:t>Production of odds ratios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D6ACEA4-52A1-4A97-A287-55A320ED01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Limitations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F1CCFF7-2FBE-4553-BB60-7B71F37DF9C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Researcher bias in hypothesis construction</a:t>
            </a:r>
          </a:p>
          <a:p>
            <a:r>
              <a:rPr lang="en-US" dirty="0"/>
              <a:t>Premature reduction of datasets</a:t>
            </a:r>
          </a:p>
          <a:p>
            <a:r>
              <a:rPr lang="en-US" dirty="0"/>
              <a:t>Inability to build upon prior findings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BFC9D7-C0D0-427E-A9C1-DE8EC7B55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 Dec 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0FB929-6171-44DC-981B-BEE428AE5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Beattie Thesis Defense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8063B5-D58E-4E2E-AE45-215DC3CE0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FD918-771C-4FEB-BEC2-73D6C6AAA9A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6426ADC-197A-40FA-9C40-2784927E0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2314485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BA15EF3-D77F-4E6F-BF1F-4A4FBD2D9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Proposed Methodology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FFDD003-D20E-47A2-A18D-A6DDED19BB2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Multiyear analysis of a massive dataset</a:t>
            </a:r>
          </a:p>
          <a:p>
            <a:r>
              <a:rPr lang="en-US" dirty="0"/>
              <a:t>Data exploration via principal component analysis</a:t>
            </a:r>
          </a:p>
          <a:p>
            <a:r>
              <a:rPr lang="en-US" dirty="0"/>
              <a:t>Variable selection via regression trees</a:t>
            </a:r>
          </a:p>
          <a:p>
            <a:r>
              <a:rPr lang="en-US" dirty="0"/>
              <a:t>Production of odds ratios via Bayesian methods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D6ACEA4-52A1-4A97-A287-55A320ED01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Advantages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F1CCFF7-2FBE-4553-BB60-7B71F37DF9C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Consideration of all possible predictors</a:t>
            </a:r>
          </a:p>
          <a:p>
            <a:r>
              <a:rPr lang="en-US" dirty="0"/>
              <a:t>Guided dataset reduction</a:t>
            </a:r>
          </a:p>
          <a:p>
            <a:r>
              <a:rPr lang="en-US" dirty="0"/>
              <a:t>Objective variable selection</a:t>
            </a:r>
          </a:p>
          <a:p>
            <a:r>
              <a:rPr lang="en-US" dirty="0"/>
              <a:t>Incorporation of prior findings</a:t>
            </a:r>
          </a:p>
          <a:p>
            <a:r>
              <a:rPr lang="en-US" dirty="0"/>
              <a:t>Generation of predictor parameter distributions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BFC9D7-C0D0-427E-A9C1-DE8EC7B55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 Dec 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0FB929-6171-44DC-981B-BEE428AE5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Beattie Thesis Defense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8063B5-D58E-4E2E-AE45-215DC3CE0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FD918-771C-4FEB-BEC2-73D6C6AAA9A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6426ADC-197A-40FA-9C40-2784927E0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2687397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FFDD003-D20E-47A2-A18D-A6DDED19B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National Survey on Drug Use and Health (NSDUH)</a:t>
            </a:r>
          </a:p>
          <a:p>
            <a:pPr lvl="1"/>
            <a:r>
              <a:rPr lang="en-US" dirty="0"/>
              <a:t>Published by Substance Abuse and Mental Health Svcs Admin (SAMHSA)</a:t>
            </a:r>
          </a:p>
          <a:p>
            <a:pPr lvl="1"/>
            <a:r>
              <a:rPr lang="en-US" dirty="0"/>
              <a:t>National survey since 1971, annually since 1999 </a:t>
            </a:r>
          </a:p>
          <a:p>
            <a:pPr lvl="1"/>
            <a:r>
              <a:rPr lang="en-US" dirty="0"/>
              <a:t>Relies on respondents’ answer accuracy</a:t>
            </a:r>
          </a:p>
          <a:p>
            <a:pPr lvl="1"/>
            <a:r>
              <a:rPr lang="en-US" dirty="0"/>
              <a:t>Data from 2003-2014, divided into three-year blocks</a:t>
            </a:r>
          </a:p>
          <a:p>
            <a:pPr lvl="1"/>
            <a:r>
              <a:rPr lang="en-US" dirty="0"/>
              <a:t>Each dataset had approximately 167k observations and 3,625 variables</a:t>
            </a:r>
          </a:p>
          <a:p>
            <a:pPr lvl="1"/>
            <a:r>
              <a:rPr lang="en-US" dirty="0"/>
              <a:t>Manual reduction to 371 variables</a:t>
            </a:r>
          </a:p>
          <a:p>
            <a:pPr lvl="2"/>
            <a:r>
              <a:rPr lang="en-US" dirty="0"/>
              <a:t>Use variables imputed by SAMHSA</a:t>
            </a:r>
          </a:p>
          <a:p>
            <a:pPr lvl="2"/>
            <a:r>
              <a:rPr lang="en-US" dirty="0"/>
              <a:t>Reduce unnecessary categorization variables that duplicated information</a:t>
            </a:r>
          </a:p>
          <a:p>
            <a:pPr lvl="2"/>
            <a:r>
              <a:rPr lang="en-US" dirty="0"/>
              <a:t>Consolidated rare-drug variables that were also represented in groups of drugs</a:t>
            </a:r>
          </a:p>
          <a:p>
            <a:pPr lvl="2"/>
            <a:r>
              <a:rPr lang="en-US" dirty="0"/>
              <a:t>Reduction of missing data via manual imputation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BFC9D7-C0D0-427E-A9C1-DE8EC7B55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 Dec 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0FB929-6171-44DC-981B-BEE428AE5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Beattie Thesis Defense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8063B5-D58E-4E2E-AE45-215DC3CE0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FD918-771C-4FEB-BEC2-73D6C6AAA9A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6426ADC-197A-40FA-9C40-2784927E0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Description</a:t>
            </a:r>
          </a:p>
        </p:txBody>
      </p:sp>
    </p:spTree>
    <p:extLst>
      <p:ext uri="{BB962C8B-B14F-4D97-AF65-F5344CB8AC3E}">
        <p14:creationId xmlns:p14="http://schemas.microsoft.com/office/powerpoint/2010/main" val="612827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186C590-9E91-4C1F-86D1-F14F25A8EF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Look for opportunities for dataset consolidation via PCA</a:t>
            </a:r>
          </a:p>
          <a:p>
            <a:r>
              <a:rPr lang="en-US" dirty="0"/>
              <a:t>First pass on the data resulted in a split between adult and youth cohorts</a:t>
            </a:r>
          </a:p>
          <a:p>
            <a:r>
              <a:rPr lang="en-US" dirty="0"/>
              <a:t>Subsequent passes identified variables with high degrees of similarity or correlation that could be consolidated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9DE5FB-611E-4AD3-9C88-CB895CA0F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Exploration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9C0F5-AA05-4406-BD75-BDA5E5A88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 Dec 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067BC3-011D-44A6-B0AD-8794E55F4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Beattie Thesis Defense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6C440-7F3B-4236-A5FF-10E713E67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FD918-771C-4FEB-BEC2-73D6C6AAA9A7}" type="slidenum">
              <a:rPr lang="en-US" smtClean="0"/>
              <a:t>7</a:t>
            </a:fld>
            <a:endParaRPr lang="en-US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CC1D2C82-F862-41EC-A350-2A954B8F38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054" y="1358817"/>
            <a:ext cx="4735746" cy="11216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18E5DB-764D-47A0-94D3-6A62EE194EDB}"/>
              </a:ext>
            </a:extLst>
          </p:cNvPr>
          <p:cNvSpPr txBox="1"/>
          <p:nvPr/>
        </p:nvSpPr>
        <p:spPr>
          <a:xfrm>
            <a:off x="6618054" y="2953407"/>
            <a:ext cx="37451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PCA is the process of finding a basis for the covariance matrix of the dataset.  Each eigenvalue represents the variance in the data explained by its corresponding eigenvector. </a:t>
            </a:r>
          </a:p>
        </p:txBody>
      </p:sp>
    </p:spTree>
    <p:extLst>
      <p:ext uri="{BB962C8B-B14F-4D97-AF65-F5344CB8AC3E}">
        <p14:creationId xmlns:p14="http://schemas.microsoft.com/office/powerpoint/2010/main" val="300798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186C590-9E91-4C1F-86D1-F14F25A8EF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Separation of dataset into adult and youth cohorts</a:t>
            </a:r>
          </a:p>
          <a:p>
            <a:r>
              <a:rPr lang="en-US" dirty="0"/>
              <a:t>Consolidation of physical and mental health flags</a:t>
            </a:r>
          </a:p>
          <a:p>
            <a:r>
              <a:rPr lang="en-US" dirty="0"/>
              <a:t>Consolidation of variables for specific reasons for avoiding treatment</a:t>
            </a:r>
          </a:p>
          <a:p>
            <a:r>
              <a:rPr lang="en-US" dirty="0"/>
              <a:t>Identification of redundant drug use flags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9DE5FB-611E-4AD3-9C88-CB895CA0F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Exploration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9C0F5-AA05-4406-BD75-BDA5E5A88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 Dec 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067BC3-011D-44A6-B0AD-8794E55F4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Beattie Thesis Defense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6C440-7F3B-4236-A5FF-10E713E67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FD918-771C-4FEB-BEC2-73D6C6AAA9A7}" type="slidenum">
              <a:rPr lang="en-US" smtClean="0"/>
              <a:t>8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39F9CC-315D-44DE-933B-F6D767ADF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1521194"/>
            <a:ext cx="5990898" cy="366554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216584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BA15EF3-D77F-4E6F-BF1F-4A4FBD2D9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Conditional Inference Trees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FFDD003-D20E-47A2-A18D-A6DDED19BB2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Modification of Classification and Regression Trees (CART)</a:t>
            </a:r>
          </a:p>
          <a:p>
            <a:r>
              <a:rPr lang="en-US" dirty="0"/>
              <a:t>Two steps</a:t>
            </a:r>
          </a:p>
          <a:p>
            <a:pPr lvl="1"/>
            <a:r>
              <a:rPr lang="en-US" dirty="0"/>
              <a:t>Check for a variable that is linked to the response via significance testing (if none then stop)</a:t>
            </a:r>
          </a:p>
          <a:p>
            <a:pPr lvl="1"/>
            <a:r>
              <a:rPr lang="en-US" dirty="0"/>
              <a:t>Find the optimal value of the variable to split the data into two ideally homogenous sets</a:t>
            </a:r>
          </a:p>
          <a:p>
            <a:r>
              <a:rPr lang="en-US" dirty="0"/>
              <a:t>Method avoids effects of variables with many values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D6ACEA4-52A1-4A97-A287-55A320ED01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Random Forest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F1CCFF7-2FBE-4553-BB60-7B71F37DF9C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Single tree models are unstable</a:t>
            </a:r>
          </a:p>
          <a:p>
            <a:r>
              <a:rPr lang="en-US" dirty="0"/>
              <a:t>Bagging:  bootstrap samples from dataset and average trees of the samples</a:t>
            </a:r>
          </a:p>
          <a:p>
            <a:r>
              <a:rPr lang="en-US" dirty="0"/>
              <a:t>Random predictor selection:  randomly choose predictors at each step of tree generation</a:t>
            </a:r>
          </a:p>
          <a:p>
            <a:r>
              <a:rPr lang="en-US" dirty="0"/>
              <a:t>Result is a more stable solution with diverse tree structures</a:t>
            </a:r>
          </a:p>
          <a:p>
            <a:r>
              <a:rPr lang="en-US" dirty="0"/>
              <a:t>Useful for variable importance assignment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BFC9D7-C0D0-427E-A9C1-DE8EC7B55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 Dec 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0FB929-6171-44DC-981B-BEE428AE5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Beattie Thesis Defense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8063B5-D58E-4E2E-AE45-215DC3CE0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FD918-771C-4FEB-BEC2-73D6C6AAA9A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6426ADC-197A-40FA-9C40-2784927E0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Selection:  Methodology</a:t>
            </a:r>
          </a:p>
        </p:txBody>
      </p:sp>
    </p:spTree>
    <p:extLst>
      <p:ext uri="{BB962C8B-B14F-4D97-AF65-F5344CB8AC3E}">
        <p14:creationId xmlns:p14="http://schemas.microsoft.com/office/powerpoint/2010/main" val="1040618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29FF8A3-CBFC-439F-AA88-20CB0C51A6F9}" vid="{28C96A95-0CE6-4F9E-A542-5BC795388D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909</TotalTime>
  <Words>1280</Words>
  <Application>Microsoft Office PowerPoint</Application>
  <PresentationFormat>Widescreen</PresentationFormat>
  <Paragraphs>213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Cambria Math</vt:lpstr>
      <vt:lpstr>Corbel</vt:lpstr>
      <vt:lpstr>Office Theme</vt:lpstr>
      <vt:lpstr>COMBINING CLASSIFICATION AND BAYESIAN METHODS TO BETTER MODEL DRUG ABUSE</vt:lpstr>
      <vt:lpstr>Topics Covered</vt:lpstr>
      <vt:lpstr>Background</vt:lpstr>
      <vt:lpstr>Methodology</vt:lpstr>
      <vt:lpstr>Methodology</vt:lpstr>
      <vt:lpstr>Dataset Description</vt:lpstr>
      <vt:lpstr>Dataset Exploration</vt:lpstr>
      <vt:lpstr>Dataset Exploration</vt:lpstr>
      <vt:lpstr>Variable Selection:  Methodology</vt:lpstr>
      <vt:lpstr>Variable Selection:  Methodology</vt:lpstr>
      <vt:lpstr>Variable Selection:  Sample Results</vt:lpstr>
      <vt:lpstr>Model Formulation</vt:lpstr>
      <vt:lpstr>Bayesian Regression (Phase One Example)</vt:lpstr>
      <vt:lpstr>Setting the Priors</vt:lpstr>
      <vt:lpstr>Setting the Priors</vt:lpstr>
      <vt:lpstr>Adult Results</vt:lpstr>
      <vt:lpstr>Youth Results</vt:lpstr>
      <vt:lpstr>Revised Models</vt:lpstr>
      <vt:lpstr>Model Validation</vt:lpstr>
      <vt:lpstr>Model Validation</vt:lpstr>
      <vt:lpstr>Conclusions</vt:lpstr>
      <vt:lpstr>Directions for Future Research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Beattie</dc:creator>
  <cp:lastModifiedBy>Matthew Beattie</cp:lastModifiedBy>
  <cp:revision>1</cp:revision>
  <dcterms:created xsi:type="dcterms:W3CDTF">2018-11-26T04:03:25Z</dcterms:created>
  <dcterms:modified xsi:type="dcterms:W3CDTF">2018-12-02T04:33:35Z</dcterms:modified>
</cp:coreProperties>
</file>