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9.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 id="2147483689" r:id="rId3"/>
    <p:sldMasterId id="2147483833" r:id="rId4"/>
    <p:sldMasterId id="2147483853" r:id="rId5"/>
    <p:sldMasterId id="2147483862" r:id="rId6"/>
    <p:sldMasterId id="2147483871" r:id="rId7"/>
    <p:sldMasterId id="2147483881" r:id="rId8"/>
  </p:sldMasterIdLst>
  <p:notesMasterIdLst>
    <p:notesMasterId r:id="rId24"/>
  </p:notesMasterIdLst>
  <p:sldIdLst>
    <p:sldId id="309" r:id="rId9"/>
    <p:sldId id="335" r:id="rId10"/>
    <p:sldId id="311" r:id="rId11"/>
    <p:sldId id="346" r:id="rId12"/>
    <p:sldId id="349" r:id="rId13"/>
    <p:sldId id="350" r:id="rId14"/>
    <p:sldId id="352" r:id="rId15"/>
    <p:sldId id="355" r:id="rId16"/>
    <p:sldId id="367" r:id="rId17"/>
    <p:sldId id="357" r:id="rId18"/>
    <p:sldId id="364" r:id="rId19"/>
    <p:sldId id="356" r:id="rId20"/>
    <p:sldId id="365" r:id="rId21"/>
    <p:sldId id="366" r:id="rId22"/>
    <p:sldId id="348"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72" autoAdjust="0"/>
    <p:restoredTop sz="87462" autoAdjust="0"/>
  </p:normalViewPr>
  <p:slideViewPr>
    <p:cSldViewPr snapToGrid="0">
      <p:cViewPr varScale="1">
        <p:scale>
          <a:sx n="83" d="100"/>
          <a:sy n="83" d="100"/>
        </p:scale>
        <p:origin x="317"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Becker" userId="78595933-a235-42b4-8817-cb07c5245c8b" providerId="ADAL" clId="{EA0C03A4-9004-3D4D-B56C-3AF6C5B5672B}"/>
    <pc:docChg chg="delSld">
      <pc:chgData name="Matt Becker" userId="78595933-a235-42b4-8817-cb07c5245c8b" providerId="ADAL" clId="{EA0C03A4-9004-3D4D-B56C-3AF6C5B5672B}" dt="2024-09-02T19:27:36.683" v="4" actId="2696"/>
      <pc:docMkLst>
        <pc:docMk/>
      </pc:docMkLst>
      <pc:sldChg chg="del">
        <pc:chgData name="Matt Becker" userId="78595933-a235-42b4-8817-cb07c5245c8b" providerId="ADAL" clId="{EA0C03A4-9004-3D4D-B56C-3AF6C5B5672B}" dt="2024-09-02T19:22:28.801" v="0" actId="2696"/>
        <pc:sldMkLst>
          <pc:docMk/>
          <pc:sldMk cId="1106645489" sldId="353"/>
        </pc:sldMkLst>
      </pc:sldChg>
      <pc:sldChg chg="del">
        <pc:chgData name="Matt Becker" userId="78595933-a235-42b4-8817-cb07c5245c8b" providerId="ADAL" clId="{EA0C03A4-9004-3D4D-B56C-3AF6C5B5672B}" dt="2024-09-02T19:22:32.095" v="1" actId="2696"/>
        <pc:sldMkLst>
          <pc:docMk/>
          <pc:sldMk cId="1586812527" sldId="354"/>
        </pc:sldMkLst>
      </pc:sldChg>
      <pc:sldChg chg="del">
        <pc:chgData name="Matt Becker" userId="78595933-a235-42b4-8817-cb07c5245c8b" providerId="ADAL" clId="{EA0C03A4-9004-3D4D-B56C-3AF6C5B5672B}" dt="2024-09-02T19:22:50.663" v="2" actId="2696"/>
        <pc:sldMkLst>
          <pc:docMk/>
          <pc:sldMk cId="2022335865" sldId="358"/>
        </pc:sldMkLst>
      </pc:sldChg>
      <pc:sldChg chg="del">
        <pc:chgData name="Matt Becker" userId="78595933-a235-42b4-8817-cb07c5245c8b" providerId="ADAL" clId="{EA0C03A4-9004-3D4D-B56C-3AF6C5B5672B}" dt="2024-09-02T19:22:52.568" v="3" actId="2696"/>
        <pc:sldMkLst>
          <pc:docMk/>
          <pc:sldMk cId="412592371" sldId="359"/>
        </pc:sldMkLst>
      </pc:sldChg>
      <pc:sldChg chg="del">
        <pc:chgData name="Matt Becker" userId="78595933-a235-42b4-8817-cb07c5245c8b" providerId="ADAL" clId="{EA0C03A4-9004-3D4D-B56C-3AF6C5B5672B}" dt="2024-09-02T19:27:36.683" v="4" actId="2696"/>
        <pc:sldMkLst>
          <pc:docMk/>
          <pc:sldMk cId="1066395419" sldId="36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3E57D2-4657-4429-BA30-117601C58902}" type="doc">
      <dgm:prSet loTypeId="urn:microsoft.com/office/officeart/2005/8/layout/hProcess9" loCatId="process" qsTypeId="urn:microsoft.com/office/officeart/2005/8/quickstyle/simple2" qsCatId="simple" csTypeId="urn:microsoft.com/office/officeart/2005/8/colors/accent1_2" csCatId="accent1" phldr="1"/>
      <dgm:spPr/>
    </dgm:pt>
    <dgm:pt modelId="{2E893270-E330-4E7C-898C-DD745BC151BA}">
      <dgm:prSet phldrT="[Text]"/>
      <dgm:spPr/>
      <dgm:t>
        <a:bodyPr/>
        <a:lstStyle/>
        <a:p>
          <a:r>
            <a:rPr lang="en-US" b="1" dirty="0"/>
            <a:t>Phase I</a:t>
          </a:r>
        </a:p>
      </dgm:t>
    </dgm:pt>
    <dgm:pt modelId="{50CCB062-FC8B-4E63-94D3-7B8AC6513ED9}" type="parTrans" cxnId="{403AB7F3-D1DB-460C-A181-E5EEF9F3C56D}">
      <dgm:prSet/>
      <dgm:spPr/>
      <dgm:t>
        <a:bodyPr/>
        <a:lstStyle/>
        <a:p>
          <a:endParaRPr lang="en-US"/>
        </a:p>
      </dgm:t>
    </dgm:pt>
    <dgm:pt modelId="{3432EECC-E6BF-47F9-9587-1F41F5FB4E96}" type="sibTrans" cxnId="{403AB7F3-D1DB-460C-A181-E5EEF9F3C56D}">
      <dgm:prSet/>
      <dgm:spPr/>
      <dgm:t>
        <a:bodyPr/>
        <a:lstStyle/>
        <a:p>
          <a:endParaRPr lang="en-US"/>
        </a:p>
      </dgm:t>
    </dgm:pt>
    <dgm:pt modelId="{AE39E437-E4CE-43D3-A35A-25D4FB5CDDA3}">
      <dgm:prSet phldrT="[Text]"/>
      <dgm:spPr/>
      <dgm:t>
        <a:bodyPr/>
        <a:lstStyle/>
        <a:p>
          <a:r>
            <a:rPr lang="en-US" b="1" dirty="0"/>
            <a:t>Phase II</a:t>
          </a:r>
        </a:p>
      </dgm:t>
    </dgm:pt>
    <dgm:pt modelId="{C19D25D9-430E-4E60-9F6A-39122D795378}" type="parTrans" cxnId="{DB1B30DE-1DE8-46D1-9492-7336F2A88385}">
      <dgm:prSet/>
      <dgm:spPr/>
      <dgm:t>
        <a:bodyPr/>
        <a:lstStyle/>
        <a:p>
          <a:endParaRPr lang="en-US"/>
        </a:p>
      </dgm:t>
    </dgm:pt>
    <dgm:pt modelId="{012B5D68-9ED8-4F24-BB01-D432FB57D2B6}" type="sibTrans" cxnId="{DB1B30DE-1DE8-46D1-9492-7336F2A88385}">
      <dgm:prSet/>
      <dgm:spPr/>
      <dgm:t>
        <a:bodyPr/>
        <a:lstStyle/>
        <a:p>
          <a:endParaRPr lang="en-US"/>
        </a:p>
      </dgm:t>
    </dgm:pt>
    <dgm:pt modelId="{29D1D60D-5EED-4390-AEC6-4A6CDEF59AD9}">
      <dgm:prSet phldrT="[Text]"/>
      <dgm:spPr/>
      <dgm:t>
        <a:bodyPr/>
        <a:lstStyle/>
        <a:p>
          <a:r>
            <a:rPr lang="en-US" b="1" dirty="0"/>
            <a:t>Phase III</a:t>
          </a:r>
        </a:p>
      </dgm:t>
    </dgm:pt>
    <dgm:pt modelId="{E888FE29-64C0-4920-B100-8A634AE73CBA}" type="parTrans" cxnId="{658091E0-8664-4812-8250-047C6636650F}">
      <dgm:prSet/>
      <dgm:spPr/>
      <dgm:t>
        <a:bodyPr/>
        <a:lstStyle/>
        <a:p>
          <a:endParaRPr lang="en-US"/>
        </a:p>
      </dgm:t>
    </dgm:pt>
    <dgm:pt modelId="{A6EF7796-F831-4DCD-BF62-FE33D7BD7BFD}" type="sibTrans" cxnId="{658091E0-8664-4812-8250-047C6636650F}">
      <dgm:prSet/>
      <dgm:spPr/>
      <dgm:t>
        <a:bodyPr/>
        <a:lstStyle/>
        <a:p>
          <a:endParaRPr lang="en-US"/>
        </a:p>
      </dgm:t>
    </dgm:pt>
    <dgm:pt modelId="{E13D7F2A-ADFD-4CF7-9F77-654C122D0058}">
      <dgm:prSet phldrT="[Text]"/>
      <dgm:spPr/>
      <dgm:t>
        <a:bodyPr/>
        <a:lstStyle/>
        <a:p>
          <a:r>
            <a:rPr lang="en-US" dirty="0"/>
            <a:t>What dose is safe?</a:t>
          </a:r>
        </a:p>
      </dgm:t>
    </dgm:pt>
    <dgm:pt modelId="{87C1C614-905E-4E0E-89DE-21BF9F5E0631}" type="parTrans" cxnId="{1DFA2DA4-85D8-4112-A88C-311A646A05B3}">
      <dgm:prSet/>
      <dgm:spPr/>
      <dgm:t>
        <a:bodyPr/>
        <a:lstStyle/>
        <a:p>
          <a:endParaRPr lang="en-US"/>
        </a:p>
      </dgm:t>
    </dgm:pt>
    <dgm:pt modelId="{F44C41E1-DBE4-4093-A1F3-4F0BD2DDBA14}" type="sibTrans" cxnId="{1DFA2DA4-85D8-4112-A88C-311A646A05B3}">
      <dgm:prSet/>
      <dgm:spPr/>
      <dgm:t>
        <a:bodyPr/>
        <a:lstStyle/>
        <a:p>
          <a:endParaRPr lang="en-US"/>
        </a:p>
      </dgm:t>
    </dgm:pt>
    <dgm:pt modelId="{D8B17E6A-4E22-4032-95C6-405255809327}">
      <dgm:prSet phldrT="[Text]"/>
      <dgm:spPr/>
      <dgm:t>
        <a:bodyPr/>
        <a:lstStyle/>
        <a:p>
          <a:r>
            <a:rPr lang="en-US" dirty="0"/>
            <a:t>Does it work?</a:t>
          </a:r>
        </a:p>
      </dgm:t>
    </dgm:pt>
    <dgm:pt modelId="{0596C99C-AEEB-4696-87D8-F59FA2CBAA89}" type="parTrans" cxnId="{B1B80B38-99E7-49A6-998F-3F7D1AFB4832}">
      <dgm:prSet/>
      <dgm:spPr/>
      <dgm:t>
        <a:bodyPr/>
        <a:lstStyle/>
        <a:p>
          <a:endParaRPr lang="en-US"/>
        </a:p>
      </dgm:t>
    </dgm:pt>
    <dgm:pt modelId="{A75E6F26-06D2-4CB9-94F8-9F3BD58449EE}" type="sibTrans" cxnId="{B1B80B38-99E7-49A6-998F-3F7D1AFB4832}">
      <dgm:prSet/>
      <dgm:spPr/>
      <dgm:t>
        <a:bodyPr/>
        <a:lstStyle/>
        <a:p>
          <a:endParaRPr lang="en-US"/>
        </a:p>
      </dgm:t>
    </dgm:pt>
    <dgm:pt modelId="{F3ACDC9A-E5C9-45F7-8F37-1FD68618ACB5}">
      <dgm:prSet phldrT="[Text]"/>
      <dgm:spPr/>
      <dgm:t>
        <a:bodyPr/>
        <a:lstStyle/>
        <a:p>
          <a:r>
            <a:rPr lang="en-US" dirty="0"/>
            <a:t>How does it Compare?</a:t>
          </a:r>
        </a:p>
      </dgm:t>
    </dgm:pt>
    <dgm:pt modelId="{83F81818-120B-45A0-99DE-DB82E832AA81}" type="parTrans" cxnId="{B68542EC-1BB7-40AA-BEC9-773DA9CCA979}">
      <dgm:prSet/>
      <dgm:spPr/>
      <dgm:t>
        <a:bodyPr/>
        <a:lstStyle/>
        <a:p>
          <a:endParaRPr lang="en-US"/>
        </a:p>
      </dgm:t>
    </dgm:pt>
    <dgm:pt modelId="{050312E8-58DB-4861-8DFE-B740A55AE126}" type="sibTrans" cxnId="{B68542EC-1BB7-40AA-BEC9-773DA9CCA979}">
      <dgm:prSet/>
      <dgm:spPr/>
      <dgm:t>
        <a:bodyPr/>
        <a:lstStyle/>
        <a:p>
          <a:endParaRPr lang="en-US"/>
        </a:p>
      </dgm:t>
    </dgm:pt>
    <dgm:pt modelId="{5A1FB836-CB00-401E-9815-B3A0F54950FB}">
      <dgm:prSet phldrT="[Text]"/>
      <dgm:spPr/>
      <dgm:t>
        <a:bodyPr/>
        <a:lstStyle/>
        <a:p>
          <a:r>
            <a:rPr lang="en-US" b="1" dirty="0"/>
            <a:t>Phase IV</a:t>
          </a:r>
        </a:p>
      </dgm:t>
    </dgm:pt>
    <dgm:pt modelId="{4E34D5AF-9FC6-4F5D-AED0-6414C622E74F}" type="parTrans" cxnId="{CCE7F38B-1351-49C8-8890-DF1EC38127B6}">
      <dgm:prSet/>
      <dgm:spPr/>
      <dgm:t>
        <a:bodyPr/>
        <a:lstStyle/>
        <a:p>
          <a:endParaRPr lang="en-US"/>
        </a:p>
      </dgm:t>
    </dgm:pt>
    <dgm:pt modelId="{C0DBBC1B-8319-4CC7-93B0-B86E243632FC}" type="sibTrans" cxnId="{CCE7F38B-1351-49C8-8890-DF1EC38127B6}">
      <dgm:prSet/>
      <dgm:spPr/>
      <dgm:t>
        <a:bodyPr/>
        <a:lstStyle/>
        <a:p>
          <a:endParaRPr lang="en-US"/>
        </a:p>
      </dgm:t>
    </dgm:pt>
    <dgm:pt modelId="{79A9DBF6-CEDB-4272-BD04-813CBC1B4E41}">
      <dgm:prSet phldrT="[Text]"/>
      <dgm:spPr/>
      <dgm:t>
        <a:bodyPr/>
        <a:lstStyle/>
        <a:p>
          <a:r>
            <a:rPr lang="en-US" dirty="0"/>
            <a:t>How’s it doing in the ‘real world’</a:t>
          </a:r>
        </a:p>
      </dgm:t>
    </dgm:pt>
    <dgm:pt modelId="{EAEB3F9F-BFAD-4684-8FC8-001927B3D8D0}" type="parTrans" cxnId="{ACA38711-A451-4113-80D0-0F4CA47B1B48}">
      <dgm:prSet/>
      <dgm:spPr/>
      <dgm:t>
        <a:bodyPr/>
        <a:lstStyle/>
        <a:p>
          <a:endParaRPr lang="en-US"/>
        </a:p>
      </dgm:t>
    </dgm:pt>
    <dgm:pt modelId="{FD66ADC3-EBAD-42E7-A3A6-B6DF026B7BCD}" type="sibTrans" cxnId="{ACA38711-A451-4113-80D0-0F4CA47B1B48}">
      <dgm:prSet/>
      <dgm:spPr/>
      <dgm:t>
        <a:bodyPr/>
        <a:lstStyle/>
        <a:p>
          <a:endParaRPr lang="en-US"/>
        </a:p>
      </dgm:t>
    </dgm:pt>
    <dgm:pt modelId="{E6211D92-67FE-4ACF-ADAF-75FCDF9DE695}">
      <dgm:prSet phldrT="[Text]"/>
      <dgm:spPr/>
      <dgm:t>
        <a:bodyPr/>
        <a:lstStyle/>
        <a:p>
          <a:r>
            <a:rPr lang="en-US" dirty="0"/>
            <a:t>20 – 200</a:t>
          </a:r>
        </a:p>
      </dgm:t>
    </dgm:pt>
    <dgm:pt modelId="{23BCAC93-F91E-4A7D-AA96-6EC905603896}" type="parTrans" cxnId="{5BFBEB2A-2218-4EB0-82E3-2332D18EB18C}">
      <dgm:prSet/>
      <dgm:spPr/>
      <dgm:t>
        <a:bodyPr/>
        <a:lstStyle/>
        <a:p>
          <a:endParaRPr lang="en-US"/>
        </a:p>
      </dgm:t>
    </dgm:pt>
    <dgm:pt modelId="{6B6391C1-BD74-4CA0-8E08-CC4365742D02}" type="sibTrans" cxnId="{5BFBEB2A-2218-4EB0-82E3-2332D18EB18C}">
      <dgm:prSet/>
      <dgm:spPr/>
      <dgm:t>
        <a:bodyPr/>
        <a:lstStyle/>
        <a:p>
          <a:endParaRPr lang="en-US"/>
        </a:p>
      </dgm:t>
    </dgm:pt>
    <dgm:pt modelId="{A711443A-8D0C-44A4-8E61-900B844610A2}">
      <dgm:prSet phldrT="[Text]"/>
      <dgm:spPr/>
      <dgm:t>
        <a:bodyPr/>
        <a:lstStyle/>
        <a:p>
          <a:r>
            <a:rPr lang="en-US" dirty="0"/>
            <a:t>10 – 20 subjects</a:t>
          </a:r>
        </a:p>
      </dgm:t>
    </dgm:pt>
    <dgm:pt modelId="{4D260E8F-9FFA-404D-A0B1-1EC839821E1E}" type="parTrans" cxnId="{1F6F383B-4A38-4C8D-9BF0-4E119F8AB7A0}">
      <dgm:prSet/>
      <dgm:spPr/>
      <dgm:t>
        <a:bodyPr/>
        <a:lstStyle/>
        <a:p>
          <a:endParaRPr lang="en-US"/>
        </a:p>
      </dgm:t>
    </dgm:pt>
    <dgm:pt modelId="{DC6DE81F-6802-4C04-AD5B-FBE588351AFB}" type="sibTrans" cxnId="{1F6F383B-4A38-4C8D-9BF0-4E119F8AB7A0}">
      <dgm:prSet/>
      <dgm:spPr/>
      <dgm:t>
        <a:bodyPr/>
        <a:lstStyle/>
        <a:p>
          <a:endParaRPr lang="en-US"/>
        </a:p>
      </dgm:t>
    </dgm:pt>
    <dgm:pt modelId="{DEC838F6-BD09-4B87-9ED6-F38629980009}">
      <dgm:prSet phldrT="[Text]"/>
      <dgm:spPr/>
      <dgm:t>
        <a:bodyPr/>
        <a:lstStyle/>
        <a:p>
          <a:r>
            <a:rPr lang="en-US" dirty="0"/>
            <a:t>&gt;1,000</a:t>
          </a:r>
        </a:p>
      </dgm:t>
    </dgm:pt>
    <dgm:pt modelId="{9B5B5901-30B0-419B-8287-61141527DC23}" type="parTrans" cxnId="{DC6B1871-1659-4E59-B706-FA927C9C02EA}">
      <dgm:prSet/>
      <dgm:spPr/>
      <dgm:t>
        <a:bodyPr/>
        <a:lstStyle/>
        <a:p>
          <a:endParaRPr lang="en-US"/>
        </a:p>
      </dgm:t>
    </dgm:pt>
    <dgm:pt modelId="{F72D6F5B-5720-48B2-BF83-AF3ACCCC6560}" type="sibTrans" cxnId="{DC6B1871-1659-4E59-B706-FA927C9C02EA}">
      <dgm:prSet/>
      <dgm:spPr/>
      <dgm:t>
        <a:bodyPr/>
        <a:lstStyle/>
        <a:p>
          <a:endParaRPr lang="en-US"/>
        </a:p>
      </dgm:t>
    </dgm:pt>
    <dgm:pt modelId="{C26878E5-E23F-4C14-A30A-B34764737CB6}">
      <dgm:prSet phldrT="[Text]"/>
      <dgm:spPr/>
      <dgm:t>
        <a:bodyPr/>
        <a:lstStyle/>
        <a:p>
          <a:r>
            <a:rPr lang="en-US" dirty="0"/>
            <a:t>IIA – dosing</a:t>
          </a:r>
        </a:p>
      </dgm:t>
    </dgm:pt>
    <dgm:pt modelId="{7F919725-D107-433C-BC44-5EE4C2FD2A5E}" type="parTrans" cxnId="{2D6BDC41-A03E-44DA-B335-0EEE26242184}">
      <dgm:prSet/>
      <dgm:spPr/>
      <dgm:t>
        <a:bodyPr/>
        <a:lstStyle/>
        <a:p>
          <a:endParaRPr lang="en-US"/>
        </a:p>
      </dgm:t>
    </dgm:pt>
    <dgm:pt modelId="{11D69E70-3E66-4FB3-BDFB-85204B0EC1FB}" type="sibTrans" cxnId="{2D6BDC41-A03E-44DA-B335-0EEE26242184}">
      <dgm:prSet/>
      <dgm:spPr/>
      <dgm:t>
        <a:bodyPr/>
        <a:lstStyle/>
        <a:p>
          <a:endParaRPr lang="en-US"/>
        </a:p>
      </dgm:t>
    </dgm:pt>
    <dgm:pt modelId="{392B7EB8-38FB-4EBE-B111-B1F42B8FA106}">
      <dgm:prSet phldrT="[Text]"/>
      <dgm:spPr/>
      <dgm:t>
        <a:bodyPr/>
        <a:lstStyle/>
        <a:p>
          <a:r>
            <a:rPr lang="en-US" dirty="0"/>
            <a:t>IIB - efficacy</a:t>
          </a:r>
        </a:p>
      </dgm:t>
    </dgm:pt>
    <dgm:pt modelId="{19F4FD19-C54B-43FB-B78A-D8A9293FBE5F}" type="parTrans" cxnId="{CE8C503E-F55E-42CE-B97A-8B9977FBFA5B}">
      <dgm:prSet/>
      <dgm:spPr/>
      <dgm:t>
        <a:bodyPr/>
        <a:lstStyle/>
        <a:p>
          <a:endParaRPr lang="en-US"/>
        </a:p>
      </dgm:t>
    </dgm:pt>
    <dgm:pt modelId="{9EEBFA78-D154-4840-A263-6E64E658D3EC}" type="sibTrans" cxnId="{CE8C503E-F55E-42CE-B97A-8B9977FBFA5B}">
      <dgm:prSet/>
      <dgm:spPr/>
      <dgm:t>
        <a:bodyPr/>
        <a:lstStyle/>
        <a:p>
          <a:endParaRPr lang="en-US"/>
        </a:p>
      </dgm:t>
    </dgm:pt>
    <dgm:pt modelId="{9787C2A8-E49C-4E99-97D5-30A0EB1D4125}">
      <dgm:prSet phldrT="[Text]"/>
      <dgm:spPr/>
      <dgm:t>
        <a:bodyPr/>
        <a:lstStyle/>
        <a:p>
          <a:r>
            <a:rPr lang="en-US" dirty="0"/>
            <a:t>IA – SAD</a:t>
          </a:r>
        </a:p>
      </dgm:t>
    </dgm:pt>
    <dgm:pt modelId="{1CE712FB-B089-4530-B4B6-CA62371BE0F8}" type="parTrans" cxnId="{94ED2B88-B511-4A97-BAB8-C0DED430AD46}">
      <dgm:prSet/>
      <dgm:spPr/>
      <dgm:t>
        <a:bodyPr/>
        <a:lstStyle/>
        <a:p>
          <a:endParaRPr lang="en-US"/>
        </a:p>
      </dgm:t>
    </dgm:pt>
    <dgm:pt modelId="{FD382EEA-FB1B-4C02-873D-1DCD1D1915C4}" type="sibTrans" cxnId="{94ED2B88-B511-4A97-BAB8-C0DED430AD46}">
      <dgm:prSet/>
      <dgm:spPr/>
      <dgm:t>
        <a:bodyPr/>
        <a:lstStyle/>
        <a:p>
          <a:endParaRPr lang="en-US"/>
        </a:p>
      </dgm:t>
    </dgm:pt>
    <dgm:pt modelId="{67ACAC59-C864-47B9-8DE8-42BE18AFFEE7}">
      <dgm:prSet phldrT="[Text]"/>
      <dgm:spPr/>
      <dgm:t>
        <a:bodyPr/>
        <a:lstStyle/>
        <a:p>
          <a:r>
            <a:rPr lang="en-US" dirty="0"/>
            <a:t>IB - MAD</a:t>
          </a:r>
        </a:p>
      </dgm:t>
    </dgm:pt>
    <dgm:pt modelId="{F497E756-770F-4601-99BF-7E1F2437CFC7}" type="parTrans" cxnId="{07D2E004-A451-424B-B496-E90071141188}">
      <dgm:prSet/>
      <dgm:spPr/>
      <dgm:t>
        <a:bodyPr/>
        <a:lstStyle/>
        <a:p>
          <a:endParaRPr lang="en-US"/>
        </a:p>
      </dgm:t>
    </dgm:pt>
    <dgm:pt modelId="{96044062-01B9-43A7-A3E4-2FDADD5D238C}" type="sibTrans" cxnId="{07D2E004-A451-424B-B496-E90071141188}">
      <dgm:prSet/>
      <dgm:spPr/>
      <dgm:t>
        <a:bodyPr/>
        <a:lstStyle/>
        <a:p>
          <a:endParaRPr lang="en-US"/>
        </a:p>
      </dgm:t>
    </dgm:pt>
    <dgm:pt modelId="{F3835DE4-F9C9-4FA3-9760-E41DB7A54378}">
      <dgm:prSet phldrT="[Text]"/>
      <dgm:spPr/>
      <dgm:t>
        <a:bodyPr/>
        <a:lstStyle/>
        <a:p>
          <a:r>
            <a:rPr lang="en-US" dirty="0"/>
            <a:t>May be Required </a:t>
          </a:r>
        </a:p>
      </dgm:t>
    </dgm:pt>
    <dgm:pt modelId="{C31885AD-A7C7-474D-A63D-4BF462035D92}" type="parTrans" cxnId="{C3FC335E-09B4-4AC7-A6CD-81CA895A1565}">
      <dgm:prSet/>
      <dgm:spPr/>
      <dgm:t>
        <a:bodyPr/>
        <a:lstStyle/>
        <a:p>
          <a:endParaRPr lang="en-US"/>
        </a:p>
      </dgm:t>
    </dgm:pt>
    <dgm:pt modelId="{9D2BE83E-8BF1-40A1-A83F-57534266AB6D}" type="sibTrans" cxnId="{C3FC335E-09B4-4AC7-A6CD-81CA895A1565}">
      <dgm:prSet/>
      <dgm:spPr/>
      <dgm:t>
        <a:bodyPr/>
        <a:lstStyle/>
        <a:p>
          <a:endParaRPr lang="en-US"/>
        </a:p>
      </dgm:t>
    </dgm:pt>
    <dgm:pt modelId="{BEC1ABE2-F130-4B25-82B5-7B0E4972BDCE}">
      <dgm:prSet phldrT="[Text]"/>
      <dgm:spPr/>
      <dgm:t>
        <a:bodyPr/>
        <a:lstStyle/>
        <a:p>
          <a:r>
            <a:rPr lang="en-US" dirty="0"/>
            <a:t>Competitive</a:t>
          </a:r>
        </a:p>
      </dgm:t>
    </dgm:pt>
    <dgm:pt modelId="{D8BBE07D-BC45-4DD5-B26C-81CDDD979CAF}" type="parTrans" cxnId="{0D034F25-B711-4CB4-BF91-32FF7434A5C1}">
      <dgm:prSet/>
      <dgm:spPr/>
      <dgm:t>
        <a:bodyPr/>
        <a:lstStyle/>
        <a:p>
          <a:endParaRPr lang="en-US"/>
        </a:p>
      </dgm:t>
    </dgm:pt>
    <dgm:pt modelId="{B3B451BB-BE4E-41F2-AFC1-CFEEAE3B04DE}" type="sibTrans" cxnId="{0D034F25-B711-4CB4-BF91-32FF7434A5C1}">
      <dgm:prSet/>
      <dgm:spPr/>
      <dgm:t>
        <a:bodyPr/>
        <a:lstStyle/>
        <a:p>
          <a:endParaRPr lang="en-US"/>
        </a:p>
      </dgm:t>
    </dgm:pt>
    <dgm:pt modelId="{3ABFBBCA-FB46-4579-817A-5EEE04CB2931}">
      <dgm:prSet phldrT="[Text]"/>
      <dgm:spPr/>
      <dgm:t>
        <a:bodyPr/>
        <a:lstStyle/>
        <a:p>
          <a:r>
            <a:rPr lang="en-US" dirty="0"/>
            <a:t>Safety &amp; Efficacy</a:t>
          </a:r>
        </a:p>
      </dgm:t>
    </dgm:pt>
    <dgm:pt modelId="{284F8FFC-7FD7-4EB8-98E5-6E897BE8B0BB}" type="parTrans" cxnId="{C90FABA1-2E99-406D-A172-67CFCE4651BE}">
      <dgm:prSet/>
      <dgm:spPr/>
      <dgm:t>
        <a:bodyPr/>
        <a:lstStyle/>
        <a:p>
          <a:endParaRPr lang="en-US"/>
        </a:p>
      </dgm:t>
    </dgm:pt>
    <dgm:pt modelId="{3F8AB448-3871-442D-84FD-422B3621B63B}" type="sibTrans" cxnId="{C90FABA1-2E99-406D-A172-67CFCE4651BE}">
      <dgm:prSet/>
      <dgm:spPr/>
      <dgm:t>
        <a:bodyPr/>
        <a:lstStyle/>
        <a:p>
          <a:endParaRPr lang="en-US"/>
        </a:p>
      </dgm:t>
    </dgm:pt>
    <dgm:pt modelId="{CBDAEDA3-E4FA-4D7A-A324-4B611281F562}" type="pres">
      <dgm:prSet presAssocID="{DF3E57D2-4657-4429-BA30-117601C58902}" presName="CompostProcess" presStyleCnt="0">
        <dgm:presLayoutVars>
          <dgm:dir/>
          <dgm:resizeHandles val="exact"/>
        </dgm:presLayoutVars>
      </dgm:prSet>
      <dgm:spPr/>
    </dgm:pt>
    <dgm:pt modelId="{6D937562-59EB-4BA3-AC6B-016B8281CD66}" type="pres">
      <dgm:prSet presAssocID="{DF3E57D2-4657-4429-BA30-117601C58902}" presName="arrow" presStyleLbl="bgShp" presStyleIdx="0" presStyleCnt="1"/>
      <dgm:spPr/>
    </dgm:pt>
    <dgm:pt modelId="{EC2DE73B-0372-4536-8186-25BA2958F8B7}" type="pres">
      <dgm:prSet presAssocID="{DF3E57D2-4657-4429-BA30-117601C58902}" presName="linearProcess" presStyleCnt="0"/>
      <dgm:spPr/>
    </dgm:pt>
    <dgm:pt modelId="{68C0A907-4DC0-45BE-AB6C-2A65EAE8FB64}" type="pres">
      <dgm:prSet presAssocID="{2E893270-E330-4E7C-898C-DD745BC151BA}" presName="textNode" presStyleLbl="node1" presStyleIdx="0" presStyleCnt="4">
        <dgm:presLayoutVars>
          <dgm:bulletEnabled val="1"/>
        </dgm:presLayoutVars>
      </dgm:prSet>
      <dgm:spPr/>
    </dgm:pt>
    <dgm:pt modelId="{0AAAC949-FE65-4130-AD28-C928DC6CE710}" type="pres">
      <dgm:prSet presAssocID="{3432EECC-E6BF-47F9-9587-1F41F5FB4E96}" presName="sibTrans" presStyleCnt="0"/>
      <dgm:spPr/>
    </dgm:pt>
    <dgm:pt modelId="{2D43639E-573F-406F-88E9-387B41FED9AB}" type="pres">
      <dgm:prSet presAssocID="{AE39E437-E4CE-43D3-A35A-25D4FB5CDDA3}" presName="textNode" presStyleLbl="node1" presStyleIdx="1" presStyleCnt="4">
        <dgm:presLayoutVars>
          <dgm:bulletEnabled val="1"/>
        </dgm:presLayoutVars>
      </dgm:prSet>
      <dgm:spPr/>
    </dgm:pt>
    <dgm:pt modelId="{DC4EB9E5-99D5-461D-90A6-733B05934253}" type="pres">
      <dgm:prSet presAssocID="{012B5D68-9ED8-4F24-BB01-D432FB57D2B6}" presName="sibTrans" presStyleCnt="0"/>
      <dgm:spPr/>
    </dgm:pt>
    <dgm:pt modelId="{C6398128-1147-4534-B638-5DC72958FBFB}" type="pres">
      <dgm:prSet presAssocID="{29D1D60D-5EED-4390-AEC6-4A6CDEF59AD9}" presName="textNode" presStyleLbl="node1" presStyleIdx="2" presStyleCnt="4">
        <dgm:presLayoutVars>
          <dgm:bulletEnabled val="1"/>
        </dgm:presLayoutVars>
      </dgm:prSet>
      <dgm:spPr/>
    </dgm:pt>
    <dgm:pt modelId="{43BC55E0-6D18-4FDD-B133-27D6962E315A}" type="pres">
      <dgm:prSet presAssocID="{A6EF7796-F831-4DCD-BF62-FE33D7BD7BFD}" presName="sibTrans" presStyleCnt="0"/>
      <dgm:spPr/>
    </dgm:pt>
    <dgm:pt modelId="{DF18FC04-5012-402E-B4AE-E1B72912F485}" type="pres">
      <dgm:prSet presAssocID="{5A1FB836-CB00-401E-9815-B3A0F54950FB}" presName="textNode" presStyleLbl="node1" presStyleIdx="3" presStyleCnt="4">
        <dgm:presLayoutVars>
          <dgm:bulletEnabled val="1"/>
        </dgm:presLayoutVars>
      </dgm:prSet>
      <dgm:spPr/>
    </dgm:pt>
  </dgm:ptLst>
  <dgm:cxnLst>
    <dgm:cxn modelId="{07D2E004-A451-424B-B496-E90071141188}" srcId="{2E893270-E330-4E7C-898C-DD745BC151BA}" destId="{67ACAC59-C864-47B9-8DE8-42BE18AFFEE7}" srcOrd="3" destOrd="0" parTransId="{F497E756-770F-4601-99BF-7E1F2437CFC7}" sibTransId="{96044062-01B9-43A7-A3E4-2FDADD5D238C}"/>
    <dgm:cxn modelId="{F98F0E0F-7BA4-43C0-8DCD-EFB9F3B7847B}" type="presOf" srcId="{DF3E57D2-4657-4429-BA30-117601C58902}" destId="{CBDAEDA3-E4FA-4D7A-A324-4B611281F562}" srcOrd="0" destOrd="0" presId="urn:microsoft.com/office/officeart/2005/8/layout/hProcess9"/>
    <dgm:cxn modelId="{ACA38711-A451-4113-80D0-0F4CA47B1B48}" srcId="{5A1FB836-CB00-401E-9815-B3A0F54950FB}" destId="{79A9DBF6-CEDB-4272-BD04-813CBC1B4E41}" srcOrd="0" destOrd="0" parTransId="{EAEB3F9F-BFAD-4684-8FC8-001927B3D8D0}" sibTransId="{FD66ADC3-EBAD-42E7-A3A6-B6DF026B7BCD}"/>
    <dgm:cxn modelId="{9262A71F-0AF5-4A3D-BE93-8CBFF7770312}" type="presOf" srcId="{E6211D92-67FE-4ACF-ADAF-75FCDF9DE695}" destId="{2D43639E-573F-406F-88E9-387B41FED9AB}" srcOrd="0" destOrd="2" presId="urn:microsoft.com/office/officeart/2005/8/layout/hProcess9"/>
    <dgm:cxn modelId="{0D034F25-B711-4CB4-BF91-32FF7434A5C1}" srcId="{5A1FB836-CB00-401E-9815-B3A0F54950FB}" destId="{BEC1ABE2-F130-4B25-82B5-7B0E4972BDCE}" srcOrd="2" destOrd="0" parTransId="{D8BBE07D-BC45-4DD5-B26C-81CDDD979CAF}" sibTransId="{B3B451BB-BE4E-41F2-AFC1-CFEEAE3B04DE}"/>
    <dgm:cxn modelId="{5BFBEB2A-2218-4EB0-82E3-2332D18EB18C}" srcId="{AE39E437-E4CE-43D3-A35A-25D4FB5CDDA3}" destId="{E6211D92-67FE-4ACF-ADAF-75FCDF9DE695}" srcOrd="1" destOrd="0" parTransId="{23BCAC93-F91E-4A7D-AA96-6EC905603896}" sibTransId="{6B6391C1-BD74-4CA0-8E08-CC4365742D02}"/>
    <dgm:cxn modelId="{B1B80B38-99E7-49A6-998F-3F7D1AFB4832}" srcId="{AE39E437-E4CE-43D3-A35A-25D4FB5CDDA3}" destId="{D8B17E6A-4E22-4032-95C6-405255809327}" srcOrd="0" destOrd="0" parTransId="{0596C99C-AEEB-4696-87D8-F59FA2CBAA89}" sibTransId="{A75E6F26-06D2-4CB9-94F8-9F3BD58449EE}"/>
    <dgm:cxn modelId="{9BF6093A-B7DC-429B-A141-B10D4CA01B86}" type="presOf" srcId="{F3ACDC9A-E5C9-45F7-8F37-1FD68618ACB5}" destId="{C6398128-1147-4534-B638-5DC72958FBFB}" srcOrd="0" destOrd="1" presId="urn:microsoft.com/office/officeart/2005/8/layout/hProcess9"/>
    <dgm:cxn modelId="{1F6F383B-4A38-4C8D-9BF0-4E119F8AB7A0}" srcId="{2E893270-E330-4E7C-898C-DD745BC151BA}" destId="{A711443A-8D0C-44A4-8E61-900B844610A2}" srcOrd="1" destOrd="0" parTransId="{4D260E8F-9FFA-404D-A0B1-1EC839821E1E}" sibTransId="{DC6DE81F-6802-4C04-AD5B-FBE588351AFB}"/>
    <dgm:cxn modelId="{CE8C503E-F55E-42CE-B97A-8B9977FBFA5B}" srcId="{AE39E437-E4CE-43D3-A35A-25D4FB5CDDA3}" destId="{392B7EB8-38FB-4EBE-B111-B1F42B8FA106}" srcOrd="3" destOrd="0" parTransId="{19F4FD19-C54B-43FB-B78A-D8A9293FBE5F}" sibTransId="{9EEBFA78-D154-4840-A263-6E64E658D3EC}"/>
    <dgm:cxn modelId="{C3FC335E-09B4-4AC7-A6CD-81CA895A1565}" srcId="{5A1FB836-CB00-401E-9815-B3A0F54950FB}" destId="{F3835DE4-F9C9-4FA3-9760-E41DB7A54378}" srcOrd="1" destOrd="0" parTransId="{C31885AD-A7C7-474D-A63D-4BF462035D92}" sibTransId="{9D2BE83E-8BF1-40A1-A83F-57534266AB6D}"/>
    <dgm:cxn modelId="{CEB3695E-8406-4FD1-8D7E-F41A409A74C4}" type="presOf" srcId="{DEC838F6-BD09-4B87-9ED6-F38629980009}" destId="{C6398128-1147-4534-B638-5DC72958FBFB}" srcOrd="0" destOrd="2" presId="urn:microsoft.com/office/officeart/2005/8/layout/hProcess9"/>
    <dgm:cxn modelId="{B332D660-234D-4303-BFCD-B7B3DA9238AC}" type="presOf" srcId="{29D1D60D-5EED-4390-AEC6-4A6CDEF59AD9}" destId="{C6398128-1147-4534-B638-5DC72958FBFB}" srcOrd="0" destOrd="0" presId="urn:microsoft.com/office/officeart/2005/8/layout/hProcess9"/>
    <dgm:cxn modelId="{2D6BDC41-A03E-44DA-B335-0EEE26242184}" srcId="{AE39E437-E4CE-43D3-A35A-25D4FB5CDDA3}" destId="{C26878E5-E23F-4C14-A30A-B34764737CB6}" srcOrd="2" destOrd="0" parTransId="{7F919725-D107-433C-BC44-5EE4C2FD2A5E}" sibTransId="{11D69E70-3E66-4FB3-BDFB-85204B0EC1FB}"/>
    <dgm:cxn modelId="{DC6B1871-1659-4E59-B706-FA927C9C02EA}" srcId="{29D1D60D-5EED-4390-AEC6-4A6CDEF59AD9}" destId="{DEC838F6-BD09-4B87-9ED6-F38629980009}" srcOrd="1" destOrd="0" parTransId="{9B5B5901-30B0-419B-8287-61141527DC23}" sibTransId="{F72D6F5B-5720-48B2-BF83-AF3ACCCC6560}"/>
    <dgm:cxn modelId="{EC138D82-7C96-4ECD-AE36-3B427D5618A6}" type="presOf" srcId="{A711443A-8D0C-44A4-8E61-900B844610A2}" destId="{68C0A907-4DC0-45BE-AB6C-2A65EAE8FB64}" srcOrd="0" destOrd="2" presId="urn:microsoft.com/office/officeart/2005/8/layout/hProcess9"/>
    <dgm:cxn modelId="{94ED2B88-B511-4A97-BAB8-C0DED430AD46}" srcId="{2E893270-E330-4E7C-898C-DD745BC151BA}" destId="{9787C2A8-E49C-4E99-97D5-30A0EB1D4125}" srcOrd="2" destOrd="0" parTransId="{1CE712FB-B089-4530-B4B6-CA62371BE0F8}" sibTransId="{FD382EEA-FB1B-4C02-873D-1DCD1D1915C4}"/>
    <dgm:cxn modelId="{2BAF2A89-EC77-491A-9E3C-1D037AEF9FB6}" type="presOf" srcId="{BEC1ABE2-F130-4B25-82B5-7B0E4972BDCE}" destId="{DF18FC04-5012-402E-B4AE-E1B72912F485}" srcOrd="0" destOrd="3" presId="urn:microsoft.com/office/officeart/2005/8/layout/hProcess9"/>
    <dgm:cxn modelId="{CCE7F38B-1351-49C8-8890-DF1EC38127B6}" srcId="{DF3E57D2-4657-4429-BA30-117601C58902}" destId="{5A1FB836-CB00-401E-9815-B3A0F54950FB}" srcOrd="3" destOrd="0" parTransId="{4E34D5AF-9FC6-4F5D-AED0-6414C622E74F}" sibTransId="{C0DBBC1B-8319-4CC7-93B0-B86E243632FC}"/>
    <dgm:cxn modelId="{5DE35B9E-40EF-40FE-B435-670450C4162F}" type="presOf" srcId="{C26878E5-E23F-4C14-A30A-B34764737CB6}" destId="{2D43639E-573F-406F-88E9-387B41FED9AB}" srcOrd="0" destOrd="3" presId="urn:microsoft.com/office/officeart/2005/8/layout/hProcess9"/>
    <dgm:cxn modelId="{83EC2BA1-C5F4-4854-8446-0F303AD254D2}" type="presOf" srcId="{79A9DBF6-CEDB-4272-BD04-813CBC1B4E41}" destId="{DF18FC04-5012-402E-B4AE-E1B72912F485}" srcOrd="0" destOrd="1" presId="urn:microsoft.com/office/officeart/2005/8/layout/hProcess9"/>
    <dgm:cxn modelId="{C90FABA1-2E99-406D-A172-67CFCE4651BE}" srcId="{29D1D60D-5EED-4390-AEC6-4A6CDEF59AD9}" destId="{3ABFBBCA-FB46-4579-817A-5EEE04CB2931}" srcOrd="2" destOrd="0" parTransId="{284F8FFC-7FD7-4EB8-98E5-6E897BE8B0BB}" sibTransId="{3F8AB448-3871-442D-84FD-422B3621B63B}"/>
    <dgm:cxn modelId="{1DFA2DA4-85D8-4112-A88C-311A646A05B3}" srcId="{2E893270-E330-4E7C-898C-DD745BC151BA}" destId="{E13D7F2A-ADFD-4CF7-9F77-654C122D0058}" srcOrd="0" destOrd="0" parTransId="{87C1C614-905E-4E0E-89DE-21BF9F5E0631}" sibTransId="{F44C41E1-DBE4-4093-A1F3-4F0BD2DDBA14}"/>
    <dgm:cxn modelId="{9577D4A4-8108-4EDC-8112-34CFEC53C3EB}" type="presOf" srcId="{F3835DE4-F9C9-4FA3-9760-E41DB7A54378}" destId="{DF18FC04-5012-402E-B4AE-E1B72912F485}" srcOrd="0" destOrd="2" presId="urn:microsoft.com/office/officeart/2005/8/layout/hProcess9"/>
    <dgm:cxn modelId="{DA9964AE-F6C9-4D1C-851D-B2BBBC2C1173}" type="presOf" srcId="{3ABFBBCA-FB46-4579-817A-5EEE04CB2931}" destId="{C6398128-1147-4534-B638-5DC72958FBFB}" srcOrd="0" destOrd="3" presId="urn:microsoft.com/office/officeart/2005/8/layout/hProcess9"/>
    <dgm:cxn modelId="{BC3DFCB0-D074-4474-8DB0-E4D330E47F58}" type="presOf" srcId="{67ACAC59-C864-47B9-8DE8-42BE18AFFEE7}" destId="{68C0A907-4DC0-45BE-AB6C-2A65EAE8FB64}" srcOrd="0" destOrd="4" presId="urn:microsoft.com/office/officeart/2005/8/layout/hProcess9"/>
    <dgm:cxn modelId="{BB10F8B5-3271-4F85-B426-4081511C48BB}" type="presOf" srcId="{E13D7F2A-ADFD-4CF7-9F77-654C122D0058}" destId="{68C0A907-4DC0-45BE-AB6C-2A65EAE8FB64}" srcOrd="0" destOrd="1" presId="urn:microsoft.com/office/officeart/2005/8/layout/hProcess9"/>
    <dgm:cxn modelId="{32B307C2-4F53-4FA6-B201-5421A30963D1}" type="presOf" srcId="{392B7EB8-38FB-4EBE-B111-B1F42B8FA106}" destId="{2D43639E-573F-406F-88E9-387B41FED9AB}" srcOrd="0" destOrd="4" presId="urn:microsoft.com/office/officeart/2005/8/layout/hProcess9"/>
    <dgm:cxn modelId="{BDA323C8-C877-4FA9-A8CF-0937A1FCE470}" type="presOf" srcId="{9787C2A8-E49C-4E99-97D5-30A0EB1D4125}" destId="{68C0A907-4DC0-45BE-AB6C-2A65EAE8FB64}" srcOrd="0" destOrd="3" presId="urn:microsoft.com/office/officeart/2005/8/layout/hProcess9"/>
    <dgm:cxn modelId="{F31A95C8-8F88-415B-B1BE-26BCC3EFBCD0}" type="presOf" srcId="{AE39E437-E4CE-43D3-A35A-25D4FB5CDDA3}" destId="{2D43639E-573F-406F-88E9-387B41FED9AB}" srcOrd="0" destOrd="0" presId="urn:microsoft.com/office/officeart/2005/8/layout/hProcess9"/>
    <dgm:cxn modelId="{DB1B30DE-1DE8-46D1-9492-7336F2A88385}" srcId="{DF3E57D2-4657-4429-BA30-117601C58902}" destId="{AE39E437-E4CE-43D3-A35A-25D4FB5CDDA3}" srcOrd="1" destOrd="0" parTransId="{C19D25D9-430E-4E60-9F6A-39122D795378}" sibTransId="{012B5D68-9ED8-4F24-BB01-D432FB57D2B6}"/>
    <dgm:cxn modelId="{658091E0-8664-4812-8250-047C6636650F}" srcId="{DF3E57D2-4657-4429-BA30-117601C58902}" destId="{29D1D60D-5EED-4390-AEC6-4A6CDEF59AD9}" srcOrd="2" destOrd="0" parTransId="{E888FE29-64C0-4920-B100-8A634AE73CBA}" sibTransId="{A6EF7796-F831-4DCD-BF62-FE33D7BD7BFD}"/>
    <dgm:cxn modelId="{B68542EC-1BB7-40AA-BEC9-773DA9CCA979}" srcId="{29D1D60D-5EED-4390-AEC6-4A6CDEF59AD9}" destId="{F3ACDC9A-E5C9-45F7-8F37-1FD68618ACB5}" srcOrd="0" destOrd="0" parTransId="{83F81818-120B-45A0-99DE-DB82E832AA81}" sibTransId="{050312E8-58DB-4861-8DFE-B740A55AE126}"/>
    <dgm:cxn modelId="{898BF6F1-99D8-42F8-9771-25D9867FDFD9}" type="presOf" srcId="{5A1FB836-CB00-401E-9815-B3A0F54950FB}" destId="{DF18FC04-5012-402E-B4AE-E1B72912F485}" srcOrd="0" destOrd="0" presId="urn:microsoft.com/office/officeart/2005/8/layout/hProcess9"/>
    <dgm:cxn modelId="{403AB7F3-D1DB-460C-A181-E5EEF9F3C56D}" srcId="{DF3E57D2-4657-4429-BA30-117601C58902}" destId="{2E893270-E330-4E7C-898C-DD745BC151BA}" srcOrd="0" destOrd="0" parTransId="{50CCB062-FC8B-4E63-94D3-7B8AC6513ED9}" sibTransId="{3432EECC-E6BF-47F9-9587-1F41F5FB4E96}"/>
    <dgm:cxn modelId="{CDA2A2F4-5539-4766-98C2-C9E8DA9995B3}" type="presOf" srcId="{D8B17E6A-4E22-4032-95C6-405255809327}" destId="{2D43639E-573F-406F-88E9-387B41FED9AB}" srcOrd="0" destOrd="1" presId="urn:microsoft.com/office/officeart/2005/8/layout/hProcess9"/>
    <dgm:cxn modelId="{203D39FA-A391-430B-8BB2-8605CE26BFA0}" type="presOf" srcId="{2E893270-E330-4E7C-898C-DD745BC151BA}" destId="{68C0A907-4DC0-45BE-AB6C-2A65EAE8FB64}" srcOrd="0" destOrd="0" presId="urn:microsoft.com/office/officeart/2005/8/layout/hProcess9"/>
    <dgm:cxn modelId="{7FA23573-7CB2-4E13-91BA-CF6B90D8B2A0}" type="presParOf" srcId="{CBDAEDA3-E4FA-4D7A-A324-4B611281F562}" destId="{6D937562-59EB-4BA3-AC6B-016B8281CD66}" srcOrd="0" destOrd="0" presId="urn:microsoft.com/office/officeart/2005/8/layout/hProcess9"/>
    <dgm:cxn modelId="{7F063511-098D-4895-B544-3CEC606E74C1}" type="presParOf" srcId="{CBDAEDA3-E4FA-4D7A-A324-4B611281F562}" destId="{EC2DE73B-0372-4536-8186-25BA2958F8B7}" srcOrd="1" destOrd="0" presId="urn:microsoft.com/office/officeart/2005/8/layout/hProcess9"/>
    <dgm:cxn modelId="{095C043D-F302-4290-84B7-7DB29502CB07}" type="presParOf" srcId="{EC2DE73B-0372-4536-8186-25BA2958F8B7}" destId="{68C0A907-4DC0-45BE-AB6C-2A65EAE8FB64}" srcOrd="0" destOrd="0" presId="urn:microsoft.com/office/officeart/2005/8/layout/hProcess9"/>
    <dgm:cxn modelId="{A81B84C8-3967-42BD-9DBE-D455AB214682}" type="presParOf" srcId="{EC2DE73B-0372-4536-8186-25BA2958F8B7}" destId="{0AAAC949-FE65-4130-AD28-C928DC6CE710}" srcOrd="1" destOrd="0" presId="urn:microsoft.com/office/officeart/2005/8/layout/hProcess9"/>
    <dgm:cxn modelId="{8D287D5C-0864-4F24-9F7C-B5D3E98E7FEB}" type="presParOf" srcId="{EC2DE73B-0372-4536-8186-25BA2958F8B7}" destId="{2D43639E-573F-406F-88E9-387B41FED9AB}" srcOrd="2" destOrd="0" presId="urn:microsoft.com/office/officeart/2005/8/layout/hProcess9"/>
    <dgm:cxn modelId="{1EE18FD9-2D61-4C0B-BD92-636C006BBB4F}" type="presParOf" srcId="{EC2DE73B-0372-4536-8186-25BA2958F8B7}" destId="{DC4EB9E5-99D5-461D-90A6-733B05934253}" srcOrd="3" destOrd="0" presId="urn:microsoft.com/office/officeart/2005/8/layout/hProcess9"/>
    <dgm:cxn modelId="{D100388A-82D7-479B-B8D1-91EF0FD345DD}" type="presParOf" srcId="{EC2DE73B-0372-4536-8186-25BA2958F8B7}" destId="{C6398128-1147-4534-B638-5DC72958FBFB}" srcOrd="4" destOrd="0" presId="urn:microsoft.com/office/officeart/2005/8/layout/hProcess9"/>
    <dgm:cxn modelId="{12F3168B-3E44-4F45-84E0-01B0438D475C}" type="presParOf" srcId="{EC2DE73B-0372-4536-8186-25BA2958F8B7}" destId="{43BC55E0-6D18-4FDD-B133-27D6962E315A}" srcOrd="5" destOrd="0" presId="urn:microsoft.com/office/officeart/2005/8/layout/hProcess9"/>
    <dgm:cxn modelId="{81B0A9F1-D2C3-4EEE-81AC-2BEB3A708EFF}" type="presParOf" srcId="{EC2DE73B-0372-4536-8186-25BA2958F8B7}" destId="{DF18FC04-5012-402E-B4AE-E1B72912F485}"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9B02F9-417B-433C-9014-B5C87BA7A68A}"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D5F15048-5144-4BFC-B784-BFD0D0912AEA}">
      <dgm:prSet phldrT="[Text]"/>
      <dgm:spPr/>
      <dgm:t>
        <a:bodyPr/>
        <a:lstStyle/>
        <a:p>
          <a:r>
            <a:rPr lang="en-US" dirty="0"/>
            <a:t>Define the question</a:t>
          </a:r>
        </a:p>
      </dgm:t>
    </dgm:pt>
    <dgm:pt modelId="{6AB3E578-6B76-4EE6-9C2C-EDBAF3330886}" type="parTrans" cxnId="{533068D6-7972-4CFD-8277-67FA3C25A407}">
      <dgm:prSet/>
      <dgm:spPr/>
      <dgm:t>
        <a:bodyPr/>
        <a:lstStyle/>
        <a:p>
          <a:endParaRPr lang="en-US"/>
        </a:p>
      </dgm:t>
    </dgm:pt>
    <dgm:pt modelId="{8DBD7859-1189-4219-B61D-A5C04FF59FE8}" type="sibTrans" cxnId="{533068D6-7972-4CFD-8277-67FA3C25A407}">
      <dgm:prSet/>
      <dgm:spPr/>
      <dgm:t>
        <a:bodyPr/>
        <a:lstStyle/>
        <a:p>
          <a:endParaRPr lang="en-US"/>
        </a:p>
      </dgm:t>
    </dgm:pt>
    <dgm:pt modelId="{FC384769-9B84-4D93-9971-CC450F4B88C6}">
      <dgm:prSet phldrT="[Text]"/>
      <dgm:spPr/>
      <dgm:t>
        <a:bodyPr/>
        <a:lstStyle/>
        <a:p>
          <a:r>
            <a:rPr lang="en-US" dirty="0"/>
            <a:t>Sample Size &amp; Population</a:t>
          </a:r>
        </a:p>
      </dgm:t>
    </dgm:pt>
    <dgm:pt modelId="{D95162CF-EE9B-47CC-AF56-389AE75F045A}" type="parTrans" cxnId="{4F406BA5-1FD3-4DC5-9248-6DA7199D779A}">
      <dgm:prSet/>
      <dgm:spPr/>
      <dgm:t>
        <a:bodyPr/>
        <a:lstStyle/>
        <a:p>
          <a:endParaRPr lang="en-US"/>
        </a:p>
      </dgm:t>
    </dgm:pt>
    <dgm:pt modelId="{E59FBCC9-6B9A-4CFA-BB3D-F43B2B413895}" type="sibTrans" cxnId="{4F406BA5-1FD3-4DC5-9248-6DA7199D779A}">
      <dgm:prSet/>
      <dgm:spPr/>
      <dgm:t>
        <a:bodyPr/>
        <a:lstStyle/>
        <a:p>
          <a:endParaRPr lang="en-US"/>
        </a:p>
      </dgm:t>
    </dgm:pt>
    <dgm:pt modelId="{12DBEE21-9928-41A8-8A85-5BD8DE3D1FDD}">
      <dgm:prSet phldrT="[Text]"/>
      <dgm:spPr/>
      <dgm:t>
        <a:bodyPr/>
        <a:lstStyle/>
        <a:p>
          <a:r>
            <a:rPr lang="en-US" dirty="0"/>
            <a:t>Protocol</a:t>
          </a:r>
        </a:p>
      </dgm:t>
    </dgm:pt>
    <dgm:pt modelId="{66809FAA-AD33-4807-B8A1-0EA703D75055}" type="parTrans" cxnId="{DA164882-56B2-4209-940C-1325B66B6983}">
      <dgm:prSet/>
      <dgm:spPr/>
      <dgm:t>
        <a:bodyPr/>
        <a:lstStyle/>
        <a:p>
          <a:endParaRPr lang="en-US"/>
        </a:p>
      </dgm:t>
    </dgm:pt>
    <dgm:pt modelId="{FFE7EF27-8F1C-4B61-8865-1C0DE4624F4F}" type="sibTrans" cxnId="{DA164882-56B2-4209-940C-1325B66B6983}">
      <dgm:prSet/>
      <dgm:spPr/>
      <dgm:t>
        <a:bodyPr/>
        <a:lstStyle/>
        <a:p>
          <a:endParaRPr lang="en-US"/>
        </a:p>
      </dgm:t>
    </dgm:pt>
    <dgm:pt modelId="{F090CE9F-9F76-4D1A-A46A-36527B68B418}">
      <dgm:prSet phldrT="[Text]"/>
      <dgm:spPr/>
      <dgm:t>
        <a:bodyPr/>
        <a:lstStyle/>
        <a:p>
          <a:r>
            <a:rPr lang="en-US" dirty="0"/>
            <a:t>Analysis Plan</a:t>
          </a:r>
        </a:p>
      </dgm:t>
    </dgm:pt>
    <dgm:pt modelId="{469F758A-FCC8-4FE8-B657-5565888F8BB5}" type="parTrans" cxnId="{5EADA732-A50D-47A9-98B7-D43E39AF7209}">
      <dgm:prSet/>
      <dgm:spPr/>
      <dgm:t>
        <a:bodyPr/>
        <a:lstStyle/>
        <a:p>
          <a:endParaRPr lang="en-US"/>
        </a:p>
      </dgm:t>
    </dgm:pt>
    <dgm:pt modelId="{957B7240-2724-41F7-A228-DCFFA9F85CB6}" type="sibTrans" cxnId="{5EADA732-A50D-47A9-98B7-D43E39AF7209}">
      <dgm:prSet/>
      <dgm:spPr/>
      <dgm:t>
        <a:bodyPr/>
        <a:lstStyle/>
        <a:p>
          <a:endParaRPr lang="en-US"/>
        </a:p>
      </dgm:t>
    </dgm:pt>
    <dgm:pt modelId="{CB356A3E-3DD0-4C8B-B389-8404938E3955}">
      <dgm:prSet phldrT="[Text]"/>
      <dgm:spPr/>
      <dgm:t>
        <a:bodyPr/>
        <a:lstStyle/>
        <a:p>
          <a:r>
            <a:rPr lang="en-US" dirty="0"/>
            <a:t>Execute</a:t>
          </a:r>
        </a:p>
      </dgm:t>
    </dgm:pt>
    <dgm:pt modelId="{1659122E-3E6B-477E-A767-BCE1C9457C46}" type="parTrans" cxnId="{8389BBF7-EFD2-4021-A813-DA98B058E736}">
      <dgm:prSet/>
      <dgm:spPr/>
      <dgm:t>
        <a:bodyPr/>
        <a:lstStyle/>
        <a:p>
          <a:endParaRPr lang="en-US"/>
        </a:p>
      </dgm:t>
    </dgm:pt>
    <dgm:pt modelId="{ED55F220-9184-4A53-9550-B6177EFFE138}" type="sibTrans" cxnId="{8389BBF7-EFD2-4021-A813-DA98B058E736}">
      <dgm:prSet/>
      <dgm:spPr/>
      <dgm:t>
        <a:bodyPr/>
        <a:lstStyle/>
        <a:p>
          <a:endParaRPr lang="en-US"/>
        </a:p>
      </dgm:t>
    </dgm:pt>
    <dgm:pt modelId="{CDFD23CE-70F4-4711-8EF5-AA53D0C59FF9}">
      <dgm:prSet phldrT="[Text]"/>
      <dgm:spPr/>
      <dgm:t>
        <a:bodyPr/>
        <a:lstStyle/>
        <a:p>
          <a:r>
            <a:rPr lang="en-US" dirty="0"/>
            <a:t>Move on</a:t>
          </a:r>
        </a:p>
      </dgm:t>
    </dgm:pt>
    <dgm:pt modelId="{3813C975-8D6B-4B82-8557-06CD9888948E}" type="parTrans" cxnId="{5C95E34B-E1BC-4D6D-B7DF-83F45A924BDA}">
      <dgm:prSet/>
      <dgm:spPr/>
      <dgm:t>
        <a:bodyPr/>
        <a:lstStyle/>
        <a:p>
          <a:endParaRPr lang="en-US"/>
        </a:p>
      </dgm:t>
    </dgm:pt>
    <dgm:pt modelId="{FEFFF6F6-8201-45ED-A2A4-3D18EBF88534}" type="sibTrans" cxnId="{5C95E34B-E1BC-4D6D-B7DF-83F45A924BDA}">
      <dgm:prSet/>
      <dgm:spPr/>
      <dgm:t>
        <a:bodyPr/>
        <a:lstStyle/>
        <a:p>
          <a:endParaRPr lang="en-US"/>
        </a:p>
      </dgm:t>
    </dgm:pt>
    <dgm:pt modelId="{27061D49-C731-4885-AFBB-3659A9AA8113}">
      <dgm:prSet phldrT="[Text]"/>
      <dgm:spPr/>
      <dgm:t>
        <a:bodyPr/>
        <a:lstStyle/>
        <a:p>
          <a:r>
            <a:rPr lang="en-US" dirty="0" err="1"/>
            <a:t>Unblind</a:t>
          </a:r>
          <a:endParaRPr lang="en-US" dirty="0"/>
        </a:p>
      </dgm:t>
    </dgm:pt>
    <dgm:pt modelId="{072DE1CD-8EDE-495E-8361-06B546F42382}" type="parTrans" cxnId="{12D948AF-8FC6-40BE-A48B-3D7570857C02}">
      <dgm:prSet/>
      <dgm:spPr/>
      <dgm:t>
        <a:bodyPr/>
        <a:lstStyle/>
        <a:p>
          <a:endParaRPr lang="en-US"/>
        </a:p>
      </dgm:t>
    </dgm:pt>
    <dgm:pt modelId="{566B5868-580E-4BC7-BB68-2A9FC8C295E4}" type="sibTrans" cxnId="{12D948AF-8FC6-40BE-A48B-3D7570857C02}">
      <dgm:prSet/>
      <dgm:spPr/>
      <dgm:t>
        <a:bodyPr/>
        <a:lstStyle/>
        <a:p>
          <a:endParaRPr lang="en-US"/>
        </a:p>
      </dgm:t>
    </dgm:pt>
    <dgm:pt modelId="{48E1B5BA-2B98-4F74-913C-D8118DA68B56}" type="pres">
      <dgm:prSet presAssocID="{9E9B02F9-417B-433C-9014-B5C87BA7A68A}" presName="Name0" presStyleCnt="0">
        <dgm:presLayoutVars>
          <dgm:chMax val="11"/>
          <dgm:chPref val="11"/>
          <dgm:dir/>
          <dgm:resizeHandles/>
        </dgm:presLayoutVars>
      </dgm:prSet>
      <dgm:spPr/>
    </dgm:pt>
    <dgm:pt modelId="{AB856097-E724-45F7-A73E-3C623F1BDF53}" type="pres">
      <dgm:prSet presAssocID="{CDFD23CE-70F4-4711-8EF5-AA53D0C59FF9}" presName="Accent7" presStyleCnt="0"/>
      <dgm:spPr/>
    </dgm:pt>
    <dgm:pt modelId="{6E6E6DCB-39E1-4352-8A29-D5D0C8C06F14}" type="pres">
      <dgm:prSet presAssocID="{CDFD23CE-70F4-4711-8EF5-AA53D0C59FF9}" presName="Accent" presStyleLbl="node1" presStyleIdx="0" presStyleCnt="7"/>
      <dgm:spPr/>
    </dgm:pt>
    <dgm:pt modelId="{7F136EFA-9E75-4F5C-B1C1-6F4944D64D59}" type="pres">
      <dgm:prSet presAssocID="{CDFD23CE-70F4-4711-8EF5-AA53D0C59FF9}" presName="ParentBackground7" presStyleCnt="0"/>
      <dgm:spPr/>
    </dgm:pt>
    <dgm:pt modelId="{FEBA6121-E0BC-4D70-BE9A-F365BB1223C8}" type="pres">
      <dgm:prSet presAssocID="{CDFD23CE-70F4-4711-8EF5-AA53D0C59FF9}" presName="ParentBackground" presStyleLbl="fgAcc1" presStyleIdx="0" presStyleCnt="7"/>
      <dgm:spPr/>
    </dgm:pt>
    <dgm:pt modelId="{8DB6607E-CF45-45D0-96FB-B43BEE2AC40F}" type="pres">
      <dgm:prSet presAssocID="{CDFD23CE-70F4-4711-8EF5-AA53D0C59FF9}" presName="Parent7" presStyleLbl="revTx" presStyleIdx="0" presStyleCnt="0">
        <dgm:presLayoutVars>
          <dgm:chMax val="1"/>
          <dgm:chPref val="1"/>
          <dgm:bulletEnabled val="1"/>
        </dgm:presLayoutVars>
      </dgm:prSet>
      <dgm:spPr/>
    </dgm:pt>
    <dgm:pt modelId="{04328DCD-FB7E-444B-879D-5AD2120CAC76}" type="pres">
      <dgm:prSet presAssocID="{27061D49-C731-4885-AFBB-3659A9AA8113}" presName="Accent6" presStyleCnt="0"/>
      <dgm:spPr/>
    </dgm:pt>
    <dgm:pt modelId="{6CA032E3-4F30-46BB-9F70-4CA0769324E5}" type="pres">
      <dgm:prSet presAssocID="{27061D49-C731-4885-AFBB-3659A9AA8113}" presName="Accent" presStyleLbl="node1" presStyleIdx="1" presStyleCnt="7"/>
      <dgm:spPr/>
    </dgm:pt>
    <dgm:pt modelId="{8B2AF6DB-FF8D-43BA-ABC4-EA4B12920B78}" type="pres">
      <dgm:prSet presAssocID="{27061D49-C731-4885-AFBB-3659A9AA8113}" presName="ParentBackground6" presStyleCnt="0"/>
      <dgm:spPr/>
    </dgm:pt>
    <dgm:pt modelId="{1E517C9B-B4C2-49C4-BBBA-DA8D3FE9931A}" type="pres">
      <dgm:prSet presAssocID="{27061D49-C731-4885-AFBB-3659A9AA8113}" presName="ParentBackground" presStyleLbl="fgAcc1" presStyleIdx="1" presStyleCnt="7"/>
      <dgm:spPr/>
    </dgm:pt>
    <dgm:pt modelId="{506F0263-27AA-4607-AA4A-546026D0341F}" type="pres">
      <dgm:prSet presAssocID="{27061D49-C731-4885-AFBB-3659A9AA8113}" presName="Parent6" presStyleLbl="revTx" presStyleIdx="0" presStyleCnt="0">
        <dgm:presLayoutVars>
          <dgm:chMax val="1"/>
          <dgm:chPref val="1"/>
          <dgm:bulletEnabled val="1"/>
        </dgm:presLayoutVars>
      </dgm:prSet>
      <dgm:spPr/>
    </dgm:pt>
    <dgm:pt modelId="{FB210360-7692-4489-A3A1-5688A4D53250}" type="pres">
      <dgm:prSet presAssocID="{CB356A3E-3DD0-4C8B-B389-8404938E3955}" presName="Accent5" presStyleCnt="0"/>
      <dgm:spPr/>
    </dgm:pt>
    <dgm:pt modelId="{DF4C827D-DD3E-428E-B98C-5C23C65ECDE4}" type="pres">
      <dgm:prSet presAssocID="{CB356A3E-3DD0-4C8B-B389-8404938E3955}" presName="Accent" presStyleLbl="node1" presStyleIdx="2" presStyleCnt="7"/>
      <dgm:spPr>
        <a:solidFill>
          <a:srgbClr val="00B050"/>
        </a:solidFill>
      </dgm:spPr>
    </dgm:pt>
    <dgm:pt modelId="{EE11E037-0EFC-451C-9695-AB4634062433}" type="pres">
      <dgm:prSet presAssocID="{CB356A3E-3DD0-4C8B-B389-8404938E3955}" presName="ParentBackground5" presStyleCnt="0"/>
      <dgm:spPr/>
    </dgm:pt>
    <dgm:pt modelId="{365E4D96-122C-4FB0-9E0A-288AE38485E8}" type="pres">
      <dgm:prSet presAssocID="{CB356A3E-3DD0-4C8B-B389-8404938E3955}" presName="ParentBackground" presStyleLbl="fgAcc1" presStyleIdx="2" presStyleCnt="7"/>
      <dgm:spPr/>
    </dgm:pt>
    <dgm:pt modelId="{05DD8D17-7B35-46F7-95CF-FCB19360EE2F}" type="pres">
      <dgm:prSet presAssocID="{CB356A3E-3DD0-4C8B-B389-8404938E3955}" presName="Parent5" presStyleLbl="revTx" presStyleIdx="0" presStyleCnt="0">
        <dgm:presLayoutVars>
          <dgm:chMax val="1"/>
          <dgm:chPref val="1"/>
          <dgm:bulletEnabled val="1"/>
        </dgm:presLayoutVars>
      </dgm:prSet>
      <dgm:spPr/>
    </dgm:pt>
    <dgm:pt modelId="{0943A7C4-2F5B-472A-9932-47C35EC39A2C}" type="pres">
      <dgm:prSet presAssocID="{F090CE9F-9F76-4D1A-A46A-36527B68B418}" presName="Accent4" presStyleCnt="0"/>
      <dgm:spPr/>
    </dgm:pt>
    <dgm:pt modelId="{B6C2D3FF-103B-4CA1-8043-ABE153B5C362}" type="pres">
      <dgm:prSet presAssocID="{F090CE9F-9F76-4D1A-A46A-36527B68B418}" presName="Accent" presStyleLbl="node1" presStyleIdx="3" presStyleCnt="7"/>
      <dgm:spPr/>
    </dgm:pt>
    <dgm:pt modelId="{4431025E-9D32-499B-A098-951A66B18D33}" type="pres">
      <dgm:prSet presAssocID="{F090CE9F-9F76-4D1A-A46A-36527B68B418}" presName="ParentBackground4" presStyleCnt="0"/>
      <dgm:spPr/>
    </dgm:pt>
    <dgm:pt modelId="{02D4D60D-999C-405B-89AC-F7401EC87365}" type="pres">
      <dgm:prSet presAssocID="{F090CE9F-9F76-4D1A-A46A-36527B68B418}" presName="ParentBackground" presStyleLbl="fgAcc1" presStyleIdx="3" presStyleCnt="7"/>
      <dgm:spPr/>
    </dgm:pt>
    <dgm:pt modelId="{1E687BF5-C14F-4CDF-9122-683999393F3A}" type="pres">
      <dgm:prSet presAssocID="{F090CE9F-9F76-4D1A-A46A-36527B68B418}" presName="Parent4" presStyleLbl="revTx" presStyleIdx="0" presStyleCnt="0">
        <dgm:presLayoutVars>
          <dgm:chMax val="1"/>
          <dgm:chPref val="1"/>
          <dgm:bulletEnabled val="1"/>
        </dgm:presLayoutVars>
      </dgm:prSet>
      <dgm:spPr/>
    </dgm:pt>
    <dgm:pt modelId="{AC5D4033-7160-4977-ABE5-244F51D170B6}" type="pres">
      <dgm:prSet presAssocID="{12DBEE21-9928-41A8-8A85-5BD8DE3D1FDD}" presName="Accent3" presStyleCnt="0"/>
      <dgm:spPr/>
    </dgm:pt>
    <dgm:pt modelId="{AFFA5460-BB80-4261-9634-78F0199FF12F}" type="pres">
      <dgm:prSet presAssocID="{12DBEE21-9928-41A8-8A85-5BD8DE3D1FDD}" presName="Accent" presStyleLbl="node1" presStyleIdx="4" presStyleCnt="7"/>
      <dgm:spPr/>
    </dgm:pt>
    <dgm:pt modelId="{66F01527-4D8D-44F0-AD36-A01F6E2E2DE2}" type="pres">
      <dgm:prSet presAssocID="{12DBEE21-9928-41A8-8A85-5BD8DE3D1FDD}" presName="ParentBackground3" presStyleCnt="0"/>
      <dgm:spPr/>
    </dgm:pt>
    <dgm:pt modelId="{AADF4FF2-478E-4700-9A92-B16BEF0AAFA9}" type="pres">
      <dgm:prSet presAssocID="{12DBEE21-9928-41A8-8A85-5BD8DE3D1FDD}" presName="ParentBackground" presStyleLbl="fgAcc1" presStyleIdx="4" presStyleCnt="7"/>
      <dgm:spPr/>
    </dgm:pt>
    <dgm:pt modelId="{1CC8B208-DE0C-409A-9369-3AE1A9285CE6}" type="pres">
      <dgm:prSet presAssocID="{12DBEE21-9928-41A8-8A85-5BD8DE3D1FDD}" presName="Parent3" presStyleLbl="revTx" presStyleIdx="0" presStyleCnt="0">
        <dgm:presLayoutVars>
          <dgm:chMax val="1"/>
          <dgm:chPref val="1"/>
          <dgm:bulletEnabled val="1"/>
        </dgm:presLayoutVars>
      </dgm:prSet>
      <dgm:spPr/>
    </dgm:pt>
    <dgm:pt modelId="{3A79BF02-BE67-4DE3-B576-6EB3665803FF}" type="pres">
      <dgm:prSet presAssocID="{FC384769-9B84-4D93-9971-CC450F4B88C6}" presName="Accent2" presStyleCnt="0"/>
      <dgm:spPr/>
    </dgm:pt>
    <dgm:pt modelId="{F2104EE9-279A-4759-99B9-2BB0BAD4AC9E}" type="pres">
      <dgm:prSet presAssocID="{FC384769-9B84-4D93-9971-CC450F4B88C6}" presName="Accent" presStyleLbl="node1" presStyleIdx="5" presStyleCnt="7"/>
      <dgm:spPr/>
    </dgm:pt>
    <dgm:pt modelId="{0F8EBDCB-D235-41C1-8954-6DE8EFC2D6A9}" type="pres">
      <dgm:prSet presAssocID="{FC384769-9B84-4D93-9971-CC450F4B88C6}" presName="ParentBackground2" presStyleCnt="0"/>
      <dgm:spPr/>
    </dgm:pt>
    <dgm:pt modelId="{B65F0689-57DC-4080-A9A4-8B8498A2DD68}" type="pres">
      <dgm:prSet presAssocID="{FC384769-9B84-4D93-9971-CC450F4B88C6}" presName="ParentBackground" presStyleLbl="fgAcc1" presStyleIdx="5" presStyleCnt="7" custLinFactNeighborY="1559"/>
      <dgm:spPr/>
    </dgm:pt>
    <dgm:pt modelId="{48852DEA-76E9-4D56-9F4E-CB81FE008DAB}" type="pres">
      <dgm:prSet presAssocID="{FC384769-9B84-4D93-9971-CC450F4B88C6}" presName="Parent2" presStyleLbl="revTx" presStyleIdx="0" presStyleCnt="0">
        <dgm:presLayoutVars>
          <dgm:chMax val="1"/>
          <dgm:chPref val="1"/>
          <dgm:bulletEnabled val="1"/>
        </dgm:presLayoutVars>
      </dgm:prSet>
      <dgm:spPr/>
    </dgm:pt>
    <dgm:pt modelId="{FEE8958C-5E31-458F-B169-E258D4387991}" type="pres">
      <dgm:prSet presAssocID="{D5F15048-5144-4BFC-B784-BFD0D0912AEA}" presName="Accent1" presStyleCnt="0"/>
      <dgm:spPr/>
    </dgm:pt>
    <dgm:pt modelId="{D352B28A-5EAD-4F5F-96B9-5D80C5B9BE12}" type="pres">
      <dgm:prSet presAssocID="{D5F15048-5144-4BFC-B784-BFD0D0912AEA}" presName="Accent" presStyleLbl="node1" presStyleIdx="6" presStyleCnt="7"/>
      <dgm:spPr/>
    </dgm:pt>
    <dgm:pt modelId="{FCDCC98D-9BAC-4398-90AF-759B597B8C84}" type="pres">
      <dgm:prSet presAssocID="{D5F15048-5144-4BFC-B784-BFD0D0912AEA}" presName="ParentBackground1" presStyleCnt="0"/>
      <dgm:spPr/>
    </dgm:pt>
    <dgm:pt modelId="{65A3B359-E9FF-44B3-9F46-976D63815F68}" type="pres">
      <dgm:prSet presAssocID="{D5F15048-5144-4BFC-B784-BFD0D0912AEA}" presName="ParentBackground" presStyleLbl="fgAcc1" presStyleIdx="6" presStyleCnt="7"/>
      <dgm:spPr/>
    </dgm:pt>
    <dgm:pt modelId="{5D2BB921-4FE8-4840-92EF-ABD6CADB2A8E}" type="pres">
      <dgm:prSet presAssocID="{D5F15048-5144-4BFC-B784-BFD0D0912AEA}" presName="Parent1" presStyleLbl="revTx" presStyleIdx="0" presStyleCnt="0">
        <dgm:presLayoutVars>
          <dgm:chMax val="1"/>
          <dgm:chPref val="1"/>
          <dgm:bulletEnabled val="1"/>
        </dgm:presLayoutVars>
      </dgm:prSet>
      <dgm:spPr/>
    </dgm:pt>
  </dgm:ptLst>
  <dgm:cxnLst>
    <dgm:cxn modelId="{FFF67620-DB61-4EAB-8B7A-B156A5042241}" type="presOf" srcId="{FC384769-9B84-4D93-9971-CC450F4B88C6}" destId="{48852DEA-76E9-4D56-9F4E-CB81FE008DAB}" srcOrd="1" destOrd="0" presId="urn:microsoft.com/office/officeart/2011/layout/CircleProcess"/>
    <dgm:cxn modelId="{118BA427-0023-4CB4-BAE6-51BA9A857F2C}" type="presOf" srcId="{CDFD23CE-70F4-4711-8EF5-AA53D0C59FF9}" destId="{FEBA6121-E0BC-4D70-BE9A-F365BB1223C8}" srcOrd="0" destOrd="0" presId="urn:microsoft.com/office/officeart/2011/layout/CircleProcess"/>
    <dgm:cxn modelId="{EC59092D-9200-406B-8015-DCDD0A98EF6F}" type="presOf" srcId="{CDFD23CE-70F4-4711-8EF5-AA53D0C59FF9}" destId="{8DB6607E-CF45-45D0-96FB-B43BEE2AC40F}" srcOrd="1" destOrd="0" presId="urn:microsoft.com/office/officeart/2011/layout/CircleProcess"/>
    <dgm:cxn modelId="{5EADA732-A50D-47A9-98B7-D43E39AF7209}" srcId="{9E9B02F9-417B-433C-9014-B5C87BA7A68A}" destId="{F090CE9F-9F76-4D1A-A46A-36527B68B418}" srcOrd="3" destOrd="0" parTransId="{469F758A-FCC8-4FE8-B657-5565888F8BB5}" sibTransId="{957B7240-2724-41F7-A228-DCFFA9F85CB6}"/>
    <dgm:cxn modelId="{5E0BBE5B-AFED-4ABA-AAFA-8B1D4731DEF9}" type="presOf" srcId="{12DBEE21-9928-41A8-8A85-5BD8DE3D1FDD}" destId="{1CC8B208-DE0C-409A-9369-3AE1A9285CE6}" srcOrd="1" destOrd="0" presId="urn:microsoft.com/office/officeart/2011/layout/CircleProcess"/>
    <dgm:cxn modelId="{C6157366-D9E4-4EC2-8476-E51DCD289A28}" type="presOf" srcId="{F090CE9F-9F76-4D1A-A46A-36527B68B418}" destId="{1E687BF5-C14F-4CDF-9122-683999393F3A}" srcOrd="1" destOrd="0" presId="urn:microsoft.com/office/officeart/2011/layout/CircleProcess"/>
    <dgm:cxn modelId="{5C95E34B-E1BC-4D6D-B7DF-83F45A924BDA}" srcId="{9E9B02F9-417B-433C-9014-B5C87BA7A68A}" destId="{CDFD23CE-70F4-4711-8EF5-AA53D0C59FF9}" srcOrd="6" destOrd="0" parTransId="{3813C975-8D6B-4B82-8557-06CD9888948E}" sibTransId="{FEFFF6F6-8201-45ED-A2A4-3D18EBF88534}"/>
    <dgm:cxn modelId="{BC482F71-857A-451C-B767-A155B40C0726}" type="presOf" srcId="{D5F15048-5144-4BFC-B784-BFD0D0912AEA}" destId="{65A3B359-E9FF-44B3-9F46-976D63815F68}" srcOrd="0" destOrd="0" presId="urn:microsoft.com/office/officeart/2011/layout/CircleProcess"/>
    <dgm:cxn modelId="{23B06151-344E-40D2-A4A9-43253AA483FE}" type="presOf" srcId="{9E9B02F9-417B-433C-9014-B5C87BA7A68A}" destId="{48E1B5BA-2B98-4F74-913C-D8118DA68B56}" srcOrd="0" destOrd="0" presId="urn:microsoft.com/office/officeart/2011/layout/CircleProcess"/>
    <dgm:cxn modelId="{0B561A55-5FC0-43ED-B376-5FA2ADAE9721}" type="presOf" srcId="{FC384769-9B84-4D93-9971-CC450F4B88C6}" destId="{B65F0689-57DC-4080-A9A4-8B8498A2DD68}" srcOrd="0" destOrd="0" presId="urn:microsoft.com/office/officeart/2011/layout/CircleProcess"/>
    <dgm:cxn modelId="{359F537C-89BC-4B1B-AD24-6702F37392F9}" type="presOf" srcId="{CB356A3E-3DD0-4C8B-B389-8404938E3955}" destId="{365E4D96-122C-4FB0-9E0A-288AE38485E8}" srcOrd="0" destOrd="0" presId="urn:microsoft.com/office/officeart/2011/layout/CircleProcess"/>
    <dgm:cxn modelId="{DA164882-56B2-4209-940C-1325B66B6983}" srcId="{9E9B02F9-417B-433C-9014-B5C87BA7A68A}" destId="{12DBEE21-9928-41A8-8A85-5BD8DE3D1FDD}" srcOrd="2" destOrd="0" parTransId="{66809FAA-AD33-4807-B8A1-0EA703D75055}" sibTransId="{FFE7EF27-8F1C-4B61-8865-1C0DE4624F4F}"/>
    <dgm:cxn modelId="{DE06E29B-A03A-4F3E-B2DF-1BFB5747CFDF}" type="presOf" srcId="{12DBEE21-9928-41A8-8A85-5BD8DE3D1FDD}" destId="{AADF4FF2-478E-4700-9A92-B16BEF0AAFA9}" srcOrd="0" destOrd="0" presId="urn:microsoft.com/office/officeart/2011/layout/CircleProcess"/>
    <dgm:cxn modelId="{4F406BA5-1FD3-4DC5-9248-6DA7199D779A}" srcId="{9E9B02F9-417B-433C-9014-B5C87BA7A68A}" destId="{FC384769-9B84-4D93-9971-CC450F4B88C6}" srcOrd="1" destOrd="0" parTransId="{D95162CF-EE9B-47CC-AF56-389AE75F045A}" sibTransId="{E59FBCC9-6B9A-4CFA-BB3D-F43B2B413895}"/>
    <dgm:cxn modelId="{AA8C9CA6-46E0-4D53-8D13-9592AFA35A7D}" type="presOf" srcId="{D5F15048-5144-4BFC-B784-BFD0D0912AEA}" destId="{5D2BB921-4FE8-4840-92EF-ABD6CADB2A8E}" srcOrd="1" destOrd="0" presId="urn:microsoft.com/office/officeart/2011/layout/CircleProcess"/>
    <dgm:cxn modelId="{12D948AF-8FC6-40BE-A48B-3D7570857C02}" srcId="{9E9B02F9-417B-433C-9014-B5C87BA7A68A}" destId="{27061D49-C731-4885-AFBB-3659A9AA8113}" srcOrd="5" destOrd="0" parTransId="{072DE1CD-8EDE-495E-8361-06B546F42382}" sibTransId="{566B5868-580E-4BC7-BB68-2A9FC8C295E4}"/>
    <dgm:cxn modelId="{72BB76B8-579F-4686-9D08-385E2F9E85EC}" type="presOf" srcId="{CB356A3E-3DD0-4C8B-B389-8404938E3955}" destId="{05DD8D17-7B35-46F7-95CF-FCB19360EE2F}" srcOrd="1" destOrd="0" presId="urn:microsoft.com/office/officeart/2011/layout/CircleProcess"/>
    <dgm:cxn modelId="{CFF3ECB8-DCEC-4A24-AC32-A8FD07064FB8}" type="presOf" srcId="{F090CE9F-9F76-4D1A-A46A-36527B68B418}" destId="{02D4D60D-999C-405B-89AC-F7401EC87365}" srcOrd="0" destOrd="0" presId="urn:microsoft.com/office/officeart/2011/layout/CircleProcess"/>
    <dgm:cxn modelId="{A0629FD0-97C1-4FDF-B524-AB433D1B9422}" type="presOf" srcId="{27061D49-C731-4885-AFBB-3659A9AA8113}" destId="{506F0263-27AA-4607-AA4A-546026D0341F}" srcOrd="1" destOrd="0" presId="urn:microsoft.com/office/officeart/2011/layout/CircleProcess"/>
    <dgm:cxn modelId="{533068D6-7972-4CFD-8277-67FA3C25A407}" srcId="{9E9B02F9-417B-433C-9014-B5C87BA7A68A}" destId="{D5F15048-5144-4BFC-B784-BFD0D0912AEA}" srcOrd="0" destOrd="0" parTransId="{6AB3E578-6B76-4EE6-9C2C-EDBAF3330886}" sibTransId="{8DBD7859-1189-4219-B61D-A5C04FF59FE8}"/>
    <dgm:cxn modelId="{CBE50EEC-F976-4C05-BB6B-5E28C5CB1916}" type="presOf" srcId="{27061D49-C731-4885-AFBB-3659A9AA8113}" destId="{1E517C9B-B4C2-49C4-BBBA-DA8D3FE9931A}" srcOrd="0" destOrd="0" presId="urn:microsoft.com/office/officeart/2011/layout/CircleProcess"/>
    <dgm:cxn modelId="{8389BBF7-EFD2-4021-A813-DA98B058E736}" srcId="{9E9B02F9-417B-433C-9014-B5C87BA7A68A}" destId="{CB356A3E-3DD0-4C8B-B389-8404938E3955}" srcOrd="4" destOrd="0" parTransId="{1659122E-3E6B-477E-A767-BCE1C9457C46}" sibTransId="{ED55F220-9184-4A53-9550-B6177EFFE138}"/>
    <dgm:cxn modelId="{A62DF512-77FA-4084-BCC3-5E90DB4C9579}" type="presParOf" srcId="{48E1B5BA-2B98-4F74-913C-D8118DA68B56}" destId="{AB856097-E724-45F7-A73E-3C623F1BDF53}" srcOrd="0" destOrd="0" presId="urn:microsoft.com/office/officeart/2011/layout/CircleProcess"/>
    <dgm:cxn modelId="{5F0DC507-9DB9-4C8F-ACE0-044C81C94A31}" type="presParOf" srcId="{AB856097-E724-45F7-A73E-3C623F1BDF53}" destId="{6E6E6DCB-39E1-4352-8A29-D5D0C8C06F14}" srcOrd="0" destOrd="0" presId="urn:microsoft.com/office/officeart/2011/layout/CircleProcess"/>
    <dgm:cxn modelId="{D13D0E24-B041-4435-B073-2EAC7C78C643}" type="presParOf" srcId="{48E1B5BA-2B98-4F74-913C-D8118DA68B56}" destId="{7F136EFA-9E75-4F5C-B1C1-6F4944D64D59}" srcOrd="1" destOrd="0" presId="urn:microsoft.com/office/officeart/2011/layout/CircleProcess"/>
    <dgm:cxn modelId="{4D840F5B-BEF9-40F9-8487-8C60607FD810}" type="presParOf" srcId="{7F136EFA-9E75-4F5C-B1C1-6F4944D64D59}" destId="{FEBA6121-E0BC-4D70-BE9A-F365BB1223C8}" srcOrd="0" destOrd="0" presId="urn:microsoft.com/office/officeart/2011/layout/CircleProcess"/>
    <dgm:cxn modelId="{AC40CC46-C956-46F6-AAE6-D96AE55AC686}" type="presParOf" srcId="{48E1B5BA-2B98-4F74-913C-D8118DA68B56}" destId="{8DB6607E-CF45-45D0-96FB-B43BEE2AC40F}" srcOrd="2" destOrd="0" presId="urn:microsoft.com/office/officeart/2011/layout/CircleProcess"/>
    <dgm:cxn modelId="{481195D4-B7ED-4BAA-BEE3-F6BFEF5B712B}" type="presParOf" srcId="{48E1B5BA-2B98-4F74-913C-D8118DA68B56}" destId="{04328DCD-FB7E-444B-879D-5AD2120CAC76}" srcOrd="3" destOrd="0" presId="urn:microsoft.com/office/officeart/2011/layout/CircleProcess"/>
    <dgm:cxn modelId="{9BB3F741-90E6-456F-A3FE-377D97E5A4C4}" type="presParOf" srcId="{04328DCD-FB7E-444B-879D-5AD2120CAC76}" destId="{6CA032E3-4F30-46BB-9F70-4CA0769324E5}" srcOrd="0" destOrd="0" presId="urn:microsoft.com/office/officeart/2011/layout/CircleProcess"/>
    <dgm:cxn modelId="{14A5FEDA-2DAA-4C5B-B022-8187440FC5E8}" type="presParOf" srcId="{48E1B5BA-2B98-4F74-913C-D8118DA68B56}" destId="{8B2AF6DB-FF8D-43BA-ABC4-EA4B12920B78}" srcOrd="4" destOrd="0" presId="urn:microsoft.com/office/officeart/2011/layout/CircleProcess"/>
    <dgm:cxn modelId="{A09370C4-02E9-4D06-9320-E69D719ADD7F}" type="presParOf" srcId="{8B2AF6DB-FF8D-43BA-ABC4-EA4B12920B78}" destId="{1E517C9B-B4C2-49C4-BBBA-DA8D3FE9931A}" srcOrd="0" destOrd="0" presId="urn:microsoft.com/office/officeart/2011/layout/CircleProcess"/>
    <dgm:cxn modelId="{0EFED333-A74E-4AF3-9D2A-5C88DA1C1BF6}" type="presParOf" srcId="{48E1B5BA-2B98-4F74-913C-D8118DA68B56}" destId="{506F0263-27AA-4607-AA4A-546026D0341F}" srcOrd="5" destOrd="0" presId="urn:microsoft.com/office/officeart/2011/layout/CircleProcess"/>
    <dgm:cxn modelId="{53BA5CF1-FA8C-4380-9F2E-22752E56815D}" type="presParOf" srcId="{48E1B5BA-2B98-4F74-913C-D8118DA68B56}" destId="{FB210360-7692-4489-A3A1-5688A4D53250}" srcOrd="6" destOrd="0" presId="urn:microsoft.com/office/officeart/2011/layout/CircleProcess"/>
    <dgm:cxn modelId="{584CFE54-8C14-41C7-A1A2-9DCA702F37F7}" type="presParOf" srcId="{FB210360-7692-4489-A3A1-5688A4D53250}" destId="{DF4C827D-DD3E-428E-B98C-5C23C65ECDE4}" srcOrd="0" destOrd="0" presId="urn:microsoft.com/office/officeart/2011/layout/CircleProcess"/>
    <dgm:cxn modelId="{A0AB5079-8285-43A4-BE2D-F2F8C95DE5DE}" type="presParOf" srcId="{48E1B5BA-2B98-4F74-913C-D8118DA68B56}" destId="{EE11E037-0EFC-451C-9695-AB4634062433}" srcOrd="7" destOrd="0" presId="urn:microsoft.com/office/officeart/2011/layout/CircleProcess"/>
    <dgm:cxn modelId="{5A4F8CDC-246D-4D97-A3CA-0F278A434ECE}" type="presParOf" srcId="{EE11E037-0EFC-451C-9695-AB4634062433}" destId="{365E4D96-122C-4FB0-9E0A-288AE38485E8}" srcOrd="0" destOrd="0" presId="urn:microsoft.com/office/officeart/2011/layout/CircleProcess"/>
    <dgm:cxn modelId="{F51C3896-BA23-4270-B1DE-CAB0716636DF}" type="presParOf" srcId="{48E1B5BA-2B98-4F74-913C-D8118DA68B56}" destId="{05DD8D17-7B35-46F7-95CF-FCB19360EE2F}" srcOrd="8" destOrd="0" presId="urn:microsoft.com/office/officeart/2011/layout/CircleProcess"/>
    <dgm:cxn modelId="{52252E45-F7A0-4CDC-BD12-5567F47BE180}" type="presParOf" srcId="{48E1B5BA-2B98-4F74-913C-D8118DA68B56}" destId="{0943A7C4-2F5B-472A-9932-47C35EC39A2C}" srcOrd="9" destOrd="0" presId="urn:microsoft.com/office/officeart/2011/layout/CircleProcess"/>
    <dgm:cxn modelId="{C5778D0E-8395-49E2-BA9A-788E2CA115B4}" type="presParOf" srcId="{0943A7C4-2F5B-472A-9932-47C35EC39A2C}" destId="{B6C2D3FF-103B-4CA1-8043-ABE153B5C362}" srcOrd="0" destOrd="0" presId="urn:microsoft.com/office/officeart/2011/layout/CircleProcess"/>
    <dgm:cxn modelId="{AE1B987A-4D68-45BF-9453-DAF458C778C9}" type="presParOf" srcId="{48E1B5BA-2B98-4F74-913C-D8118DA68B56}" destId="{4431025E-9D32-499B-A098-951A66B18D33}" srcOrd="10" destOrd="0" presId="urn:microsoft.com/office/officeart/2011/layout/CircleProcess"/>
    <dgm:cxn modelId="{318F8454-831A-4DF9-8E77-A9F225D08B10}" type="presParOf" srcId="{4431025E-9D32-499B-A098-951A66B18D33}" destId="{02D4D60D-999C-405B-89AC-F7401EC87365}" srcOrd="0" destOrd="0" presId="urn:microsoft.com/office/officeart/2011/layout/CircleProcess"/>
    <dgm:cxn modelId="{D7D6EAEA-0377-4D81-8021-4EA2F8FE69A8}" type="presParOf" srcId="{48E1B5BA-2B98-4F74-913C-D8118DA68B56}" destId="{1E687BF5-C14F-4CDF-9122-683999393F3A}" srcOrd="11" destOrd="0" presId="urn:microsoft.com/office/officeart/2011/layout/CircleProcess"/>
    <dgm:cxn modelId="{69998B9D-60A2-4FC0-B375-A5EAB0DB29D5}" type="presParOf" srcId="{48E1B5BA-2B98-4F74-913C-D8118DA68B56}" destId="{AC5D4033-7160-4977-ABE5-244F51D170B6}" srcOrd="12" destOrd="0" presId="urn:microsoft.com/office/officeart/2011/layout/CircleProcess"/>
    <dgm:cxn modelId="{08B2C712-D15A-4461-BA3D-956744FC4446}" type="presParOf" srcId="{AC5D4033-7160-4977-ABE5-244F51D170B6}" destId="{AFFA5460-BB80-4261-9634-78F0199FF12F}" srcOrd="0" destOrd="0" presId="urn:microsoft.com/office/officeart/2011/layout/CircleProcess"/>
    <dgm:cxn modelId="{761FEFD7-68D7-45CC-AF0E-604CECBA1AB2}" type="presParOf" srcId="{48E1B5BA-2B98-4F74-913C-D8118DA68B56}" destId="{66F01527-4D8D-44F0-AD36-A01F6E2E2DE2}" srcOrd="13" destOrd="0" presId="urn:microsoft.com/office/officeart/2011/layout/CircleProcess"/>
    <dgm:cxn modelId="{84AEC71C-3178-4DF9-B4ED-6DE0940209D7}" type="presParOf" srcId="{66F01527-4D8D-44F0-AD36-A01F6E2E2DE2}" destId="{AADF4FF2-478E-4700-9A92-B16BEF0AAFA9}" srcOrd="0" destOrd="0" presId="urn:microsoft.com/office/officeart/2011/layout/CircleProcess"/>
    <dgm:cxn modelId="{ED44717C-B8F5-4B1F-B884-B31C5D36E1A5}" type="presParOf" srcId="{48E1B5BA-2B98-4F74-913C-D8118DA68B56}" destId="{1CC8B208-DE0C-409A-9369-3AE1A9285CE6}" srcOrd="14" destOrd="0" presId="urn:microsoft.com/office/officeart/2011/layout/CircleProcess"/>
    <dgm:cxn modelId="{1FE454CF-B7D5-4864-A351-99F774A1A442}" type="presParOf" srcId="{48E1B5BA-2B98-4F74-913C-D8118DA68B56}" destId="{3A79BF02-BE67-4DE3-B576-6EB3665803FF}" srcOrd="15" destOrd="0" presId="urn:microsoft.com/office/officeart/2011/layout/CircleProcess"/>
    <dgm:cxn modelId="{75F0E349-5ECA-4072-954C-F3CE70F1DC05}" type="presParOf" srcId="{3A79BF02-BE67-4DE3-B576-6EB3665803FF}" destId="{F2104EE9-279A-4759-99B9-2BB0BAD4AC9E}" srcOrd="0" destOrd="0" presId="urn:microsoft.com/office/officeart/2011/layout/CircleProcess"/>
    <dgm:cxn modelId="{A10C60AD-B92E-472D-A522-BD7727BE2363}" type="presParOf" srcId="{48E1B5BA-2B98-4F74-913C-D8118DA68B56}" destId="{0F8EBDCB-D235-41C1-8954-6DE8EFC2D6A9}" srcOrd="16" destOrd="0" presId="urn:microsoft.com/office/officeart/2011/layout/CircleProcess"/>
    <dgm:cxn modelId="{AF36EE21-2ADC-4DAC-82EC-043DB4F0924F}" type="presParOf" srcId="{0F8EBDCB-D235-41C1-8954-6DE8EFC2D6A9}" destId="{B65F0689-57DC-4080-A9A4-8B8498A2DD68}" srcOrd="0" destOrd="0" presId="urn:microsoft.com/office/officeart/2011/layout/CircleProcess"/>
    <dgm:cxn modelId="{42EF9FAD-A498-4B88-A763-D7AB3A084484}" type="presParOf" srcId="{48E1B5BA-2B98-4F74-913C-D8118DA68B56}" destId="{48852DEA-76E9-4D56-9F4E-CB81FE008DAB}" srcOrd="17" destOrd="0" presId="urn:microsoft.com/office/officeart/2011/layout/CircleProcess"/>
    <dgm:cxn modelId="{835B14A0-A75F-4F99-AF78-68DA5344CF27}" type="presParOf" srcId="{48E1B5BA-2B98-4F74-913C-D8118DA68B56}" destId="{FEE8958C-5E31-458F-B169-E258D4387991}" srcOrd="18" destOrd="0" presId="urn:microsoft.com/office/officeart/2011/layout/CircleProcess"/>
    <dgm:cxn modelId="{1FF303C2-D712-4B0F-897A-ED91A2607CB8}" type="presParOf" srcId="{FEE8958C-5E31-458F-B169-E258D4387991}" destId="{D352B28A-5EAD-4F5F-96B9-5D80C5B9BE12}" srcOrd="0" destOrd="0" presId="urn:microsoft.com/office/officeart/2011/layout/CircleProcess"/>
    <dgm:cxn modelId="{F5CDBC69-EB85-4510-B7A6-D767523ACD0A}" type="presParOf" srcId="{48E1B5BA-2B98-4F74-913C-D8118DA68B56}" destId="{FCDCC98D-9BAC-4398-90AF-759B597B8C84}" srcOrd="19" destOrd="0" presId="urn:microsoft.com/office/officeart/2011/layout/CircleProcess"/>
    <dgm:cxn modelId="{7F8C4D3C-4E7A-4862-9EAB-88862F884787}" type="presParOf" srcId="{FCDCC98D-9BAC-4398-90AF-759B597B8C84}" destId="{65A3B359-E9FF-44B3-9F46-976D63815F68}" srcOrd="0" destOrd="0" presId="urn:microsoft.com/office/officeart/2011/layout/CircleProcess"/>
    <dgm:cxn modelId="{8E8B1B1F-E546-4370-AFD3-159381C9C150}" type="presParOf" srcId="{48E1B5BA-2B98-4F74-913C-D8118DA68B56}" destId="{5D2BB921-4FE8-4840-92EF-ABD6CADB2A8E}" srcOrd="2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937562-59EB-4BA3-AC6B-016B8281CD66}">
      <dsp:nvSpPr>
        <dsp:cNvPr id="0" name=""/>
        <dsp:cNvSpPr/>
      </dsp:nvSpPr>
      <dsp:spPr>
        <a:xfrm>
          <a:off x="789146" y="0"/>
          <a:ext cx="8943657" cy="48561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C0A907-4DC0-45BE-AB6C-2A65EAE8FB64}">
      <dsp:nvSpPr>
        <dsp:cNvPr id="0" name=""/>
        <dsp:cNvSpPr/>
      </dsp:nvSpPr>
      <dsp:spPr>
        <a:xfrm>
          <a:off x="2055" y="1456848"/>
          <a:ext cx="2465118" cy="1942465"/>
        </a:xfrm>
        <a:prstGeom prst="roundRect">
          <a:avLst/>
        </a:prstGeom>
        <a:solidFill>
          <a:schemeClr val="accent1">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Phase I</a:t>
          </a:r>
        </a:p>
        <a:p>
          <a:pPr marL="171450" lvl="1" indent="-171450" algn="l" defTabSz="800100">
            <a:lnSpc>
              <a:spcPct val="90000"/>
            </a:lnSpc>
            <a:spcBef>
              <a:spcPct val="0"/>
            </a:spcBef>
            <a:spcAft>
              <a:spcPct val="15000"/>
            </a:spcAft>
            <a:buChar char="•"/>
          </a:pPr>
          <a:r>
            <a:rPr lang="en-US" sz="1800" kern="1200" dirty="0"/>
            <a:t>What dose is safe?</a:t>
          </a:r>
        </a:p>
        <a:p>
          <a:pPr marL="171450" lvl="1" indent="-171450" algn="l" defTabSz="800100">
            <a:lnSpc>
              <a:spcPct val="90000"/>
            </a:lnSpc>
            <a:spcBef>
              <a:spcPct val="0"/>
            </a:spcBef>
            <a:spcAft>
              <a:spcPct val="15000"/>
            </a:spcAft>
            <a:buChar char="•"/>
          </a:pPr>
          <a:r>
            <a:rPr lang="en-US" sz="1800" kern="1200" dirty="0"/>
            <a:t>10 – 20 subjects</a:t>
          </a:r>
        </a:p>
        <a:p>
          <a:pPr marL="171450" lvl="1" indent="-171450" algn="l" defTabSz="800100">
            <a:lnSpc>
              <a:spcPct val="90000"/>
            </a:lnSpc>
            <a:spcBef>
              <a:spcPct val="0"/>
            </a:spcBef>
            <a:spcAft>
              <a:spcPct val="15000"/>
            </a:spcAft>
            <a:buChar char="•"/>
          </a:pPr>
          <a:r>
            <a:rPr lang="en-US" sz="1800" kern="1200" dirty="0"/>
            <a:t>IA – SAD</a:t>
          </a:r>
        </a:p>
        <a:p>
          <a:pPr marL="171450" lvl="1" indent="-171450" algn="l" defTabSz="800100">
            <a:lnSpc>
              <a:spcPct val="90000"/>
            </a:lnSpc>
            <a:spcBef>
              <a:spcPct val="0"/>
            </a:spcBef>
            <a:spcAft>
              <a:spcPct val="15000"/>
            </a:spcAft>
            <a:buChar char="•"/>
          </a:pPr>
          <a:r>
            <a:rPr lang="en-US" sz="1800" kern="1200" dirty="0"/>
            <a:t>IB - MAD</a:t>
          </a:r>
        </a:p>
      </dsp:txBody>
      <dsp:txXfrm>
        <a:off x="96878" y="1551671"/>
        <a:ext cx="2275472" cy="1752819"/>
      </dsp:txXfrm>
    </dsp:sp>
    <dsp:sp modelId="{2D43639E-573F-406F-88E9-387B41FED9AB}">
      <dsp:nvSpPr>
        <dsp:cNvPr id="0" name=""/>
        <dsp:cNvSpPr/>
      </dsp:nvSpPr>
      <dsp:spPr>
        <a:xfrm>
          <a:off x="2686295" y="1456848"/>
          <a:ext cx="2465118" cy="1942465"/>
        </a:xfrm>
        <a:prstGeom prst="roundRect">
          <a:avLst/>
        </a:prstGeom>
        <a:solidFill>
          <a:schemeClr val="accent1">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Phase II</a:t>
          </a:r>
        </a:p>
        <a:p>
          <a:pPr marL="171450" lvl="1" indent="-171450" algn="l" defTabSz="800100">
            <a:lnSpc>
              <a:spcPct val="90000"/>
            </a:lnSpc>
            <a:spcBef>
              <a:spcPct val="0"/>
            </a:spcBef>
            <a:spcAft>
              <a:spcPct val="15000"/>
            </a:spcAft>
            <a:buChar char="•"/>
          </a:pPr>
          <a:r>
            <a:rPr lang="en-US" sz="1800" kern="1200" dirty="0"/>
            <a:t>Does it work?</a:t>
          </a:r>
        </a:p>
        <a:p>
          <a:pPr marL="171450" lvl="1" indent="-171450" algn="l" defTabSz="800100">
            <a:lnSpc>
              <a:spcPct val="90000"/>
            </a:lnSpc>
            <a:spcBef>
              <a:spcPct val="0"/>
            </a:spcBef>
            <a:spcAft>
              <a:spcPct val="15000"/>
            </a:spcAft>
            <a:buChar char="•"/>
          </a:pPr>
          <a:r>
            <a:rPr lang="en-US" sz="1800" kern="1200" dirty="0"/>
            <a:t>20 – 200</a:t>
          </a:r>
        </a:p>
        <a:p>
          <a:pPr marL="171450" lvl="1" indent="-171450" algn="l" defTabSz="800100">
            <a:lnSpc>
              <a:spcPct val="90000"/>
            </a:lnSpc>
            <a:spcBef>
              <a:spcPct val="0"/>
            </a:spcBef>
            <a:spcAft>
              <a:spcPct val="15000"/>
            </a:spcAft>
            <a:buChar char="•"/>
          </a:pPr>
          <a:r>
            <a:rPr lang="en-US" sz="1800" kern="1200" dirty="0"/>
            <a:t>IIA – dosing</a:t>
          </a:r>
        </a:p>
        <a:p>
          <a:pPr marL="171450" lvl="1" indent="-171450" algn="l" defTabSz="800100">
            <a:lnSpc>
              <a:spcPct val="90000"/>
            </a:lnSpc>
            <a:spcBef>
              <a:spcPct val="0"/>
            </a:spcBef>
            <a:spcAft>
              <a:spcPct val="15000"/>
            </a:spcAft>
            <a:buChar char="•"/>
          </a:pPr>
          <a:r>
            <a:rPr lang="en-US" sz="1800" kern="1200" dirty="0"/>
            <a:t>IIB - efficacy</a:t>
          </a:r>
        </a:p>
      </dsp:txBody>
      <dsp:txXfrm>
        <a:off x="2781118" y="1551671"/>
        <a:ext cx="2275472" cy="1752819"/>
      </dsp:txXfrm>
    </dsp:sp>
    <dsp:sp modelId="{C6398128-1147-4534-B638-5DC72958FBFB}">
      <dsp:nvSpPr>
        <dsp:cNvPr id="0" name=""/>
        <dsp:cNvSpPr/>
      </dsp:nvSpPr>
      <dsp:spPr>
        <a:xfrm>
          <a:off x="5370535" y="1456848"/>
          <a:ext cx="2465118" cy="1942465"/>
        </a:xfrm>
        <a:prstGeom prst="roundRect">
          <a:avLst/>
        </a:prstGeom>
        <a:solidFill>
          <a:schemeClr val="accent1">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Phase III</a:t>
          </a:r>
        </a:p>
        <a:p>
          <a:pPr marL="171450" lvl="1" indent="-171450" algn="l" defTabSz="800100">
            <a:lnSpc>
              <a:spcPct val="90000"/>
            </a:lnSpc>
            <a:spcBef>
              <a:spcPct val="0"/>
            </a:spcBef>
            <a:spcAft>
              <a:spcPct val="15000"/>
            </a:spcAft>
            <a:buChar char="•"/>
          </a:pPr>
          <a:r>
            <a:rPr lang="en-US" sz="1800" kern="1200" dirty="0"/>
            <a:t>How does it Compare?</a:t>
          </a:r>
        </a:p>
        <a:p>
          <a:pPr marL="171450" lvl="1" indent="-171450" algn="l" defTabSz="800100">
            <a:lnSpc>
              <a:spcPct val="90000"/>
            </a:lnSpc>
            <a:spcBef>
              <a:spcPct val="0"/>
            </a:spcBef>
            <a:spcAft>
              <a:spcPct val="15000"/>
            </a:spcAft>
            <a:buChar char="•"/>
          </a:pPr>
          <a:r>
            <a:rPr lang="en-US" sz="1800" kern="1200" dirty="0"/>
            <a:t>&gt;1,000</a:t>
          </a:r>
        </a:p>
        <a:p>
          <a:pPr marL="171450" lvl="1" indent="-171450" algn="l" defTabSz="800100">
            <a:lnSpc>
              <a:spcPct val="90000"/>
            </a:lnSpc>
            <a:spcBef>
              <a:spcPct val="0"/>
            </a:spcBef>
            <a:spcAft>
              <a:spcPct val="15000"/>
            </a:spcAft>
            <a:buChar char="•"/>
          </a:pPr>
          <a:r>
            <a:rPr lang="en-US" sz="1800" kern="1200" dirty="0"/>
            <a:t>Safety &amp; Efficacy</a:t>
          </a:r>
        </a:p>
      </dsp:txBody>
      <dsp:txXfrm>
        <a:off x="5465358" y="1551671"/>
        <a:ext cx="2275472" cy="1752819"/>
      </dsp:txXfrm>
    </dsp:sp>
    <dsp:sp modelId="{DF18FC04-5012-402E-B4AE-E1B72912F485}">
      <dsp:nvSpPr>
        <dsp:cNvPr id="0" name=""/>
        <dsp:cNvSpPr/>
      </dsp:nvSpPr>
      <dsp:spPr>
        <a:xfrm>
          <a:off x="8054776" y="1456848"/>
          <a:ext cx="2465118" cy="1942465"/>
        </a:xfrm>
        <a:prstGeom prst="roundRect">
          <a:avLst/>
        </a:prstGeom>
        <a:solidFill>
          <a:schemeClr val="accent1">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Phase IV</a:t>
          </a:r>
        </a:p>
        <a:p>
          <a:pPr marL="171450" lvl="1" indent="-171450" algn="l" defTabSz="800100">
            <a:lnSpc>
              <a:spcPct val="90000"/>
            </a:lnSpc>
            <a:spcBef>
              <a:spcPct val="0"/>
            </a:spcBef>
            <a:spcAft>
              <a:spcPct val="15000"/>
            </a:spcAft>
            <a:buChar char="•"/>
          </a:pPr>
          <a:r>
            <a:rPr lang="en-US" sz="1800" kern="1200" dirty="0"/>
            <a:t>How’s it doing in the ‘real world’</a:t>
          </a:r>
        </a:p>
        <a:p>
          <a:pPr marL="171450" lvl="1" indent="-171450" algn="l" defTabSz="800100">
            <a:lnSpc>
              <a:spcPct val="90000"/>
            </a:lnSpc>
            <a:spcBef>
              <a:spcPct val="0"/>
            </a:spcBef>
            <a:spcAft>
              <a:spcPct val="15000"/>
            </a:spcAft>
            <a:buChar char="•"/>
          </a:pPr>
          <a:r>
            <a:rPr lang="en-US" sz="1800" kern="1200" dirty="0"/>
            <a:t>May be Required </a:t>
          </a:r>
        </a:p>
        <a:p>
          <a:pPr marL="171450" lvl="1" indent="-171450" algn="l" defTabSz="800100">
            <a:lnSpc>
              <a:spcPct val="90000"/>
            </a:lnSpc>
            <a:spcBef>
              <a:spcPct val="0"/>
            </a:spcBef>
            <a:spcAft>
              <a:spcPct val="15000"/>
            </a:spcAft>
            <a:buChar char="•"/>
          </a:pPr>
          <a:r>
            <a:rPr lang="en-US" sz="1800" kern="1200" dirty="0"/>
            <a:t>Competitive</a:t>
          </a:r>
        </a:p>
      </dsp:txBody>
      <dsp:txXfrm>
        <a:off x="8149599" y="1551671"/>
        <a:ext cx="2275472" cy="1752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E6DCB-39E1-4352-8A29-D5D0C8C06F14}">
      <dsp:nvSpPr>
        <dsp:cNvPr id="0" name=""/>
        <dsp:cNvSpPr/>
      </dsp:nvSpPr>
      <dsp:spPr>
        <a:xfrm>
          <a:off x="10224078" y="2345044"/>
          <a:ext cx="1580130" cy="1579646"/>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BA6121-E0BC-4D70-BE9A-F365BB1223C8}">
      <dsp:nvSpPr>
        <dsp:cNvPr id="0" name=""/>
        <dsp:cNvSpPr/>
      </dsp:nvSpPr>
      <dsp:spPr>
        <a:xfrm>
          <a:off x="10277760" y="2397708"/>
          <a:ext cx="1473932" cy="1474318"/>
        </a:xfrm>
        <a:prstGeom prst="ellipse">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Move on</a:t>
          </a:r>
        </a:p>
      </dsp:txBody>
      <dsp:txXfrm>
        <a:off x="10487822" y="2608365"/>
        <a:ext cx="1052642" cy="1053005"/>
      </dsp:txXfrm>
    </dsp:sp>
    <dsp:sp modelId="{6CA032E3-4F30-46BB-9F70-4CA0769324E5}">
      <dsp:nvSpPr>
        <dsp:cNvPr id="0" name=""/>
        <dsp:cNvSpPr/>
      </dsp:nvSpPr>
      <dsp:spPr>
        <a:xfrm rot="2700000">
          <a:off x="8592218" y="2344867"/>
          <a:ext cx="1579724" cy="1579724"/>
        </a:xfrm>
        <a:prstGeom prst="teardrop">
          <a:avLst>
            <a:gd name="adj" fmla="val 10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517C9B-B4C2-49C4-BBBA-DA8D3FE9931A}">
      <dsp:nvSpPr>
        <dsp:cNvPr id="0" name=""/>
        <dsp:cNvSpPr/>
      </dsp:nvSpPr>
      <dsp:spPr>
        <a:xfrm>
          <a:off x="8645114" y="2397708"/>
          <a:ext cx="1473932" cy="1474318"/>
        </a:xfrm>
        <a:prstGeom prst="ellipse">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Unblind</a:t>
          </a:r>
          <a:endParaRPr lang="en-US" sz="1800" kern="1200" dirty="0"/>
        </a:p>
      </dsp:txBody>
      <dsp:txXfrm>
        <a:off x="8855176" y="2608365"/>
        <a:ext cx="1052642" cy="1053005"/>
      </dsp:txXfrm>
    </dsp:sp>
    <dsp:sp modelId="{DF4C827D-DD3E-428E-B98C-5C23C65ECDE4}">
      <dsp:nvSpPr>
        <dsp:cNvPr id="0" name=""/>
        <dsp:cNvSpPr/>
      </dsp:nvSpPr>
      <dsp:spPr>
        <a:xfrm rot="2700000">
          <a:off x="6960739" y="2344867"/>
          <a:ext cx="1579724" cy="1579724"/>
        </a:xfrm>
        <a:prstGeom prst="teardrop">
          <a:avLst>
            <a:gd name="adj" fmla="val 100000"/>
          </a:avLst>
        </a:prstGeom>
        <a:solidFill>
          <a:srgbClr val="00B050"/>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5E4D96-122C-4FB0-9E0A-288AE38485E8}">
      <dsp:nvSpPr>
        <dsp:cNvPr id="0" name=""/>
        <dsp:cNvSpPr/>
      </dsp:nvSpPr>
      <dsp:spPr>
        <a:xfrm>
          <a:off x="7012468" y="2397708"/>
          <a:ext cx="1473932" cy="1474318"/>
        </a:xfrm>
        <a:prstGeom prst="ellipse">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Execute</a:t>
          </a:r>
        </a:p>
      </dsp:txBody>
      <dsp:txXfrm>
        <a:off x="7223697" y="2608365"/>
        <a:ext cx="1052642" cy="1053005"/>
      </dsp:txXfrm>
    </dsp:sp>
    <dsp:sp modelId="{B6C2D3FF-103B-4CA1-8043-ABE153B5C362}">
      <dsp:nvSpPr>
        <dsp:cNvPr id="0" name=""/>
        <dsp:cNvSpPr/>
      </dsp:nvSpPr>
      <dsp:spPr>
        <a:xfrm rot="2700000">
          <a:off x="5328093" y="2344867"/>
          <a:ext cx="1579724" cy="1579724"/>
        </a:xfrm>
        <a:prstGeom prst="teardrop">
          <a:avLst>
            <a:gd name="adj" fmla="val 10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4D60D-999C-405B-89AC-F7401EC87365}">
      <dsp:nvSpPr>
        <dsp:cNvPr id="0" name=""/>
        <dsp:cNvSpPr/>
      </dsp:nvSpPr>
      <dsp:spPr>
        <a:xfrm>
          <a:off x="5380989" y="2397708"/>
          <a:ext cx="1473932" cy="1474318"/>
        </a:xfrm>
        <a:prstGeom prst="ellipse">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Analysis Plan</a:t>
          </a:r>
        </a:p>
      </dsp:txBody>
      <dsp:txXfrm>
        <a:off x="5591051" y="2608365"/>
        <a:ext cx="1052642" cy="1053005"/>
      </dsp:txXfrm>
    </dsp:sp>
    <dsp:sp modelId="{AFFA5460-BB80-4261-9634-78F0199FF12F}">
      <dsp:nvSpPr>
        <dsp:cNvPr id="0" name=""/>
        <dsp:cNvSpPr/>
      </dsp:nvSpPr>
      <dsp:spPr>
        <a:xfrm rot="2700000">
          <a:off x="3695447" y="2344867"/>
          <a:ext cx="1579724" cy="1579724"/>
        </a:xfrm>
        <a:prstGeom prst="teardrop">
          <a:avLst>
            <a:gd name="adj" fmla="val 10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F4FF2-478E-4700-9A92-B16BEF0AAFA9}">
      <dsp:nvSpPr>
        <dsp:cNvPr id="0" name=""/>
        <dsp:cNvSpPr/>
      </dsp:nvSpPr>
      <dsp:spPr>
        <a:xfrm>
          <a:off x="3748343" y="2397708"/>
          <a:ext cx="1473932" cy="1474318"/>
        </a:xfrm>
        <a:prstGeom prst="ellipse">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Protocol</a:t>
          </a:r>
        </a:p>
      </dsp:txBody>
      <dsp:txXfrm>
        <a:off x="3958404" y="2608365"/>
        <a:ext cx="1052642" cy="1053005"/>
      </dsp:txXfrm>
    </dsp:sp>
    <dsp:sp modelId="{F2104EE9-279A-4759-99B9-2BB0BAD4AC9E}">
      <dsp:nvSpPr>
        <dsp:cNvPr id="0" name=""/>
        <dsp:cNvSpPr/>
      </dsp:nvSpPr>
      <dsp:spPr>
        <a:xfrm rot="2700000">
          <a:off x="2063968" y="2344867"/>
          <a:ext cx="1579724" cy="1579724"/>
        </a:xfrm>
        <a:prstGeom prst="teardrop">
          <a:avLst>
            <a:gd name="adj" fmla="val 10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5F0689-57DC-4080-A9A4-8B8498A2DD68}">
      <dsp:nvSpPr>
        <dsp:cNvPr id="0" name=""/>
        <dsp:cNvSpPr/>
      </dsp:nvSpPr>
      <dsp:spPr>
        <a:xfrm>
          <a:off x="2115696" y="2420693"/>
          <a:ext cx="1473932" cy="1474318"/>
        </a:xfrm>
        <a:prstGeom prst="ellipse">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Sample Size &amp; Population</a:t>
          </a:r>
        </a:p>
      </dsp:txBody>
      <dsp:txXfrm>
        <a:off x="2326925" y="2631349"/>
        <a:ext cx="1052642" cy="1053005"/>
      </dsp:txXfrm>
    </dsp:sp>
    <dsp:sp modelId="{D352B28A-5EAD-4F5F-96B9-5D80C5B9BE12}">
      <dsp:nvSpPr>
        <dsp:cNvPr id="0" name=""/>
        <dsp:cNvSpPr/>
      </dsp:nvSpPr>
      <dsp:spPr>
        <a:xfrm rot="2700000">
          <a:off x="431321" y="2344867"/>
          <a:ext cx="1579724" cy="1579724"/>
        </a:xfrm>
        <a:prstGeom prst="teardrop">
          <a:avLst>
            <a:gd name="adj" fmla="val 10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A3B359-E9FF-44B3-9F46-976D63815F68}">
      <dsp:nvSpPr>
        <dsp:cNvPr id="0" name=""/>
        <dsp:cNvSpPr/>
      </dsp:nvSpPr>
      <dsp:spPr>
        <a:xfrm>
          <a:off x="484217" y="2397708"/>
          <a:ext cx="1473932" cy="1474318"/>
        </a:xfrm>
        <a:prstGeom prst="ellipse">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Define the question</a:t>
          </a:r>
        </a:p>
      </dsp:txBody>
      <dsp:txXfrm>
        <a:off x="694279" y="2608365"/>
        <a:ext cx="1052642" cy="105300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73B3F-3EC7-4F79-B267-CD5B0EE20C4B}"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ACF77-B3A1-437B-884F-EC5E4CAC7F80}" type="slidenum">
              <a:rPr lang="en-US" smtClean="0"/>
              <a:t>‹#›</a:t>
            </a:fld>
            <a:endParaRPr lang="en-US"/>
          </a:p>
        </p:txBody>
      </p:sp>
    </p:spTree>
    <p:extLst>
      <p:ext uri="{BB962C8B-B14F-4D97-AF65-F5344CB8AC3E}">
        <p14:creationId xmlns:p14="http://schemas.microsoft.com/office/powerpoint/2010/main" val="408381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SAD – Single ascending</a:t>
            </a:r>
            <a:r>
              <a:rPr lang="en-US" baseline="0" dirty="0"/>
              <a:t> dose – 3 people given a single does, if they are of, then next 3 get a higher dose.  If bad, next 3 get same dose</a:t>
            </a:r>
          </a:p>
          <a:p>
            <a:r>
              <a:rPr lang="en-US" baseline="0" dirty="0"/>
              <a:t>MAD – multiple ascending dose – start a group with a regimen with multiple doses, move up if safe</a:t>
            </a:r>
            <a:endParaRPr lang="en-US" dirty="0"/>
          </a:p>
        </p:txBody>
      </p:sp>
      <p:sp>
        <p:nvSpPr>
          <p:cNvPr id="4" name="Slide Number Placeholder 3"/>
          <p:cNvSpPr>
            <a:spLocks noGrp="1"/>
          </p:cNvSpPr>
          <p:nvPr>
            <p:ph type="sldNum" sz="quarter" idx="10"/>
          </p:nvPr>
        </p:nvSpPr>
        <p:spPr/>
        <p:txBody>
          <a:bodyPr/>
          <a:lstStyle/>
          <a:p>
            <a:fld id="{7A5ACF77-B3A1-437B-884F-EC5E4CAC7F80}" type="slidenum">
              <a:rPr lang="en-US" smtClean="0"/>
              <a:t>3</a:t>
            </a:fld>
            <a:endParaRPr lang="en-US"/>
          </a:p>
        </p:txBody>
      </p:sp>
    </p:spTree>
    <p:extLst>
      <p:ext uri="{BB962C8B-B14F-4D97-AF65-F5344CB8AC3E}">
        <p14:creationId xmlns:p14="http://schemas.microsoft.com/office/powerpoint/2010/main" val="1566067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FDA input happens early in the process (in phase III, usually)</a:t>
            </a:r>
          </a:p>
        </p:txBody>
      </p:sp>
      <p:sp>
        <p:nvSpPr>
          <p:cNvPr id="4" name="Slide Number Placeholder 3"/>
          <p:cNvSpPr>
            <a:spLocks noGrp="1"/>
          </p:cNvSpPr>
          <p:nvPr>
            <p:ph type="sldNum" sz="quarter" idx="10"/>
          </p:nvPr>
        </p:nvSpPr>
        <p:spPr/>
        <p:txBody>
          <a:bodyPr/>
          <a:lstStyle/>
          <a:p>
            <a:fld id="{7A5ACF77-B3A1-437B-884F-EC5E4CAC7F80}" type="slidenum">
              <a:rPr lang="en-US" smtClean="0"/>
              <a:t>4</a:t>
            </a:fld>
            <a:endParaRPr lang="en-US"/>
          </a:p>
        </p:txBody>
      </p:sp>
    </p:spTree>
    <p:extLst>
      <p:ext uri="{BB962C8B-B14F-4D97-AF65-F5344CB8AC3E}">
        <p14:creationId xmlns:p14="http://schemas.microsoft.com/office/powerpoint/2010/main" val="1075082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4.png"/><Relationship Id="rId1" Type="http://schemas.openxmlformats.org/officeDocument/2006/relationships/slideMaster" Target="../slideMasters/slideMaster4.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5.jpe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20.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Master" Target="../slideMasters/slideMaster8.xml"/><Relationship Id="rId1" Type="http://schemas.openxmlformats.org/officeDocument/2006/relationships/tags" Target="../tags/tag3.xml"/><Relationship Id="rId4" Type="http://schemas.openxmlformats.org/officeDocument/2006/relationships/image" Target="../media/image35.emf"/></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Master" Target="../slideMasters/slideMaster8.xml"/><Relationship Id="rId1" Type="http://schemas.openxmlformats.org/officeDocument/2006/relationships/tags" Target="../tags/tag4.xml"/><Relationship Id="rId4" Type="http://schemas.openxmlformats.org/officeDocument/2006/relationships/image" Target="../media/image36.png"/></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5.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6.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7.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9.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10.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11.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8.xml"/><Relationship Id="rId1" Type="http://schemas.openxmlformats.org/officeDocument/2006/relationships/tags" Target="../tags/tag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Master" Target="../slideMasters/slideMaster8.xml"/><Relationship Id="rId1" Type="http://schemas.openxmlformats.org/officeDocument/2006/relationships/tags" Target="../tags/tag13.xml"/><Relationship Id="rId4" Type="http://schemas.openxmlformats.org/officeDocument/2006/relationships/image" Target="../media/image35.emf"/></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Master" Target="../slideMasters/slideMaster8.xml"/><Relationship Id="rId1" Type="http://schemas.openxmlformats.org/officeDocument/2006/relationships/tags" Target="../tags/tag14.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2968" y="2984184"/>
            <a:ext cx="9489017" cy="543675"/>
          </a:xfrm>
        </p:spPr>
        <p:txBody>
          <a:bodyPr anchor="b"/>
          <a:lstStyle>
            <a:lvl1pPr>
              <a:defRPr sz="2933" cap="all"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452968" y="3441126"/>
            <a:ext cx="9489017" cy="338554"/>
          </a:xfrm>
        </p:spPr>
        <p:txBody>
          <a:bodyPr wrap="square" anchor="t">
            <a:spAutoFit/>
          </a:bodyPr>
          <a:lstStyle>
            <a:lvl1pPr marL="0" indent="0" algn="r">
              <a:lnSpc>
                <a:spcPct val="100000"/>
              </a:lnSpc>
              <a:buFont typeface="Arial" pitchFamily="34" charset="0"/>
              <a:buNone/>
              <a:defRPr sz="1600" b="1" cap="all" baseline="0">
                <a:solidFill>
                  <a:schemeClr val="bg1"/>
                </a:solidFill>
              </a:defRPr>
            </a:lvl1pPr>
          </a:lstStyle>
          <a:p>
            <a:pPr lvl="0"/>
            <a:r>
              <a:rPr lang="en-US" dirty="0"/>
              <a:t>Click to edit subtitle</a:t>
            </a:r>
          </a:p>
        </p:txBody>
      </p:sp>
      <p:sp>
        <p:nvSpPr>
          <p:cNvPr id="10" name="TextBox 3"/>
          <p:cNvSpPr txBox="1"/>
          <p:nvPr/>
        </p:nvSpPr>
        <p:spPr>
          <a:xfrm>
            <a:off x="4418419" y="6470223"/>
            <a:ext cx="3355163" cy="338554"/>
          </a:xfrm>
          <a:prstGeom prst="rect">
            <a:avLst/>
          </a:prstGeom>
          <a:noFill/>
        </p:spPr>
        <p:txBody>
          <a:bodyPr wrap="square" anchor="ctr">
            <a:spAutoFit/>
          </a:bodyPr>
          <a:lstStyle/>
          <a:p>
            <a:pPr algn="ctr" defTabSz="365751" eaLnBrk="0" hangingPunct="0">
              <a:defRPr/>
            </a:pPr>
            <a:r>
              <a:rPr lang="en-US" sz="800" kern="300" spc="67" dirty="0">
                <a:solidFill>
                  <a:srgbClr val="007DC3">
                    <a:lumMod val="60000"/>
                    <a:lumOff val="40000"/>
                  </a:srgbClr>
                </a:solidFill>
                <a:ea typeface="ＭＳ Ｐゴシック" pitchFamily="34" charset="-128"/>
                <a:cs typeface="Arial"/>
              </a:rPr>
              <a:t>Company Confidential - For Internal Use Only</a:t>
            </a:r>
            <a:br>
              <a:rPr lang="en-US" sz="800" kern="300" spc="67" dirty="0">
                <a:solidFill>
                  <a:srgbClr val="007DC3">
                    <a:lumMod val="60000"/>
                    <a:lumOff val="40000"/>
                  </a:srgbClr>
                </a:solidFill>
                <a:ea typeface="ＭＳ Ｐゴシック" pitchFamily="34" charset="-128"/>
                <a:cs typeface="Arial"/>
              </a:rPr>
            </a:br>
            <a:r>
              <a:rPr lang="en-US" sz="800" kern="300" spc="67" dirty="0">
                <a:solidFill>
                  <a:srgbClr val="007DC3">
                    <a:lumMod val="60000"/>
                    <a:lumOff val="40000"/>
                  </a:srgbClr>
                </a:solidFill>
                <a:ea typeface="ＭＳ Ｐゴシック" pitchFamily="34" charset="-128"/>
                <a:cs typeface="Arial"/>
              </a:rPr>
              <a:t>Copyright © 2012, SAS Institute Inc. All rights reserved.</a:t>
            </a:r>
          </a:p>
        </p:txBody>
      </p:sp>
      <p:cxnSp>
        <p:nvCxnSpPr>
          <p:cNvPr id="7" name="Straight Connector 4"/>
          <p:cNvCxnSpPr/>
          <p:nvPr/>
        </p:nvCxnSpPr>
        <p:spPr bwMode="auto">
          <a:xfrm>
            <a:off x="10227733" y="0"/>
            <a:ext cx="0" cy="6858000"/>
          </a:xfrm>
          <a:prstGeom prst="line">
            <a:avLst/>
          </a:prstGeom>
          <a:solidFill>
            <a:schemeClr val="accent1"/>
          </a:solidFill>
          <a:ln w="12700" cap="flat" cmpd="sng" algn="ctr">
            <a:gradFill flip="none" rotWithShape="1">
              <a:gsLst>
                <a:gs pos="0">
                  <a:schemeClr val="accent1"/>
                </a:gs>
                <a:gs pos="100000">
                  <a:schemeClr val="accent1">
                    <a:alpha val="0"/>
                  </a:schemeClr>
                </a:gs>
              </a:gsLst>
              <a:lin ang="5400000" scaled="1"/>
              <a:tileRect/>
            </a:gradFill>
            <a:prstDash val="solid"/>
            <a:round/>
            <a:headEnd type="none" w="med" len="med"/>
            <a:tailEnd type="none" w="med" len="med"/>
          </a:ln>
          <a:effectLst/>
        </p:spPr>
      </p:cxnSp>
      <p:pic>
        <p:nvPicPr>
          <p:cNvPr id="2"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5118" y="3171576"/>
            <a:ext cx="967289" cy="514848"/>
          </a:xfrm>
          <a:prstGeom prst="rect">
            <a:avLst/>
          </a:prstGeom>
        </p:spPr>
      </p:pic>
    </p:spTree>
    <p:extLst>
      <p:ext uri="{BB962C8B-B14F-4D97-AF65-F5344CB8AC3E}">
        <p14:creationId xmlns:p14="http://schemas.microsoft.com/office/powerpoint/2010/main" val="8063830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9533" y="427828"/>
            <a:ext cx="11087316" cy="420564"/>
          </a:xfrm>
        </p:spPr>
        <p:txBody>
          <a:bodyPr/>
          <a:lstStyle>
            <a:lvl1pPr algn="l">
              <a:defRPr sz="2133"/>
            </a:lvl1pPr>
          </a:lstStyle>
          <a:p>
            <a:r>
              <a:rPr lang="en-US" dirty="0"/>
              <a:t>Click to edit title</a:t>
            </a:r>
          </a:p>
        </p:txBody>
      </p:sp>
      <p:sp>
        <p:nvSpPr>
          <p:cNvPr id="6" name="TextBox 2"/>
          <p:cNvSpPr txBox="1"/>
          <p:nvPr/>
        </p:nvSpPr>
        <p:spPr>
          <a:xfrm>
            <a:off x="4314456" y="6466255"/>
            <a:ext cx="3563088" cy="338554"/>
          </a:xfrm>
          <a:prstGeom prst="rect">
            <a:avLst/>
          </a:prstGeom>
          <a:noFill/>
        </p:spPr>
        <p:txBody>
          <a:bodyPr wrap="square" anchor="ctr">
            <a:spAutoFit/>
          </a:bodyPr>
          <a:lstStyle/>
          <a:p>
            <a:pPr algn="ctr" defTabSz="365751" eaLnBrk="0" hangingPunct="0">
              <a:defRPr/>
            </a:pPr>
            <a:r>
              <a:rPr lang="en-US" sz="800" kern="300" spc="67" dirty="0">
                <a:solidFill>
                  <a:srgbClr val="B0B7BB">
                    <a:lumMod val="75000"/>
                  </a:srgbClr>
                </a:solidFill>
                <a:ea typeface="ＭＳ Ｐゴシック" pitchFamily="34" charset="-128"/>
                <a:cs typeface="Arial"/>
              </a:rPr>
              <a:t>Company Confidential - For Internal Use Only</a:t>
            </a:r>
            <a:br>
              <a:rPr lang="en-US" sz="800" kern="300" spc="67" dirty="0">
                <a:solidFill>
                  <a:srgbClr val="B0B7BB">
                    <a:lumMod val="75000"/>
                  </a:srgbClr>
                </a:solidFill>
                <a:ea typeface="ＭＳ Ｐゴシック" pitchFamily="34" charset="-128"/>
                <a:cs typeface="Arial"/>
              </a:rPr>
            </a:br>
            <a:r>
              <a:rPr lang="en-US" sz="800" kern="300" spc="67" dirty="0">
                <a:solidFill>
                  <a:srgbClr val="B0B7BB">
                    <a:lumMod val="75000"/>
                  </a:srgbClr>
                </a:solidFill>
                <a:ea typeface="ＭＳ Ｐゴシック" pitchFamily="34" charset="-128"/>
                <a:cs typeface="Arial"/>
              </a:rPr>
              <a:t>Copyright © 2012, SAS Institute Inc. All rights reserved.</a:t>
            </a:r>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7255" y="6227611"/>
            <a:ext cx="1357811" cy="315899"/>
          </a:xfrm>
          <a:prstGeom prst="rect">
            <a:avLst/>
          </a:prstGeom>
        </p:spPr>
      </p:pic>
    </p:spTree>
    <p:extLst>
      <p:ext uri="{BB962C8B-B14F-4D97-AF65-F5344CB8AC3E}">
        <p14:creationId xmlns:p14="http://schemas.microsoft.com/office/powerpoint/2010/main" val="166889795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3924" y="3206018"/>
            <a:ext cx="7325693" cy="420564"/>
          </a:xfrm>
        </p:spPr>
        <p:txBody>
          <a:bodyPr>
            <a:spAutoFit/>
          </a:bodyPr>
          <a:lstStyle>
            <a:lvl1pPr algn="ctr">
              <a:defRPr baseline="0">
                <a:solidFill>
                  <a:schemeClr val="bg1"/>
                </a:solidFill>
              </a:defRPr>
            </a:lvl1pPr>
          </a:lstStyle>
          <a:p>
            <a:r>
              <a:rPr lang="en-US" dirty="0"/>
              <a:t>Click to edit closing comments</a:t>
            </a:r>
          </a:p>
        </p:txBody>
      </p:sp>
      <p:sp>
        <p:nvSpPr>
          <p:cNvPr id="6" name="TextBox 2"/>
          <p:cNvSpPr txBox="1"/>
          <p:nvPr/>
        </p:nvSpPr>
        <p:spPr>
          <a:xfrm>
            <a:off x="4328634" y="6470223"/>
            <a:ext cx="3534735" cy="338554"/>
          </a:xfrm>
          <a:prstGeom prst="rect">
            <a:avLst/>
          </a:prstGeom>
          <a:noFill/>
        </p:spPr>
        <p:txBody>
          <a:bodyPr wrap="square" anchor="ctr">
            <a:spAutoFit/>
          </a:bodyPr>
          <a:lstStyle/>
          <a:p>
            <a:pPr algn="ctr" defTabSz="365751" eaLnBrk="0" hangingPunct="0">
              <a:defRPr/>
            </a:pPr>
            <a:r>
              <a:rPr lang="en-US" sz="800" kern="300" spc="67" dirty="0">
                <a:solidFill>
                  <a:srgbClr val="007DC3">
                    <a:lumMod val="60000"/>
                    <a:lumOff val="40000"/>
                  </a:srgbClr>
                </a:solidFill>
                <a:ea typeface="ＭＳ Ｐゴシック" pitchFamily="34" charset="-128"/>
                <a:cs typeface="Arial"/>
              </a:rPr>
              <a:t>Company Confidential - For Internal Use Only</a:t>
            </a:r>
            <a:br>
              <a:rPr lang="en-US" sz="800" kern="300" spc="67" dirty="0">
                <a:solidFill>
                  <a:srgbClr val="007DC3">
                    <a:lumMod val="60000"/>
                    <a:lumOff val="40000"/>
                  </a:srgbClr>
                </a:solidFill>
                <a:ea typeface="ＭＳ Ｐゴシック" pitchFamily="34" charset="-128"/>
                <a:cs typeface="Arial"/>
              </a:rPr>
            </a:br>
            <a:r>
              <a:rPr lang="en-US" sz="800" kern="300" spc="67" dirty="0">
                <a:solidFill>
                  <a:srgbClr val="007DC3">
                    <a:lumMod val="60000"/>
                    <a:lumOff val="40000"/>
                  </a:srgbClr>
                </a:solidFill>
                <a:ea typeface="ＭＳ Ｐゴシック" pitchFamily="34" charset="-128"/>
                <a:cs typeface="Arial"/>
              </a:rPr>
              <a:t>Copyright © 2012, SAS Institute Inc. All rights reserved.</a:t>
            </a:r>
          </a:p>
        </p:txBody>
      </p:sp>
      <p:grpSp>
        <p:nvGrpSpPr>
          <p:cNvPr id="7" name="Group 5"/>
          <p:cNvGrpSpPr/>
          <p:nvPr/>
        </p:nvGrpSpPr>
        <p:grpSpPr>
          <a:xfrm>
            <a:off x="10337356" y="6486670"/>
            <a:ext cx="1782555" cy="371332"/>
            <a:chOff x="7807084" y="4865002"/>
            <a:chExt cx="1336916" cy="278499"/>
          </a:xfrm>
        </p:grpSpPr>
        <p:sp>
          <p:nvSpPr>
            <p:cNvPr id="3" name="TextBox 3"/>
            <p:cNvSpPr txBox="1"/>
            <p:nvPr/>
          </p:nvSpPr>
          <p:spPr>
            <a:xfrm>
              <a:off x="7807084" y="4889585"/>
              <a:ext cx="1336916" cy="253916"/>
            </a:xfrm>
            <a:prstGeom prst="rect">
              <a:avLst/>
            </a:prstGeom>
            <a:noFill/>
          </p:spPr>
          <p:txBody>
            <a:bodyPr wrap="square" rtlCol="0" anchor="b">
              <a:spAutoFit/>
            </a:bodyPr>
            <a:lstStyle/>
            <a:p>
              <a:pPr algn="r" defTabSz="365751"/>
              <a:r>
                <a:rPr lang="en-US" sz="1600" dirty="0">
                  <a:solidFill>
                    <a:srgbClr val="007DC3"/>
                  </a:solidFill>
                </a:rPr>
                <a:t>www.SAS.com</a:t>
              </a:r>
            </a:p>
          </p:txBody>
        </p:sp>
        <p:sp>
          <p:nvSpPr>
            <p:cNvPr id="5" name="Rectangle 4">
              <a:hlinkClick r:id="rId3"/>
            </p:cNvPr>
            <p:cNvSpPr/>
            <p:nvPr userDrawn="1"/>
          </p:nvSpPr>
          <p:spPr>
            <a:xfrm>
              <a:off x="7876452" y="4865002"/>
              <a:ext cx="1267548" cy="278498"/>
            </a:xfrm>
            <a:prstGeom prst="rect">
              <a:avLst/>
            </a:prstGeom>
            <a:solidFill>
              <a:srgbClr val="003E74">
                <a:alpha val="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grpSp>
      <p:pic>
        <p:nvPicPr>
          <p:cNvPr id="4" name="Picture 6" descr="SAS_LOGO_horz288_LG.png"/>
          <p:cNvPicPr>
            <a:picLocks noChangeAspect="1"/>
          </p:cNvPicPr>
          <p:nvPr/>
        </p:nvPicPr>
        <p:blipFill>
          <a:blip r:embed="rId4"/>
          <a:stretch>
            <a:fillRect/>
          </a:stretch>
        </p:blipFill>
        <p:spPr>
          <a:xfrm>
            <a:off x="8510370" y="3111513"/>
            <a:ext cx="2699497" cy="622276"/>
          </a:xfrm>
          <a:prstGeom prst="rect">
            <a:avLst/>
          </a:prstGeom>
        </p:spPr>
      </p:pic>
    </p:spTree>
    <p:extLst>
      <p:ext uri="{BB962C8B-B14F-4D97-AF65-F5344CB8AC3E}">
        <p14:creationId xmlns:p14="http://schemas.microsoft.com/office/powerpoint/2010/main" val="60112477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chemeClr val="tx1"/>
        </a:solidFill>
        <a:effectLst/>
      </p:bgPr>
    </p:bg>
    <p:spTree>
      <p:nvGrpSpPr>
        <p:cNvPr id="1" name=""/>
        <p:cNvGrpSpPr/>
        <p:nvPr/>
      </p:nvGrpSpPr>
      <p:grpSpPr>
        <a:xfrm>
          <a:off x="0" y="0"/>
          <a:ext cx="0" cy="0"/>
          <a:chOff x="0" y="0"/>
          <a:chExt cx="0" cy="0"/>
        </a:xfrm>
      </p:grpSpPr>
      <p:sp>
        <p:nvSpPr>
          <p:cNvPr id="9" name="TextBox 1"/>
          <p:cNvSpPr txBox="1"/>
          <p:nvPr/>
        </p:nvSpPr>
        <p:spPr>
          <a:xfrm>
            <a:off x="3889713" y="2609590"/>
            <a:ext cx="4355295" cy="461665"/>
          </a:xfrm>
          <a:prstGeom prst="rect">
            <a:avLst/>
          </a:prstGeom>
          <a:noFill/>
        </p:spPr>
        <p:txBody>
          <a:bodyPr wrap="none" rtlCol="0" anchor="ctr">
            <a:spAutoFit/>
          </a:bodyPr>
          <a:lstStyle/>
          <a:p>
            <a:r>
              <a:rPr lang="en-US" sz="2400" dirty="0">
                <a:solidFill>
                  <a:srgbClr val="596267"/>
                </a:solidFill>
              </a:rPr>
              <a:t>This slide is for video use only.</a:t>
            </a:r>
          </a:p>
        </p:txBody>
      </p:sp>
      <p:sp>
        <p:nvSpPr>
          <p:cNvPr id="8" name="Media Placeholder 2"/>
          <p:cNvSpPr>
            <a:spLocks noGrp="1" noChangeAspect="1"/>
          </p:cNvSpPr>
          <p:nvPr>
            <p:ph type="media" sz="quarter" idx="10"/>
          </p:nvPr>
        </p:nvSpPr>
        <p:spPr>
          <a:xfrm>
            <a:off x="1828800" y="1028700"/>
            <a:ext cx="8534400" cy="4800600"/>
          </a:xfrm>
          <a:ln>
            <a:solidFill>
              <a:schemeClr val="tx2"/>
            </a:solidFill>
          </a:ln>
        </p:spPr>
        <p:txBody>
          <a:bodyPr>
            <a:noAutofit/>
          </a:bodyPr>
          <a:lstStyle>
            <a:lvl1pPr>
              <a:buNone/>
              <a:defRPr baseline="0">
                <a:solidFill>
                  <a:schemeClr val="bg2">
                    <a:lumMod val="50000"/>
                  </a:schemeClr>
                </a:solidFill>
              </a:defRPr>
            </a:lvl1pPr>
          </a:lstStyle>
          <a:p>
            <a:r>
              <a:rPr lang="en-US"/>
              <a:t>Click icon to add media</a:t>
            </a:r>
            <a:endParaRPr lang="en-US" dirty="0"/>
          </a:p>
        </p:txBody>
      </p:sp>
      <p:sp>
        <p:nvSpPr>
          <p:cNvPr id="3" name="TextBox 3"/>
          <p:cNvSpPr txBox="1"/>
          <p:nvPr/>
        </p:nvSpPr>
        <p:spPr>
          <a:xfrm>
            <a:off x="4390066" y="6470223"/>
            <a:ext cx="3411869" cy="338554"/>
          </a:xfrm>
          <a:prstGeom prst="rect">
            <a:avLst/>
          </a:prstGeom>
          <a:noFill/>
        </p:spPr>
        <p:txBody>
          <a:bodyPr wrap="square" anchor="ctr">
            <a:spAutoFit/>
          </a:bodyPr>
          <a:lstStyle/>
          <a:p>
            <a:pPr algn="ctr" defTabSz="365751" eaLnBrk="0" hangingPunct="0">
              <a:defRPr/>
            </a:pPr>
            <a:r>
              <a:rPr lang="en-US" sz="800" kern="300" spc="67" dirty="0">
                <a:solidFill>
                  <a:srgbClr val="B0B7BB">
                    <a:lumMod val="75000"/>
                  </a:srgbClr>
                </a:solidFill>
                <a:ea typeface="ＭＳ Ｐゴシック" pitchFamily="34" charset="-128"/>
                <a:cs typeface="Arial"/>
              </a:rPr>
              <a:t>Company Confidential - For Internal Use Only</a:t>
            </a:r>
            <a:br>
              <a:rPr lang="en-US" sz="800" kern="300" spc="67" dirty="0">
                <a:solidFill>
                  <a:srgbClr val="B0B7BB">
                    <a:lumMod val="75000"/>
                  </a:srgbClr>
                </a:solidFill>
                <a:ea typeface="ＭＳ Ｐゴシック" pitchFamily="34" charset="-128"/>
                <a:cs typeface="Arial"/>
              </a:rPr>
            </a:br>
            <a:r>
              <a:rPr lang="en-US" sz="800" kern="300" spc="67" dirty="0">
                <a:solidFill>
                  <a:srgbClr val="B0B7BB">
                    <a:lumMod val="75000"/>
                  </a:srgbClr>
                </a:solidFill>
                <a:ea typeface="ＭＳ Ｐゴシック" pitchFamily="34" charset="-128"/>
                <a:cs typeface="Arial"/>
              </a:rPr>
              <a:t>Copyright © 2012, SAS Institute Inc. All rights reserved.</a:t>
            </a:r>
          </a:p>
        </p:txBody>
      </p:sp>
    </p:spTree>
    <p:extLst>
      <p:ext uri="{BB962C8B-B14F-4D97-AF65-F5344CB8AC3E}">
        <p14:creationId xmlns:p14="http://schemas.microsoft.com/office/powerpoint/2010/main" val="25718421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245225"/>
            <a:ext cx="2844800" cy="476251"/>
          </a:xfrm>
          <a:prstGeom prst="rect">
            <a:avLst/>
          </a:prstGeom>
          <a:ln/>
        </p:spPr>
        <p:txBody>
          <a:bodyPr/>
          <a:lstStyle>
            <a:lvl1pPr>
              <a:defRPr/>
            </a:lvl1pPr>
          </a:lstStyle>
          <a:p>
            <a:pPr>
              <a:defRPr/>
            </a:pPr>
            <a:endParaRPr lang="en-US">
              <a:solidFill>
                <a:srgbClr val="000000"/>
              </a:solidFill>
            </a:endParaRPr>
          </a:p>
        </p:txBody>
      </p:sp>
      <p:sp>
        <p:nvSpPr>
          <p:cNvPr id="3" name="Footer Placeholder 4"/>
          <p:cNvSpPr>
            <a:spLocks noGrp="1"/>
          </p:cNvSpPr>
          <p:nvPr>
            <p:ph type="ftr" sz="quarter" idx="11"/>
          </p:nvPr>
        </p:nvSpPr>
        <p:spPr>
          <a:xfrm>
            <a:off x="4165600" y="6245225"/>
            <a:ext cx="3860800" cy="476251"/>
          </a:xfrm>
          <a:prstGeom prst="rect">
            <a:avLst/>
          </a:prstGeom>
          <a:ln/>
        </p:spPr>
        <p:txBody>
          <a:bodyPr/>
          <a:lstStyle>
            <a:lvl1pPr>
              <a:defRPr/>
            </a:lvl1pPr>
          </a:lstStyle>
          <a:p>
            <a:pPr>
              <a:defRPr/>
            </a:pPr>
            <a:endParaRPr lang="en-US">
              <a:solidFill>
                <a:srgbClr val="000000"/>
              </a:solidFill>
            </a:endParaRPr>
          </a:p>
        </p:txBody>
      </p:sp>
      <p:sp>
        <p:nvSpPr>
          <p:cNvPr id="4" name="Slide Number Placeholder 5"/>
          <p:cNvSpPr>
            <a:spLocks noGrp="1"/>
          </p:cNvSpPr>
          <p:nvPr>
            <p:ph type="sldNum" sz="quarter" idx="12"/>
          </p:nvPr>
        </p:nvSpPr>
        <p:spPr>
          <a:xfrm>
            <a:off x="8737600" y="6245225"/>
            <a:ext cx="2844800" cy="476251"/>
          </a:xfrm>
          <a:prstGeom prst="rect">
            <a:avLst/>
          </a:prstGeom>
          <a:ln/>
        </p:spPr>
        <p:txBody>
          <a:bodyPr/>
          <a:lstStyle>
            <a:lvl1pPr>
              <a:defRPr/>
            </a:lvl1pPr>
          </a:lstStyle>
          <a:p>
            <a:pPr>
              <a:defRPr/>
            </a:pPr>
            <a:fld id="{10735679-4470-45CD-8483-28CEDEB18B8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925783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35000" y="326294"/>
            <a:ext cx="10972800" cy="420564"/>
          </a:xfrm>
        </p:spPr>
        <p:txBody>
          <a:bodyPr/>
          <a:lstStyle/>
          <a:p>
            <a:r>
              <a:rPr lang="en-US"/>
              <a:t>Click to edit Master title style</a:t>
            </a:r>
          </a:p>
        </p:txBody>
      </p:sp>
      <p:sp>
        <p:nvSpPr>
          <p:cNvPr id="3" name="Table Placeholder 2"/>
          <p:cNvSpPr>
            <a:spLocks noGrp="1"/>
          </p:cNvSpPr>
          <p:nvPr>
            <p:ph type="tbl" idx="1"/>
          </p:nvPr>
        </p:nvSpPr>
        <p:spPr>
          <a:xfrm>
            <a:off x="596900" y="3443811"/>
            <a:ext cx="10972800" cy="535531"/>
          </a:xfrm>
        </p:spPr>
        <p:txBody>
          <a:bodyPr/>
          <a:lstStyle/>
          <a:p>
            <a:pPr lvl="0"/>
            <a:endParaRPr lang="en-US" noProof="0" dirty="0"/>
          </a:p>
        </p:txBody>
      </p:sp>
      <p:sp>
        <p:nvSpPr>
          <p:cNvPr id="4" name="Rectangle 11"/>
          <p:cNvSpPr>
            <a:spLocks noGrp="1" noChangeArrowheads="1"/>
          </p:cNvSpPr>
          <p:nvPr>
            <p:ph type="sldNum" sz="quarter" idx="10"/>
          </p:nvPr>
        </p:nvSpPr>
        <p:spPr>
          <a:xfrm>
            <a:off x="8445500" y="6486526"/>
            <a:ext cx="2336800" cy="209551"/>
          </a:xfrm>
          <a:prstGeom prst="rect">
            <a:avLst/>
          </a:prstGeom>
          <a:ln/>
        </p:spPr>
        <p:txBody>
          <a:bodyPr/>
          <a:lstStyle>
            <a:lvl1pPr>
              <a:defRPr/>
            </a:lvl1pPr>
          </a:lstStyle>
          <a:p>
            <a:fld id="{B1D152D6-F9FB-4F69-A5CB-19A2A073453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6790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2968" y="2984184"/>
            <a:ext cx="9489017" cy="543675"/>
          </a:xfrm>
        </p:spPr>
        <p:txBody>
          <a:bodyPr anchor="b"/>
          <a:lstStyle>
            <a:lvl1pPr>
              <a:defRPr sz="2933" cap="all"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452968" y="3441126"/>
            <a:ext cx="9489017" cy="338554"/>
          </a:xfrm>
        </p:spPr>
        <p:txBody>
          <a:bodyPr wrap="square" anchor="t">
            <a:spAutoFit/>
          </a:bodyPr>
          <a:lstStyle>
            <a:lvl1pPr marL="0" indent="0" algn="r">
              <a:lnSpc>
                <a:spcPct val="100000"/>
              </a:lnSpc>
              <a:buFont typeface="Arial" pitchFamily="34" charset="0"/>
              <a:buNone/>
              <a:defRPr sz="1600" b="1" cap="all" baseline="0">
                <a:solidFill>
                  <a:schemeClr val="bg1"/>
                </a:solidFill>
              </a:defRPr>
            </a:lvl1pPr>
          </a:lstStyle>
          <a:p>
            <a:pPr lvl="0"/>
            <a:r>
              <a:rPr lang="en-US" dirty="0"/>
              <a:t>Click to edit subtitle</a:t>
            </a:r>
          </a:p>
        </p:txBody>
      </p:sp>
      <p:sp>
        <p:nvSpPr>
          <p:cNvPr id="10" name="TextBox 3"/>
          <p:cNvSpPr txBox="1"/>
          <p:nvPr/>
        </p:nvSpPr>
        <p:spPr>
          <a:xfrm>
            <a:off x="1" y="6668237"/>
            <a:ext cx="2575985" cy="174343"/>
          </a:xfrm>
          <a:prstGeom prst="rect">
            <a:avLst/>
          </a:prstGeom>
          <a:noFill/>
        </p:spPr>
        <p:txBody>
          <a:bodyPr wrap="square" anchor="ctr">
            <a:spAutoFit/>
          </a:bodyPr>
          <a:lstStyle/>
          <a:p>
            <a:pPr algn="l" eaLnBrk="0" hangingPunct="0">
              <a:defRPr/>
            </a:pPr>
            <a:r>
              <a:rPr lang="en-US" sz="533" b="0" kern="300" spc="67" dirty="0">
                <a:solidFill>
                  <a:schemeClr val="accent1"/>
                </a:solidFill>
                <a:latin typeface="Arial"/>
                <a:ea typeface="ＭＳ Ｐゴシック" pitchFamily="34" charset="-128"/>
                <a:cs typeface="Arial"/>
              </a:rPr>
              <a:t>Copyright © 2015, SAS Institute Inc. All rights reserved.</a:t>
            </a:r>
          </a:p>
        </p:txBody>
      </p:sp>
      <p:cxnSp>
        <p:nvCxnSpPr>
          <p:cNvPr id="7" name="Straight Connector 4"/>
          <p:cNvCxnSpPr/>
          <p:nvPr/>
        </p:nvCxnSpPr>
        <p:spPr bwMode="auto">
          <a:xfrm>
            <a:off x="10227733" y="0"/>
            <a:ext cx="0" cy="6858000"/>
          </a:xfrm>
          <a:prstGeom prst="line">
            <a:avLst/>
          </a:prstGeom>
          <a:solidFill>
            <a:schemeClr val="accent1"/>
          </a:solidFill>
          <a:ln w="12700" cap="flat" cmpd="sng" algn="ctr">
            <a:gradFill flip="none" rotWithShape="1">
              <a:gsLst>
                <a:gs pos="0">
                  <a:schemeClr val="accent1"/>
                </a:gs>
                <a:gs pos="100000">
                  <a:schemeClr val="accent1">
                    <a:alpha val="0"/>
                  </a:schemeClr>
                </a:gs>
              </a:gsLst>
              <a:lin ang="5400000" scaled="1"/>
              <a:tileRect/>
            </a:gradFill>
            <a:prstDash val="solid"/>
            <a:round/>
            <a:headEnd type="none" w="med" len="med"/>
            <a:tailEnd type="none" w="med" len="med"/>
          </a:ln>
          <a:effectLst/>
        </p:spPr>
      </p:cxnSp>
      <p:pic>
        <p:nvPicPr>
          <p:cNvPr id="2"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5118" y="3171576"/>
            <a:ext cx="967289" cy="514848"/>
          </a:xfrm>
          <a:prstGeom prst="rect">
            <a:avLst/>
          </a:prstGeom>
        </p:spPr>
      </p:pic>
    </p:spTree>
    <p:extLst>
      <p:ext uri="{BB962C8B-B14F-4D97-AF65-F5344CB8AC3E}">
        <p14:creationId xmlns:p14="http://schemas.microsoft.com/office/powerpoint/2010/main" val="4663798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6" name="Text Placeholder 2"/>
          <p:cNvSpPr>
            <a:spLocks noGrp="1"/>
          </p:cNvSpPr>
          <p:nvPr>
            <p:ph type="body" sz="quarter" idx="12" hasCustomPrompt="1"/>
          </p:nvPr>
        </p:nvSpPr>
        <p:spPr>
          <a:xfrm flipH="1">
            <a:off x="3513673" y="367626"/>
            <a:ext cx="8072960" cy="420564"/>
          </a:xfrm>
        </p:spPr>
        <p:txBody>
          <a:bodyPr wrap="square" anchor="ctr">
            <a:spAutoFit/>
          </a:bodyPr>
          <a:lstStyle>
            <a:lvl1pPr marL="0" indent="0" algn="l">
              <a:lnSpc>
                <a:spcPct val="100000"/>
              </a:lnSpc>
              <a:buFont typeface="Arial" pitchFamily="34" charset="0"/>
              <a:buNone/>
              <a:defRPr sz="2133" b="1" cap="all" baseline="0">
                <a:solidFill>
                  <a:schemeClr val="tx2">
                    <a:lumMod val="50000"/>
                  </a:schemeClr>
                </a:solidFill>
                <a:latin typeface="+mn-lt"/>
              </a:defRPr>
            </a:lvl1pPr>
          </a:lstStyle>
          <a:p>
            <a:pPr lvl="0"/>
            <a:r>
              <a:rPr lang="en-US" dirty="0"/>
              <a:t>Click to edit subtitle</a:t>
            </a:r>
          </a:p>
        </p:txBody>
      </p:sp>
      <p:sp>
        <p:nvSpPr>
          <p:cNvPr id="4" name="Content Placeholder 3"/>
          <p:cNvSpPr>
            <a:spLocks noGrp="1"/>
          </p:cNvSpPr>
          <p:nvPr>
            <p:ph sz="quarter" idx="11" hasCustomPrompt="1"/>
          </p:nvPr>
        </p:nvSpPr>
        <p:spPr>
          <a:xfrm>
            <a:off x="609600" y="2505671"/>
            <a:ext cx="10977035" cy="1846660"/>
          </a:xfrm>
        </p:spPr>
        <p:txBody>
          <a:bodyPr wrap="square" anchor="ctr">
            <a:spAutoFit/>
          </a:bodyPr>
          <a:lstStyle>
            <a:lvl1pPr>
              <a:defRPr baseline="0"/>
            </a:lvl1pPr>
            <a:lvl2pPr>
              <a:defRPr baseline="0"/>
            </a:lvl2pPr>
            <a:lvl3pPr>
              <a:defRPr baseline="0"/>
            </a:lvl3pPr>
            <a:lvl4pPr>
              <a:defRPr baseline="0"/>
            </a:lvl4pPr>
            <a:lvl5pPr>
              <a:defRPr baseline="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4"/>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18210113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bg1"/>
        </a:solidFill>
        <a:effectLst/>
      </p:bgPr>
    </p:bg>
    <p:spTree>
      <p:nvGrpSpPr>
        <p:cNvPr id="1" name=""/>
        <p:cNvGrpSpPr/>
        <p:nvPr/>
      </p:nvGrpSpPr>
      <p:grpSpPr>
        <a:xfrm>
          <a:off x="0" y="0"/>
          <a:ext cx="0" cy="0"/>
          <a:chOff x="0" y="0"/>
          <a:chExt cx="0" cy="0"/>
        </a:xfrm>
      </p:grpSpPr>
      <p:pic>
        <p:nvPicPr>
          <p:cNvPr id="11"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6927"/>
            <a:ext cx="12192000" cy="1518459"/>
          </a:xfrm>
          <a:prstGeom prst="rect">
            <a:avLst/>
          </a:prstGeom>
        </p:spPr>
      </p:pic>
      <p:sp>
        <p:nvSpPr>
          <p:cNvPr id="2" name="Title 1"/>
          <p:cNvSpPr>
            <a:spLocks noGrp="1"/>
          </p:cNvSpPr>
          <p:nvPr>
            <p:ph type="title" hasCustomPrompt="1"/>
          </p:nvPr>
        </p:nvSpPr>
        <p:spPr>
          <a:xfrm>
            <a:off x="620696" y="2219672"/>
            <a:ext cx="9295377" cy="502766"/>
          </a:xfrm>
        </p:spPr>
        <p:txBody>
          <a:bodyPr anchor="b"/>
          <a:lstStyle>
            <a:lvl1pPr>
              <a:defRPr sz="2667" baseline="0">
                <a:solidFill>
                  <a:schemeClr val="bg1"/>
                </a:solidFill>
              </a:defRPr>
            </a:lvl1pPr>
          </a:lstStyle>
          <a:p>
            <a:r>
              <a:rPr lang="en-US" dirty="0"/>
              <a:t>Click to edit title</a:t>
            </a:r>
          </a:p>
        </p:txBody>
      </p:sp>
      <p:sp>
        <p:nvSpPr>
          <p:cNvPr id="4" name="Text Placeholder 2"/>
          <p:cNvSpPr>
            <a:spLocks noGrp="1"/>
          </p:cNvSpPr>
          <p:nvPr>
            <p:ph type="body" sz="quarter" idx="10" hasCustomPrompt="1"/>
          </p:nvPr>
        </p:nvSpPr>
        <p:spPr>
          <a:xfrm>
            <a:off x="620184" y="2722307"/>
            <a:ext cx="9296400" cy="338554"/>
          </a:xfrm>
        </p:spPr>
        <p:txBody>
          <a:bodyPr anchor="t">
            <a:spAutoFit/>
          </a:bodyPr>
          <a:lstStyle>
            <a:lvl1pPr marL="0" indent="0" algn="r">
              <a:lnSpc>
                <a:spcPct val="100000"/>
              </a:lnSpc>
              <a:buFont typeface="Arial" pitchFamily="34" charset="0"/>
              <a:buNone/>
              <a:defRPr sz="1600" b="1" i="0" cap="all" baseline="0">
                <a:solidFill>
                  <a:schemeClr val="bg1"/>
                </a:solidFill>
              </a:defRPr>
            </a:lvl1pPr>
          </a:lstStyle>
          <a:p>
            <a:pPr lvl="0"/>
            <a:r>
              <a:rPr lang="en-US" dirty="0"/>
              <a:t>Click to edit subtitle</a:t>
            </a:r>
          </a:p>
        </p:txBody>
      </p:sp>
      <p:sp>
        <p:nvSpPr>
          <p:cNvPr id="10" name="TextBox 3"/>
          <p:cNvSpPr txBox="1"/>
          <p:nvPr/>
        </p:nvSpPr>
        <p:spPr>
          <a:xfrm>
            <a:off x="1" y="6668237"/>
            <a:ext cx="2575985" cy="174343"/>
          </a:xfrm>
          <a:prstGeom prst="rect">
            <a:avLst/>
          </a:prstGeom>
          <a:noFill/>
        </p:spPr>
        <p:txBody>
          <a:bodyPr wrap="square" anchor="ctr">
            <a:spAutoFit/>
          </a:bodyPr>
          <a:lstStyle/>
          <a:p>
            <a:pPr algn="l" defTabSz="365751" eaLnBrk="0" hangingPunct="0">
              <a:defRPr/>
            </a:pPr>
            <a:r>
              <a:rPr lang="en-US" sz="533" b="0" kern="300" spc="67" baseline="0" dirty="0">
                <a:solidFill>
                  <a:schemeClr val="bg2">
                    <a:lumMod val="40000"/>
                    <a:lumOff val="60000"/>
                  </a:schemeClr>
                </a:solidFill>
                <a:latin typeface="Arial"/>
                <a:ea typeface="ＭＳ Ｐゴシック" pitchFamily="34" charset="-128"/>
                <a:cs typeface="Arial"/>
              </a:rPr>
              <a:t>Copyright © 2015, SAS Institute Inc. All rights reserved.</a:t>
            </a:r>
          </a:p>
        </p:txBody>
      </p:sp>
      <p:cxnSp>
        <p:nvCxnSpPr>
          <p:cNvPr id="5" name="Straight Connector 4"/>
          <p:cNvCxnSpPr/>
          <p:nvPr/>
        </p:nvCxnSpPr>
        <p:spPr bwMode="auto">
          <a:xfrm>
            <a:off x="10227733" y="1900979"/>
            <a:ext cx="0" cy="1524000"/>
          </a:xfrm>
          <a:prstGeom prst="line">
            <a:avLst/>
          </a:prstGeom>
          <a:solidFill>
            <a:schemeClr val="accent1"/>
          </a:solidFill>
          <a:ln w="12700" cap="flat" cmpd="sng" algn="ctr">
            <a:gradFill flip="none" rotWithShape="1">
              <a:gsLst>
                <a:gs pos="0">
                  <a:schemeClr val="accent1"/>
                </a:gs>
                <a:gs pos="100000">
                  <a:schemeClr val="accent1">
                    <a:alpha val="0"/>
                  </a:schemeClr>
                </a:gs>
              </a:gsLst>
              <a:lin ang="5400000" scaled="1"/>
              <a:tileRect/>
            </a:gradFill>
            <a:prstDash val="solid"/>
            <a:round/>
            <a:headEnd type="none" w="med" len="med"/>
            <a:tailEnd type="none" w="med" len="med"/>
          </a:ln>
          <a:effectLst/>
        </p:spPr>
      </p:cxnSp>
      <p:pic>
        <p:nvPicPr>
          <p:cNvPr id="7"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5118" y="2406313"/>
            <a:ext cx="967289" cy="514848"/>
          </a:xfrm>
          <a:prstGeom prst="rect">
            <a:avLst/>
          </a:prstGeom>
        </p:spPr>
      </p:pic>
    </p:spTree>
    <p:extLst>
      <p:ext uri="{BB962C8B-B14F-4D97-AF65-F5344CB8AC3E}">
        <p14:creationId xmlns:p14="http://schemas.microsoft.com/office/powerpoint/2010/main" val="210749940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5" name="Text Placeholder 2"/>
          <p:cNvSpPr>
            <a:spLocks noGrp="1"/>
          </p:cNvSpPr>
          <p:nvPr>
            <p:ph type="body" sz="quarter" idx="11" hasCustomPrompt="1"/>
          </p:nvPr>
        </p:nvSpPr>
        <p:spPr>
          <a:xfrm flipH="1">
            <a:off x="3513675" y="367626"/>
            <a:ext cx="8081695" cy="420564"/>
          </a:xfrm>
        </p:spPr>
        <p:txBody>
          <a:bodyPr wrap="square" anchor="ctr">
            <a:spAutoFit/>
          </a:bodyPr>
          <a:lstStyle>
            <a:lvl1pPr marL="0" indent="0" algn="l">
              <a:lnSpc>
                <a:spcPct val="100000"/>
              </a:lnSpc>
              <a:buFont typeface="Arial" pitchFamily="34" charset="0"/>
              <a:buNone/>
              <a:defRPr sz="2133" b="1" cap="all" baseline="0">
                <a:solidFill>
                  <a:schemeClr val="tx2">
                    <a:lumMod val="50000"/>
                  </a:schemeClr>
                </a:solidFill>
                <a:latin typeface="+mn-lt"/>
              </a:defRPr>
            </a:lvl1pPr>
          </a:lstStyle>
          <a:p>
            <a:pPr lvl="0"/>
            <a:r>
              <a:rPr lang="en-US" dirty="0"/>
              <a:t>Click to edit subtitle</a:t>
            </a:r>
          </a:p>
        </p:txBody>
      </p:sp>
      <p:cxnSp>
        <p:nvCxnSpPr>
          <p:cNvPr id="8" name="Straight Connector 3"/>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50305618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2089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6" name="Text Placeholder 2"/>
          <p:cNvSpPr>
            <a:spLocks noGrp="1"/>
          </p:cNvSpPr>
          <p:nvPr>
            <p:ph type="body" sz="quarter" idx="12" hasCustomPrompt="1"/>
          </p:nvPr>
        </p:nvSpPr>
        <p:spPr>
          <a:xfrm flipH="1">
            <a:off x="3513673" y="356550"/>
            <a:ext cx="8072960" cy="420564"/>
          </a:xfrm>
        </p:spPr>
        <p:txBody>
          <a:bodyPr wrap="square" anchor="ctr">
            <a:spAutoFit/>
          </a:bodyPr>
          <a:lstStyle>
            <a:lvl1pPr marL="0" indent="0" algn="l">
              <a:lnSpc>
                <a:spcPct val="100000"/>
              </a:lnSpc>
              <a:buFont typeface="Arial" pitchFamily="34" charset="0"/>
              <a:buNone/>
              <a:defRPr sz="2133" b="1" cap="all" baseline="0">
                <a:solidFill>
                  <a:schemeClr val="tx2">
                    <a:lumMod val="50000"/>
                  </a:schemeClr>
                </a:solidFill>
                <a:latin typeface="+mn-lt"/>
              </a:defRPr>
            </a:lvl1pPr>
          </a:lstStyle>
          <a:p>
            <a:pPr lvl="0"/>
            <a:r>
              <a:rPr lang="en-US" dirty="0"/>
              <a:t>Click to edit subtitle</a:t>
            </a:r>
          </a:p>
        </p:txBody>
      </p:sp>
      <p:sp>
        <p:nvSpPr>
          <p:cNvPr id="4" name="Content Placeholder 3"/>
          <p:cNvSpPr>
            <a:spLocks noGrp="1"/>
          </p:cNvSpPr>
          <p:nvPr>
            <p:ph sz="quarter" idx="11" hasCustomPrompt="1"/>
          </p:nvPr>
        </p:nvSpPr>
        <p:spPr>
          <a:xfrm>
            <a:off x="609600" y="2505671"/>
            <a:ext cx="10977035" cy="1846660"/>
          </a:xfrm>
        </p:spPr>
        <p:txBody>
          <a:bodyPr wrap="square" anchor="ctr">
            <a:spAutoFit/>
          </a:bodyPr>
          <a:lstStyle>
            <a:lvl1pPr>
              <a:defRPr baseline="0"/>
            </a:lvl1pPr>
            <a:lvl2pPr>
              <a:defRPr baseline="0"/>
            </a:lvl2pPr>
            <a:lvl3pPr>
              <a:defRPr baseline="0"/>
            </a:lvl3pPr>
            <a:lvl4pPr>
              <a:defRPr baseline="0"/>
            </a:lvl4pPr>
            <a:lvl5pPr>
              <a:defRPr baseline="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4"/>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133991889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with Caption">
    <p:spTree>
      <p:nvGrpSpPr>
        <p:cNvPr id="1" name=""/>
        <p:cNvGrpSpPr/>
        <p:nvPr/>
      </p:nvGrpSpPr>
      <p:grpSpPr>
        <a:xfrm>
          <a:off x="0" y="0"/>
          <a:ext cx="0" cy="0"/>
          <a:chOff x="0" y="0"/>
          <a:chExt cx="0" cy="0"/>
        </a:xfrm>
      </p:grpSpPr>
      <p:pic>
        <p:nvPicPr>
          <p:cNvPr id="9"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06555" cy="6858000"/>
          </a:xfrm>
          <a:prstGeom prst="rect">
            <a:avLst/>
          </a:prstGeom>
        </p:spPr>
      </p:pic>
      <p:sp>
        <p:nvSpPr>
          <p:cNvPr id="2" name="Title 1"/>
          <p:cNvSpPr>
            <a:spLocks noGrp="1"/>
          </p:cNvSpPr>
          <p:nvPr>
            <p:ph type="title" hasCustomPrompt="1"/>
          </p:nvPr>
        </p:nvSpPr>
        <p:spPr>
          <a:xfrm>
            <a:off x="203200" y="203511"/>
            <a:ext cx="3107275" cy="748795"/>
          </a:xfrm>
        </p:spPr>
        <p:txBody>
          <a:bodyPr/>
          <a:lstStyle>
            <a:lvl1pPr>
              <a:defRPr baseline="0">
                <a:solidFill>
                  <a:schemeClr val="bg1"/>
                </a:solidFill>
                <a:effectLst>
                  <a:outerShdw blurRad="38100" dist="38100" dir="2700000" algn="tl">
                    <a:srgbClr val="000000">
                      <a:alpha val="43137"/>
                    </a:srgbClr>
                  </a:outerShdw>
                </a:effectLst>
              </a:defRPr>
            </a:lvl1pPr>
          </a:lstStyle>
          <a:p>
            <a:r>
              <a:rPr lang="en-US" dirty="0"/>
              <a:t>Click to edit title</a:t>
            </a:r>
          </a:p>
        </p:txBody>
      </p:sp>
      <p:sp>
        <p:nvSpPr>
          <p:cNvPr id="16" name="Text Placeholder 2"/>
          <p:cNvSpPr>
            <a:spLocks noGrp="1"/>
          </p:cNvSpPr>
          <p:nvPr>
            <p:ph type="body" sz="quarter" idx="11" hasCustomPrompt="1"/>
          </p:nvPr>
        </p:nvSpPr>
        <p:spPr>
          <a:xfrm>
            <a:off x="3649135" y="367626"/>
            <a:ext cx="7937499" cy="420564"/>
          </a:xfrm>
        </p:spPr>
        <p:txBody>
          <a:bodyPr wrap="square" anchor="ctr">
            <a:spAutoFit/>
          </a:bodyPr>
          <a:lstStyle>
            <a:lvl1pPr marL="0" indent="0" algn="l">
              <a:lnSpc>
                <a:spcPct val="100000"/>
              </a:lnSpc>
              <a:buFont typeface="Arial" pitchFamily="34" charset="0"/>
              <a:buNone/>
              <a:defRPr sz="2133" b="1" cap="all" baseline="0">
                <a:solidFill>
                  <a:schemeClr val="tx2">
                    <a:lumMod val="50000"/>
                  </a:schemeClr>
                </a:solidFill>
                <a:effectLst/>
              </a:defRPr>
            </a:lvl1pPr>
            <a:lvl2pPr marL="0" indent="0" algn="r">
              <a:buFontTx/>
              <a:buNone/>
              <a:defRPr sz="1867" b="1">
                <a:solidFill>
                  <a:schemeClr val="bg1"/>
                </a:solidFill>
              </a:defRPr>
            </a:lvl2pPr>
            <a:lvl3pPr marL="243834" indent="0" algn="r">
              <a:buFontTx/>
              <a:buNone/>
              <a:defRPr sz="1867" b="1">
                <a:solidFill>
                  <a:schemeClr val="bg1"/>
                </a:solidFill>
              </a:defRPr>
            </a:lvl3pPr>
            <a:lvl4pPr marL="487668" indent="0" algn="r">
              <a:buFontTx/>
              <a:buNone/>
              <a:defRPr sz="1867" b="1">
                <a:solidFill>
                  <a:schemeClr val="bg1"/>
                </a:solidFill>
              </a:defRPr>
            </a:lvl4pPr>
            <a:lvl5pPr marL="731502" indent="0" algn="r">
              <a:buFontTx/>
              <a:buNone/>
              <a:defRPr sz="1867"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649133" y="2505671"/>
            <a:ext cx="7924800" cy="1846660"/>
          </a:xfrm>
        </p:spPr>
        <p:txBody>
          <a:bodyPr anchor="ctr">
            <a:sp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3" hasCustomPrompt="1"/>
          </p:nvPr>
        </p:nvSpPr>
        <p:spPr>
          <a:xfrm>
            <a:off x="203200" y="2924247"/>
            <a:ext cx="3100155" cy="1009507"/>
          </a:xfrm>
        </p:spPr>
        <p:txBody>
          <a:bodyPr wrap="square" anchor="ctr">
            <a:spAutoFit/>
          </a:bodyPr>
          <a:lstStyle>
            <a:lvl1pPr marL="0" indent="0" algn="r">
              <a:buFont typeface="Arial" pitchFamily="34" charset="0"/>
              <a:buNone/>
              <a:defRPr sz="2400" b="1" cap="none" baseline="0">
                <a:solidFill>
                  <a:schemeClr val="bg1"/>
                </a:solidFill>
                <a:effectLst/>
                <a:latin typeface="+mn-lt"/>
              </a:defRPr>
            </a:lvl1pPr>
          </a:lstStyle>
          <a:p>
            <a:pPr lvl="0"/>
            <a:r>
              <a:rPr lang="en-US" dirty="0"/>
              <a:t>Click to edit caption text</a:t>
            </a:r>
          </a:p>
        </p:txBody>
      </p:sp>
      <p:sp>
        <p:nvSpPr>
          <p:cNvPr id="11" name="TextBox 5"/>
          <p:cNvSpPr txBox="1"/>
          <p:nvPr/>
        </p:nvSpPr>
        <p:spPr>
          <a:xfrm>
            <a:off x="1" y="6668237"/>
            <a:ext cx="2575985" cy="174343"/>
          </a:xfrm>
          <a:prstGeom prst="rect">
            <a:avLst/>
          </a:prstGeom>
          <a:noFill/>
        </p:spPr>
        <p:txBody>
          <a:bodyPr wrap="square" anchor="ctr">
            <a:spAutoFit/>
          </a:bodyPr>
          <a:lstStyle/>
          <a:p>
            <a:pPr algn="l" eaLnBrk="0" hangingPunct="0">
              <a:defRPr/>
            </a:pPr>
            <a:r>
              <a:rPr lang="en-US" sz="533" b="0" kern="300" spc="67" dirty="0">
                <a:solidFill>
                  <a:schemeClr val="accent1"/>
                </a:solidFill>
                <a:latin typeface="Arial"/>
                <a:ea typeface="ＭＳ Ｐゴシック" pitchFamily="34" charset="-128"/>
                <a:cs typeface="Arial"/>
              </a:rPr>
              <a:t>Copyright © 2015, SAS Institute Inc. All rights reserved.</a:t>
            </a:r>
          </a:p>
        </p:txBody>
      </p:sp>
      <p:pic>
        <p:nvPicPr>
          <p:cNvPr id="10"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7255" y="6227611"/>
            <a:ext cx="1357811" cy="315899"/>
          </a:xfrm>
          <a:prstGeom prst="rect">
            <a:avLst/>
          </a:prstGeom>
        </p:spPr>
      </p:pic>
    </p:spTree>
    <p:extLst>
      <p:ext uri="{BB962C8B-B14F-4D97-AF65-F5344CB8AC3E}">
        <p14:creationId xmlns:p14="http://schemas.microsoft.com/office/powerpoint/2010/main" val="135358739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ase Study Only">
    <p:spTree>
      <p:nvGrpSpPr>
        <p:cNvPr id="1" name=""/>
        <p:cNvGrpSpPr/>
        <p:nvPr/>
      </p:nvGrpSpPr>
      <p:grpSpPr>
        <a:xfrm>
          <a:off x="0" y="0"/>
          <a:ext cx="0" cy="0"/>
          <a:chOff x="0" y="0"/>
          <a:chExt cx="0" cy="0"/>
        </a:xfrm>
      </p:grpSpPr>
      <p:pic>
        <p:nvPicPr>
          <p:cNvPr id="12"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0"/>
            <a:ext cx="3505200" cy="6858000"/>
          </a:xfrm>
          <a:prstGeom prst="rect">
            <a:avLst/>
          </a:prstGeom>
        </p:spPr>
      </p:pic>
      <p:sp>
        <p:nvSpPr>
          <p:cNvPr id="2" name="Title 1"/>
          <p:cNvSpPr>
            <a:spLocks noGrp="1"/>
          </p:cNvSpPr>
          <p:nvPr>
            <p:ph type="title" hasCustomPrompt="1"/>
          </p:nvPr>
        </p:nvSpPr>
        <p:spPr>
          <a:xfrm>
            <a:off x="159757" y="203511"/>
            <a:ext cx="3353917" cy="748795"/>
          </a:xfrm>
        </p:spPr>
        <p:txBody>
          <a:bodyPr/>
          <a:lstStyle>
            <a:lvl1pPr>
              <a:defRPr baseline="0"/>
            </a:lvl1pPr>
          </a:lstStyle>
          <a:p>
            <a:r>
              <a:rPr lang="en-US" dirty="0"/>
              <a:t>Click to edit title</a:t>
            </a:r>
          </a:p>
        </p:txBody>
      </p:sp>
      <p:sp>
        <p:nvSpPr>
          <p:cNvPr id="21" name="Text Placeholder 2"/>
          <p:cNvSpPr>
            <a:spLocks noGrp="1"/>
          </p:cNvSpPr>
          <p:nvPr>
            <p:ph type="body" sz="quarter" idx="11" hasCustomPrompt="1"/>
          </p:nvPr>
        </p:nvSpPr>
        <p:spPr>
          <a:xfrm>
            <a:off x="3513675" y="388081"/>
            <a:ext cx="5173125" cy="379656"/>
          </a:xfrm>
        </p:spPr>
        <p:txBody>
          <a:bodyPr wrap="square" anchor="ctr">
            <a:spAutoFit/>
          </a:bodyPr>
          <a:lstStyle>
            <a:lvl1pPr marL="0" indent="0" algn="l">
              <a:lnSpc>
                <a:spcPct val="100000"/>
              </a:lnSpc>
              <a:buFont typeface="Arial" pitchFamily="34" charset="0"/>
              <a:buNone/>
              <a:defRPr sz="1867" b="1" cap="all" baseline="0">
                <a:solidFill>
                  <a:schemeClr val="tx2">
                    <a:lumMod val="50000"/>
                  </a:schemeClr>
                </a:solidFill>
                <a:effectLst/>
              </a:defRPr>
            </a:lvl1pPr>
          </a:lstStyle>
          <a:p>
            <a:pPr lvl="0"/>
            <a:r>
              <a:rPr lang="en-US" dirty="0"/>
              <a:t>Click to edit subtitle</a:t>
            </a:r>
          </a:p>
        </p:txBody>
      </p:sp>
      <p:sp>
        <p:nvSpPr>
          <p:cNvPr id="5" name="Content Placeholder 3"/>
          <p:cNvSpPr>
            <a:spLocks noGrp="1"/>
          </p:cNvSpPr>
          <p:nvPr>
            <p:ph sz="quarter" idx="15" hasCustomPrompt="1"/>
          </p:nvPr>
        </p:nvSpPr>
        <p:spPr>
          <a:xfrm>
            <a:off x="621873" y="2505671"/>
            <a:ext cx="7437939" cy="1846660"/>
          </a:xfrm>
        </p:spPr>
        <p:txBody>
          <a:bodyPr anchor="ctr">
            <a:spAutoFit/>
          </a:bodyPr>
          <a:lstStyle>
            <a:lvl1pPr>
              <a:defRPr baseline="0"/>
            </a:lvl1pPr>
            <a:lvl2pPr>
              <a:defRPr baseline="0"/>
            </a:lvl2pPr>
            <a:lvl3pPr>
              <a:defRPr baseline="0"/>
            </a:lvl3pPr>
            <a:lvl4pPr>
              <a:defRPr baseline="0"/>
            </a:lvl4pPr>
            <a:lvl5pPr>
              <a:defRPr baseline="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p:cNvSpPr>
            <a:spLocks noGrp="1"/>
          </p:cNvSpPr>
          <p:nvPr>
            <p:ph type="body" sz="half" idx="13" hasCustomPrompt="1"/>
          </p:nvPr>
        </p:nvSpPr>
        <p:spPr>
          <a:xfrm flipH="1">
            <a:off x="8803217" y="388081"/>
            <a:ext cx="3264620" cy="379656"/>
          </a:xfrm>
        </p:spPr>
        <p:txBody>
          <a:bodyPr anchor="ctr"/>
          <a:lstStyle>
            <a:lvl1pPr marL="0" indent="0" algn="l">
              <a:lnSpc>
                <a:spcPct val="100000"/>
              </a:lnSpc>
              <a:buFont typeface="Arial" pitchFamily="34" charset="0"/>
              <a:buNone/>
              <a:defRPr sz="1867" b="1" cap="all" baseline="0">
                <a:solidFill>
                  <a:schemeClr val="bg1"/>
                </a:solidFill>
                <a:effectLst>
                  <a:outerShdw blurRad="38100" dist="38100" dir="2700000" algn="tl">
                    <a:srgbClr val="000000">
                      <a:alpha val="43137"/>
                    </a:srgbClr>
                  </a:outerShdw>
                </a:effectLst>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HEADING</a:t>
            </a:r>
          </a:p>
        </p:txBody>
      </p:sp>
      <p:sp>
        <p:nvSpPr>
          <p:cNvPr id="18" name="Text Placeholder 5"/>
          <p:cNvSpPr>
            <a:spLocks noGrp="1"/>
          </p:cNvSpPr>
          <p:nvPr>
            <p:ph type="body" sz="quarter" idx="14" hasCustomPrompt="1"/>
          </p:nvPr>
        </p:nvSpPr>
        <p:spPr>
          <a:xfrm>
            <a:off x="8803837" y="2924247"/>
            <a:ext cx="3264000" cy="1009507"/>
          </a:xfrm>
        </p:spPr>
        <p:txBody>
          <a:bodyPr wrap="square" anchor="ctr">
            <a:spAutoFit/>
          </a:bodyPr>
          <a:lstStyle>
            <a:lvl1pPr marL="0" indent="0">
              <a:buFont typeface="Arial" pitchFamily="34" charset="0"/>
              <a:buNone/>
              <a:defRPr sz="2400" b="1" cap="none" baseline="0">
                <a:solidFill>
                  <a:schemeClr val="bg1"/>
                </a:solidFill>
              </a:defRPr>
            </a:lvl1pPr>
            <a:lvl2pPr marL="0" indent="0">
              <a:buFontTx/>
              <a:buNone/>
              <a:defRPr/>
            </a:lvl2pPr>
            <a:lvl3pPr marL="243834" indent="0">
              <a:buFontTx/>
              <a:buNone/>
              <a:defRPr/>
            </a:lvl3pPr>
            <a:lvl4pPr marL="487668" indent="0">
              <a:buFontTx/>
              <a:buNone/>
              <a:defRPr/>
            </a:lvl4pPr>
            <a:lvl5pPr marL="731502" indent="0">
              <a:buFontTx/>
              <a:buNone/>
              <a:defRPr/>
            </a:lvl5pPr>
          </a:lstStyle>
          <a:p>
            <a:pPr lvl="0"/>
            <a:r>
              <a:rPr lang="en-US" dirty="0"/>
              <a:t>Click to edit caption text</a:t>
            </a:r>
          </a:p>
        </p:txBody>
      </p:sp>
      <p:sp>
        <p:nvSpPr>
          <p:cNvPr id="14" name="TextBox 6"/>
          <p:cNvSpPr txBox="1"/>
          <p:nvPr/>
        </p:nvSpPr>
        <p:spPr>
          <a:xfrm>
            <a:off x="1" y="6668237"/>
            <a:ext cx="2575985" cy="174343"/>
          </a:xfrm>
          <a:prstGeom prst="rect">
            <a:avLst/>
          </a:prstGeom>
          <a:noFill/>
        </p:spPr>
        <p:txBody>
          <a:bodyPr wrap="square" anchor="ctr">
            <a:spAutoFit/>
          </a:bodyPr>
          <a:lstStyle/>
          <a:p>
            <a:pPr algn="l" defTabSz="365751" eaLnBrk="0" hangingPunct="0">
              <a:defRPr/>
            </a:pPr>
            <a:r>
              <a:rPr lang="en-US" sz="533" b="0" kern="300" spc="67" baseline="0" dirty="0">
                <a:solidFill>
                  <a:schemeClr val="bg2">
                    <a:lumMod val="40000"/>
                    <a:lumOff val="60000"/>
                  </a:schemeClr>
                </a:solidFill>
                <a:latin typeface="Arial"/>
                <a:ea typeface="ＭＳ Ｐゴシック" pitchFamily="34" charset="-128"/>
                <a:cs typeface="Arial"/>
              </a:rPr>
              <a:t>Copyright © 2015, SAS Institute Inc. All rights reserved.</a:t>
            </a:r>
          </a:p>
        </p:txBody>
      </p:sp>
      <p:pic>
        <p:nvPicPr>
          <p:cNvPr id="1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05732" y="6228353"/>
            <a:ext cx="1357811" cy="314415"/>
          </a:xfrm>
          <a:prstGeom prst="rect">
            <a:avLst/>
          </a:prstGeom>
        </p:spPr>
      </p:pic>
      <p:cxnSp>
        <p:nvCxnSpPr>
          <p:cNvPr id="17" name="Straight Connector 8"/>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230724601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pic>
        <p:nvPicPr>
          <p:cNvPr id="3" name="Picture 8" descr="C:\Users\RussianBear\Desktop\OnCloud_Jon\CloudComputing_NIST_IMAGES\PanoramicBLU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9900"/>
            <a:ext cx="12192000" cy="3906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9" name="Text Placeholder 2"/>
          <p:cNvSpPr>
            <a:spLocks noGrp="1"/>
          </p:cNvSpPr>
          <p:nvPr>
            <p:ph type="body" sz="quarter" idx="12" hasCustomPrompt="1"/>
          </p:nvPr>
        </p:nvSpPr>
        <p:spPr>
          <a:xfrm>
            <a:off x="3513667" y="367626"/>
            <a:ext cx="8068733" cy="420564"/>
          </a:xfrm>
        </p:spPr>
        <p:txBody>
          <a:bodyPr anchor="ctr"/>
          <a:lstStyle>
            <a:lvl1pPr marL="0" indent="0" algn="l">
              <a:lnSpc>
                <a:spcPct val="100000"/>
              </a:lnSpc>
              <a:buNone/>
              <a:defRPr sz="2133" b="1" i="0" cap="all" baseline="0">
                <a:solidFill>
                  <a:schemeClr val="tx2">
                    <a:lumMod val="50000"/>
                  </a:schemeClr>
                </a:solidFill>
              </a:defRPr>
            </a:lvl1pPr>
          </a:lstStyle>
          <a:p>
            <a:pPr lvl="0"/>
            <a:r>
              <a:rPr lang="en-US" dirty="0"/>
              <a:t>Click to edit subtitle</a:t>
            </a:r>
          </a:p>
        </p:txBody>
      </p:sp>
      <p:sp>
        <p:nvSpPr>
          <p:cNvPr id="17" name="Content Placeholder 3"/>
          <p:cNvSpPr>
            <a:spLocks noGrp="1"/>
          </p:cNvSpPr>
          <p:nvPr>
            <p:ph sz="quarter" idx="13" hasCustomPrompt="1"/>
          </p:nvPr>
        </p:nvSpPr>
        <p:spPr>
          <a:xfrm>
            <a:off x="624418" y="2505671"/>
            <a:ext cx="5346700" cy="1846660"/>
          </a:xfrm>
        </p:spPr>
        <p:txBody>
          <a:bodyPr wrap="square" anchor="ctr">
            <a:sp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4"/>
          <p:cNvSpPr>
            <a:spLocks noGrp="1"/>
          </p:cNvSpPr>
          <p:nvPr>
            <p:ph sz="quarter" idx="14" hasCustomPrompt="1"/>
          </p:nvPr>
        </p:nvSpPr>
        <p:spPr>
          <a:xfrm>
            <a:off x="6218768" y="2505671"/>
            <a:ext cx="5363633" cy="1846660"/>
          </a:xfrm>
        </p:spPr>
        <p:txBody>
          <a:bodyPr anchor="ct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Box 5"/>
          <p:cNvSpPr txBox="1"/>
          <p:nvPr/>
        </p:nvSpPr>
        <p:spPr>
          <a:xfrm>
            <a:off x="1" y="6668237"/>
            <a:ext cx="2575985" cy="174343"/>
          </a:xfrm>
          <a:prstGeom prst="rect">
            <a:avLst/>
          </a:prstGeom>
          <a:noFill/>
        </p:spPr>
        <p:txBody>
          <a:bodyPr wrap="square" anchor="ctr">
            <a:spAutoFit/>
          </a:bodyPr>
          <a:lstStyle/>
          <a:p>
            <a:pPr algn="l" defTabSz="365751" eaLnBrk="0" hangingPunct="0">
              <a:defRPr/>
            </a:pPr>
            <a:r>
              <a:rPr lang="en-US" sz="533" b="0" kern="300" spc="67" baseline="0" dirty="0">
                <a:solidFill>
                  <a:schemeClr val="bg2">
                    <a:lumMod val="40000"/>
                    <a:lumOff val="60000"/>
                  </a:schemeClr>
                </a:solidFill>
                <a:latin typeface="Arial"/>
                <a:ea typeface="ＭＳ Ｐゴシック" pitchFamily="34" charset="-128"/>
                <a:cs typeface="Arial"/>
              </a:rPr>
              <a:t>Copyright © 2015, SAS Institute Inc. All rights reserved.</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7255" y="6227611"/>
            <a:ext cx="1357811" cy="315899"/>
          </a:xfrm>
          <a:prstGeom prst="rect">
            <a:avLst/>
          </a:prstGeom>
        </p:spPr>
      </p:pic>
      <p:cxnSp>
        <p:nvCxnSpPr>
          <p:cNvPr id="6" name="Straight Connector 7"/>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34491390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5" name="Text Placeholder 2"/>
          <p:cNvSpPr>
            <a:spLocks noGrp="1"/>
          </p:cNvSpPr>
          <p:nvPr>
            <p:ph type="body" sz="quarter" idx="3" hasCustomPrompt="1"/>
          </p:nvPr>
        </p:nvSpPr>
        <p:spPr>
          <a:xfrm>
            <a:off x="3513675" y="367626"/>
            <a:ext cx="8062869" cy="420564"/>
          </a:xfrm>
        </p:spPr>
        <p:txBody>
          <a:bodyPr wrap="square" anchor="ctr">
            <a:spAutoFit/>
          </a:bodyPr>
          <a:lstStyle>
            <a:lvl1pPr marL="0" indent="0">
              <a:lnSpc>
                <a:spcPct val="100000"/>
              </a:lnSpc>
              <a:buFont typeface="Arial" pitchFamily="34" charset="0"/>
              <a:buNone/>
              <a:defRPr sz="2133" b="1" cap="all" baseline="0">
                <a:solidFill>
                  <a:schemeClr val="tx2">
                    <a:lumMod val="50000"/>
                  </a:schemeClr>
                </a:solidFill>
                <a:latin typeface="+mn-lt"/>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subtitle</a:t>
            </a:r>
          </a:p>
        </p:txBody>
      </p:sp>
      <p:sp>
        <p:nvSpPr>
          <p:cNvPr id="6" name="Content Placeholder 3"/>
          <p:cNvSpPr>
            <a:spLocks noGrp="1"/>
          </p:cNvSpPr>
          <p:nvPr>
            <p:ph sz="quarter" idx="4" hasCustomPrompt="1"/>
          </p:nvPr>
        </p:nvSpPr>
        <p:spPr>
          <a:xfrm>
            <a:off x="609602" y="2505671"/>
            <a:ext cx="5177367" cy="1846660"/>
          </a:xfrm>
        </p:spPr>
        <p:txBody>
          <a:bodyPr wrap="square" anchor="ctr">
            <a:spAutoFit/>
          </a:bodyPr>
          <a:lstStyle>
            <a:lvl1pPr>
              <a:defRPr sz="2400" baseline="0"/>
            </a:lvl1pPr>
            <a:lvl2pPr>
              <a:defRPr sz="2133" baseline="0"/>
            </a:lvl2pPr>
            <a:lvl3pPr>
              <a:defRPr sz="1867"/>
            </a:lvl3pPr>
            <a:lvl4pPr>
              <a:defRPr sz="1600"/>
            </a:lvl4pPr>
            <a:lvl5pPr>
              <a:defRPr sz="1333" baseline="0"/>
            </a:lvl5pPr>
            <a:lvl6pPr>
              <a:defRPr sz="2133"/>
            </a:lvl6pPr>
            <a:lvl7pPr>
              <a:defRPr sz="2133"/>
            </a:lvl7pPr>
            <a:lvl8pPr>
              <a:defRPr sz="2133"/>
            </a:lvl8pPr>
            <a:lvl9pPr>
              <a:defRPr sz="213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4"/>
          <p:cNvSpPr>
            <a:spLocks noGrp="1"/>
          </p:cNvSpPr>
          <p:nvPr>
            <p:ph sz="quarter" idx="15" hasCustomPrompt="1"/>
          </p:nvPr>
        </p:nvSpPr>
        <p:spPr>
          <a:xfrm>
            <a:off x="6402917" y="2505671"/>
            <a:ext cx="5173628" cy="1846660"/>
          </a:xfrm>
        </p:spPr>
        <p:txBody>
          <a:bodyPr wrap="square">
            <a:spAutoFit/>
          </a:bodyPr>
          <a:lstStyle>
            <a:lvl1pPr>
              <a:defRPr baseline="0"/>
            </a:lvl1pPr>
            <a:lvl2pPr>
              <a:defRPr baseline="0"/>
            </a:lvl2pPr>
            <a:lvl3pPr>
              <a:defRPr baseline="0"/>
            </a:lvl3pPr>
            <a:lvl4pPr>
              <a:defRPr baseline="0"/>
            </a:lvl4pPr>
            <a:lvl5pPr>
              <a:defRPr baseline="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5"/>
          <p:cNvSpPr txBox="1"/>
          <p:nvPr/>
        </p:nvSpPr>
        <p:spPr>
          <a:xfrm>
            <a:off x="1" y="6668237"/>
            <a:ext cx="2575985" cy="174343"/>
          </a:xfrm>
          <a:prstGeom prst="rect">
            <a:avLst/>
          </a:prstGeom>
          <a:noFill/>
        </p:spPr>
        <p:txBody>
          <a:bodyPr wrap="square" anchor="ctr">
            <a:spAutoFit/>
          </a:bodyPr>
          <a:lstStyle/>
          <a:p>
            <a:pPr algn="l" eaLnBrk="0" hangingPunct="0">
              <a:defRPr/>
            </a:pPr>
            <a:r>
              <a:rPr lang="en-US" sz="533" b="0" kern="300" spc="67" dirty="0">
                <a:solidFill>
                  <a:schemeClr val="bg2">
                    <a:lumMod val="40000"/>
                    <a:lumOff val="60000"/>
                  </a:schemeClr>
                </a:solidFill>
                <a:latin typeface="Arial"/>
                <a:ea typeface="ＭＳ Ｐゴシック" pitchFamily="34" charset="-128"/>
                <a:cs typeface="Arial"/>
              </a:rPr>
              <a:t>Copyright © 2015, SAS Institute Inc. All rights reserved.</a:t>
            </a:r>
          </a:p>
        </p:txBody>
      </p:sp>
      <p:pic>
        <p:nvPicPr>
          <p:cNvPr id="19"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7255" y="6227611"/>
            <a:ext cx="1357811" cy="315899"/>
          </a:xfrm>
          <a:prstGeom prst="rect">
            <a:avLst/>
          </a:prstGeom>
        </p:spPr>
      </p:pic>
      <p:cxnSp>
        <p:nvCxnSpPr>
          <p:cNvPr id="16" name="Straight Connector 7"/>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52429218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9533" y="427828"/>
            <a:ext cx="11087316" cy="420564"/>
          </a:xfrm>
        </p:spPr>
        <p:txBody>
          <a:bodyPr/>
          <a:lstStyle>
            <a:lvl1pPr algn="l">
              <a:defRPr sz="2133"/>
            </a:lvl1pPr>
          </a:lstStyle>
          <a:p>
            <a:r>
              <a:rPr lang="en-US" dirty="0"/>
              <a:t>Click to edit title</a:t>
            </a:r>
          </a:p>
        </p:txBody>
      </p:sp>
      <p:sp>
        <p:nvSpPr>
          <p:cNvPr id="6" name="TextBox 2"/>
          <p:cNvSpPr txBox="1"/>
          <p:nvPr/>
        </p:nvSpPr>
        <p:spPr>
          <a:xfrm>
            <a:off x="1" y="6668237"/>
            <a:ext cx="2575985" cy="174343"/>
          </a:xfrm>
          <a:prstGeom prst="rect">
            <a:avLst/>
          </a:prstGeom>
          <a:noFill/>
        </p:spPr>
        <p:txBody>
          <a:bodyPr wrap="square" anchor="ctr">
            <a:spAutoFit/>
          </a:bodyPr>
          <a:lstStyle/>
          <a:p>
            <a:pPr algn="l" defTabSz="365751" eaLnBrk="0" hangingPunct="0">
              <a:defRPr/>
            </a:pPr>
            <a:r>
              <a:rPr lang="en-US" sz="533" b="0" kern="300" spc="67" baseline="0" dirty="0">
                <a:solidFill>
                  <a:schemeClr val="bg2">
                    <a:lumMod val="40000"/>
                    <a:lumOff val="60000"/>
                  </a:schemeClr>
                </a:solidFill>
                <a:latin typeface="Arial"/>
                <a:ea typeface="ＭＳ Ｐゴシック" pitchFamily="34" charset="-128"/>
                <a:cs typeface="Arial"/>
              </a:rPr>
              <a:t>Copyright © 2015, SAS Institute Inc. All rights reserved.</a:t>
            </a:r>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7255" y="6227611"/>
            <a:ext cx="1357811" cy="315899"/>
          </a:xfrm>
          <a:prstGeom prst="rect">
            <a:avLst/>
          </a:prstGeom>
        </p:spPr>
      </p:pic>
    </p:spTree>
    <p:extLst>
      <p:ext uri="{BB962C8B-B14F-4D97-AF65-F5344CB8AC3E}">
        <p14:creationId xmlns:p14="http://schemas.microsoft.com/office/powerpoint/2010/main" val="24856220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3924" y="3206018"/>
            <a:ext cx="7325693" cy="420564"/>
          </a:xfrm>
        </p:spPr>
        <p:txBody>
          <a:bodyPr>
            <a:spAutoFit/>
          </a:bodyPr>
          <a:lstStyle>
            <a:lvl1pPr algn="ctr">
              <a:defRPr baseline="0">
                <a:solidFill>
                  <a:schemeClr val="bg1"/>
                </a:solidFill>
              </a:defRPr>
            </a:lvl1pPr>
          </a:lstStyle>
          <a:p>
            <a:r>
              <a:rPr lang="en-US" dirty="0"/>
              <a:t>Click to edit closing comments</a:t>
            </a:r>
          </a:p>
        </p:txBody>
      </p:sp>
      <p:sp>
        <p:nvSpPr>
          <p:cNvPr id="6" name="TextBox 2"/>
          <p:cNvSpPr txBox="1"/>
          <p:nvPr/>
        </p:nvSpPr>
        <p:spPr>
          <a:xfrm>
            <a:off x="1" y="6668237"/>
            <a:ext cx="2575985" cy="174343"/>
          </a:xfrm>
          <a:prstGeom prst="rect">
            <a:avLst/>
          </a:prstGeom>
          <a:noFill/>
        </p:spPr>
        <p:txBody>
          <a:bodyPr wrap="square" anchor="ctr">
            <a:spAutoFit/>
          </a:bodyPr>
          <a:lstStyle/>
          <a:p>
            <a:pPr algn="l" eaLnBrk="0" hangingPunct="0">
              <a:defRPr/>
            </a:pPr>
            <a:r>
              <a:rPr lang="en-US" sz="533" b="0" kern="300" spc="67" dirty="0">
                <a:solidFill>
                  <a:schemeClr val="accent1"/>
                </a:solidFill>
                <a:latin typeface="Arial"/>
                <a:ea typeface="ＭＳ Ｐゴシック" pitchFamily="34" charset="-128"/>
                <a:cs typeface="Arial"/>
              </a:rPr>
              <a:t>Copyright © 2015, SAS Institute Inc. All rights reserved.</a:t>
            </a:r>
          </a:p>
        </p:txBody>
      </p:sp>
      <p:pic>
        <p:nvPicPr>
          <p:cNvPr id="4" name="Picture 6" descr="SAS_LOGO_horz288_LG.png"/>
          <p:cNvPicPr>
            <a:picLocks noChangeAspect="1"/>
          </p:cNvPicPr>
          <p:nvPr/>
        </p:nvPicPr>
        <p:blipFill>
          <a:blip r:embed="rId3"/>
          <a:stretch>
            <a:fillRect/>
          </a:stretch>
        </p:blipFill>
        <p:spPr>
          <a:xfrm>
            <a:off x="8510370" y="3111513"/>
            <a:ext cx="2699497" cy="622276"/>
          </a:xfrm>
          <a:prstGeom prst="rect">
            <a:avLst/>
          </a:prstGeom>
        </p:spPr>
      </p:pic>
    </p:spTree>
    <p:extLst>
      <p:ext uri="{BB962C8B-B14F-4D97-AF65-F5344CB8AC3E}">
        <p14:creationId xmlns:p14="http://schemas.microsoft.com/office/powerpoint/2010/main" val="162990629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chemeClr val="tx1"/>
        </a:solidFill>
        <a:effectLst/>
      </p:bgPr>
    </p:bg>
    <p:spTree>
      <p:nvGrpSpPr>
        <p:cNvPr id="1" name=""/>
        <p:cNvGrpSpPr/>
        <p:nvPr/>
      </p:nvGrpSpPr>
      <p:grpSpPr>
        <a:xfrm>
          <a:off x="0" y="0"/>
          <a:ext cx="0" cy="0"/>
          <a:chOff x="0" y="0"/>
          <a:chExt cx="0" cy="0"/>
        </a:xfrm>
      </p:grpSpPr>
      <p:sp>
        <p:nvSpPr>
          <p:cNvPr id="9" name="TextBox 1"/>
          <p:cNvSpPr txBox="1"/>
          <p:nvPr/>
        </p:nvSpPr>
        <p:spPr>
          <a:xfrm>
            <a:off x="3889713" y="2609590"/>
            <a:ext cx="4355295" cy="461665"/>
          </a:xfrm>
          <a:prstGeom prst="rect">
            <a:avLst/>
          </a:prstGeom>
          <a:noFill/>
        </p:spPr>
        <p:txBody>
          <a:bodyPr wrap="none" rtlCol="0" anchor="ctr">
            <a:spAutoFit/>
          </a:bodyPr>
          <a:lstStyle/>
          <a:p>
            <a:r>
              <a:rPr lang="en-US" sz="2400" baseline="0" dirty="0">
                <a:solidFill>
                  <a:schemeClr val="tx2"/>
                </a:solidFill>
              </a:rPr>
              <a:t>This slide is for video use only.</a:t>
            </a:r>
          </a:p>
        </p:txBody>
      </p:sp>
      <p:sp>
        <p:nvSpPr>
          <p:cNvPr id="8" name="Media Placeholder 2"/>
          <p:cNvSpPr>
            <a:spLocks noGrp="1" noChangeAspect="1"/>
          </p:cNvSpPr>
          <p:nvPr>
            <p:ph type="media" sz="quarter" idx="10"/>
          </p:nvPr>
        </p:nvSpPr>
        <p:spPr>
          <a:xfrm>
            <a:off x="1828800" y="1028700"/>
            <a:ext cx="8534400" cy="4800600"/>
          </a:xfrm>
          <a:ln>
            <a:solidFill>
              <a:schemeClr val="tx2"/>
            </a:solidFill>
          </a:ln>
        </p:spPr>
        <p:txBody>
          <a:bodyPr>
            <a:noAutofit/>
          </a:bodyPr>
          <a:lstStyle>
            <a:lvl1pPr>
              <a:buNone/>
              <a:defRPr baseline="0">
                <a:solidFill>
                  <a:schemeClr val="bg2">
                    <a:lumMod val="50000"/>
                  </a:schemeClr>
                </a:solidFill>
              </a:defRPr>
            </a:lvl1pPr>
          </a:lstStyle>
          <a:p>
            <a:r>
              <a:rPr lang="en-US"/>
              <a:t>Click icon to add media</a:t>
            </a:r>
            <a:endParaRPr lang="en-US" dirty="0"/>
          </a:p>
        </p:txBody>
      </p:sp>
      <p:sp>
        <p:nvSpPr>
          <p:cNvPr id="3" name="TextBox 3"/>
          <p:cNvSpPr txBox="1"/>
          <p:nvPr/>
        </p:nvSpPr>
        <p:spPr>
          <a:xfrm>
            <a:off x="1" y="6668237"/>
            <a:ext cx="2575985" cy="174343"/>
          </a:xfrm>
          <a:prstGeom prst="rect">
            <a:avLst/>
          </a:prstGeom>
          <a:noFill/>
        </p:spPr>
        <p:txBody>
          <a:bodyPr wrap="square" anchor="ctr">
            <a:spAutoFit/>
          </a:bodyPr>
          <a:lstStyle/>
          <a:p>
            <a:pPr algn="l" defTabSz="365751" eaLnBrk="0" hangingPunct="0">
              <a:defRPr/>
            </a:pPr>
            <a:r>
              <a:rPr lang="en-US" sz="533" b="0" kern="300" spc="67" baseline="0" dirty="0">
                <a:solidFill>
                  <a:schemeClr val="tx1">
                    <a:lumMod val="75000"/>
                    <a:lumOff val="25000"/>
                  </a:schemeClr>
                </a:solidFill>
                <a:latin typeface="Arial"/>
                <a:ea typeface="ＭＳ Ｐゴシック" pitchFamily="34" charset="-128"/>
                <a:cs typeface="Arial"/>
              </a:rPr>
              <a:t>Copyright © 2015, SAS Institute Inc. All rights reserved.</a:t>
            </a:r>
          </a:p>
        </p:txBody>
      </p:sp>
    </p:spTree>
    <p:extLst>
      <p:ext uri="{BB962C8B-B14F-4D97-AF65-F5344CB8AC3E}">
        <p14:creationId xmlns:p14="http://schemas.microsoft.com/office/powerpoint/2010/main" val="112133019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ABD1DA67-12DB-4629-BE58-325E1E3E32ED}"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983D8-ADAD-4C01-A240-A59B0119C1CC}" type="slidenum">
              <a:rPr lang="en-US" smtClean="0"/>
              <a:t>‹#›</a:t>
            </a:fld>
            <a:endParaRPr lang="en-US"/>
          </a:p>
        </p:txBody>
      </p:sp>
    </p:spTree>
    <p:extLst>
      <p:ext uri="{BB962C8B-B14F-4D97-AF65-F5344CB8AC3E}">
        <p14:creationId xmlns:p14="http://schemas.microsoft.com/office/powerpoint/2010/main" val="1263573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2968" y="2984184"/>
            <a:ext cx="9489017" cy="543675"/>
          </a:xfrm>
        </p:spPr>
        <p:txBody>
          <a:bodyPr anchor="b"/>
          <a:lstStyle>
            <a:lvl1pPr>
              <a:defRPr sz="2933" cap="all"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452968" y="3441126"/>
            <a:ext cx="9489017" cy="338554"/>
          </a:xfrm>
        </p:spPr>
        <p:txBody>
          <a:bodyPr wrap="square" anchor="t">
            <a:spAutoFit/>
          </a:bodyPr>
          <a:lstStyle>
            <a:lvl1pPr marL="0" indent="0" algn="r">
              <a:lnSpc>
                <a:spcPct val="100000"/>
              </a:lnSpc>
              <a:buFont typeface="Arial" pitchFamily="34" charset="0"/>
              <a:buNone/>
              <a:defRPr sz="1600" b="1" cap="all" baseline="0">
                <a:solidFill>
                  <a:schemeClr val="bg1"/>
                </a:solidFill>
              </a:defRPr>
            </a:lvl1pPr>
          </a:lstStyle>
          <a:p>
            <a:pPr lvl="0"/>
            <a:r>
              <a:rPr lang="en-US" dirty="0"/>
              <a:t>Click to edit subtitle</a:t>
            </a:r>
          </a:p>
        </p:txBody>
      </p:sp>
      <p:sp>
        <p:nvSpPr>
          <p:cNvPr id="10" name="TextBox 3"/>
          <p:cNvSpPr txBox="1"/>
          <p:nvPr/>
        </p:nvSpPr>
        <p:spPr>
          <a:xfrm>
            <a:off x="1" y="6668237"/>
            <a:ext cx="2575985" cy="174343"/>
          </a:xfrm>
          <a:prstGeom prst="rect">
            <a:avLst/>
          </a:prstGeom>
          <a:noFill/>
        </p:spPr>
        <p:txBody>
          <a:bodyPr wrap="square" anchor="ctr">
            <a:spAutoFit/>
          </a:bodyPr>
          <a:lstStyle/>
          <a:p>
            <a:pPr algn="l" eaLnBrk="0" hangingPunct="0">
              <a:defRPr/>
            </a:pPr>
            <a:r>
              <a:rPr lang="en-US" sz="533" b="0" kern="300" spc="67" dirty="0">
                <a:solidFill>
                  <a:schemeClr val="accent1"/>
                </a:solidFill>
                <a:latin typeface="Arial"/>
                <a:ea typeface="ＭＳ Ｐゴシック" pitchFamily="34" charset="-128"/>
                <a:cs typeface="Arial"/>
              </a:rPr>
              <a:t>Copyright © 2015, SAS Institute Inc. All rights reserved.</a:t>
            </a:r>
          </a:p>
        </p:txBody>
      </p:sp>
      <p:cxnSp>
        <p:nvCxnSpPr>
          <p:cNvPr id="7" name="Straight Connector 4"/>
          <p:cNvCxnSpPr/>
          <p:nvPr/>
        </p:nvCxnSpPr>
        <p:spPr bwMode="auto">
          <a:xfrm>
            <a:off x="10227733" y="0"/>
            <a:ext cx="0" cy="6858000"/>
          </a:xfrm>
          <a:prstGeom prst="line">
            <a:avLst/>
          </a:prstGeom>
          <a:solidFill>
            <a:schemeClr val="accent1"/>
          </a:solidFill>
          <a:ln w="12700" cap="flat" cmpd="sng" algn="ctr">
            <a:gradFill flip="none" rotWithShape="1">
              <a:gsLst>
                <a:gs pos="0">
                  <a:schemeClr val="accent1"/>
                </a:gs>
                <a:gs pos="100000">
                  <a:schemeClr val="accent1">
                    <a:alpha val="0"/>
                  </a:schemeClr>
                </a:gs>
              </a:gsLst>
              <a:lin ang="5400000" scaled="1"/>
              <a:tileRect/>
            </a:gradFill>
            <a:prstDash val="solid"/>
            <a:round/>
            <a:headEnd type="none" w="med" len="med"/>
            <a:tailEnd type="none" w="med" len="med"/>
          </a:ln>
          <a:effectLst/>
        </p:spPr>
      </p:cxnSp>
      <p:pic>
        <p:nvPicPr>
          <p:cNvPr id="2"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5118" y="3171576"/>
            <a:ext cx="967289" cy="514848"/>
          </a:xfrm>
          <a:prstGeom prst="rect">
            <a:avLst/>
          </a:prstGeom>
        </p:spPr>
      </p:pic>
    </p:spTree>
    <p:extLst>
      <p:ext uri="{BB962C8B-B14F-4D97-AF65-F5344CB8AC3E}">
        <p14:creationId xmlns:p14="http://schemas.microsoft.com/office/powerpoint/2010/main" val="343253300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6" name="Text Placeholder 2"/>
          <p:cNvSpPr>
            <a:spLocks noGrp="1"/>
          </p:cNvSpPr>
          <p:nvPr>
            <p:ph type="body" sz="quarter" idx="12" hasCustomPrompt="1"/>
          </p:nvPr>
        </p:nvSpPr>
        <p:spPr>
          <a:xfrm flipH="1">
            <a:off x="3513673" y="367626"/>
            <a:ext cx="8072960" cy="420564"/>
          </a:xfrm>
        </p:spPr>
        <p:txBody>
          <a:bodyPr wrap="square" anchor="ctr">
            <a:spAutoFit/>
          </a:bodyPr>
          <a:lstStyle>
            <a:lvl1pPr marL="0" indent="0" algn="l">
              <a:lnSpc>
                <a:spcPct val="100000"/>
              </a:lnSpc>
              <a:buFont typeface="Arial" pitchFamily="34" charset="0"/>
              <a:buNone/>
              <a:defRPr sz="2133" b="1" cap="all" baseline="0">
                <a:solidFill>
                  <a:schemeClr val="tx2">
                    <a:lumMod val="50000"/>
                  </a:schemeClr>
                </a:solidFill>
                <a:latin typeface="+mn-lt"/>
              </a:defRPr>
            </a:lvl1pPr>
          </a:lstStyle>
          <a:p>
            <a:pPr lvl="0"/>
            <a:r>
              <a:rPr lang="en-US" dirty="0"/>
              <a:t>Click to edit subtitle</a:t>
            </a:r>
          </a:p>
        </p:txBody>
      </p:sp>
      <p:sp>
        <p:nvSpPr>
          <p:cNvPr id="4" name="Content Placeholder 3"/>
          <p:cNvSpPr>
            <a:spLocks noGrp="1"/>
          </p:cNvSpPr>
          <p:nvPr>
            <p:ph sz="quarter" idx="11" hasCustomPrompt="1"/>
          </p:nvPr>
        </p:nvSpPr>
        <p:spPr>
          <a:xfrm>
            <a:off x="609600" y="2505671"/>
            <a:ext cx="10977035" cy="1846660"/>
          </a:xfrm>
        </p:spPr>
        <p:txBody>
          <a:bodyPr wrap="square" anchor="ctr">
            <a:spAutoFit/>
          </a:bodyPr>
          <a:lstStyle>
            <a:lvl1pPr>
              <a:defRPr baseline="0"/>
            </a:lvl1pPr>
            <a:lvl2pPr>
              <a:defRPr baseline="0"/>
            </a:lvl2pPr>
            <a:lvl3pPr>
              <a:defRPr baseline="0"/>
            </a:lvl3pPr>
            <a:lvl4pPr>
              <a:defRPr baseline="0"/>
            </a:lvl4pPr>
            <a:lvl5pPr>
              <a:defRPr baseline="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4"/>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4033898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bg1"/>
        </a:solidFill>
        <a:effectLst/>
      </p:bgPr>
    </p:bg>
    <p:spTree>
      <p:nvGrpSpPr>
        <p:cNvPr id="1" name=""/>
        <p:cNvGrpSpPr/>
        <p:nvPr/>
      </p:nvGrpSpPr>
      <p:grpSpPr>
        <a:xfrm>
          <a:off x="0" y="0"/>
          <a:ext cx="0" cy="0"/>
          <a:chOff x="0" y="0"/>
          <a:chExt cx="0" cy="0"/>
        </a:xfrm>
      </p:grpSpPr>
      <p:pic>
        <p:nvPicPr>
          <p:cNvPr id="11"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6927"/>
            <a:ext cx="12192000" cy="1518459"/>
          </a:xfrm>
          <a:prstGeom prst="rect">
            <a:avLst/>
          </a:prstGeom>
        </p:spPr>
      </p:pic>
      <p:sp>
        <p:nvSpPr>
          <p:cNvPr id="2" name="Title 1"/>
          <p:cNvSpPr>
            <a:spLocks noGrp="1"/>
          </p:cNvSpPr>
          <p:nvPr>
            <p:ph type="title" hasCustomPrompt="1"/>
          </p:nvPr>
        </p:nvSpPr>
        <p:spPr>
          <a:xfrm>
            <a:off x="620696" y="2219672"/>
            <a:ext cx="9295377" cy="502766"/>
          </a:xfrm>
        </p:spPr>
        <p:txBody>
          <a:bodyPr anchor="b"/>
          <a:lstStyle>
            <a:lvl1pPr>
              <a:defRPr sz="2667" baseline="0">
                <a:solidFill>
                  <a:schemeClr val="bg1"/>
                </a:solidFill>
              </a:defRPr>
            </a:lvl1pPr>
          </a:lstStyle>
          <a:p>
            <a:r>
              <a:rPr lang="en-US" dirty="0"/>
              <a:t>Click to edit title</a:t>
            </a:r>
          </a:p>
        </p:txBody>
      </p:sp>
      <p:sp>
        <p:nvSpPr>
          <p:cNvPr id="4" name="Text Placeholder 2"/>
          <p:cNvSpPr>
            <a:spLocks noGrp="1"/>
          </p:cNvSpPr>
          <p:nvPr>
            <p:ph type="body" sz="quarter" idx="10" hasCustomPrompt="1"/>
          </p:nvPr>
        </p:nvSpPr>
        <p:spPr>
          <a:xfrm>
            <a:off x="620184" y="2722307"/>
            <a:ext cx="9296400" cy="338554"/>
          </a:xfrm>
        </p:spPr>
        <p:txBody>
          <a:bodyPr anchor="t">
            <a:spAutoFit/>
          </a:bodyPr>
          <a:lstStyle>
            <a:lvl1pPr marL="0" indent="0" algn="r">
              <a:lnSpc>
                <a:spcPct val="100000"/>
              </a:lnSpc>
              <a:buFont typeface="Arial" pitchFamily="34" charset="0"/>
              <a:buNone/>
              <a:defRPr sz="1600" b="1" i="0" cap="all" baseline="0">
                <a:solidFill>
                  <a:schemeClr val="bg1"/>
                </a:solidFill>
              </a:defRPr>
            </a:lvl1pPr>
          </a:lstStyle>
          <a:p>
            <a:pPr lvl="0"/>
            <a:r>
              <a:rPr lang="en-US" dirty="0"/>
              <a:t>Click to edit subtitle</a:t>
            </a:r>
          </a:p>
        </p:txBody>
      </p:sp>
      <p:sp>
        <p:nvSpPr>
          <p:cNvPr id="8" name="TextBox 3"/>
          <p:cNvSpPr txBox="1"/>
          <p:nvPr/>
        </p:nvSpPr>
        <p:spPr>
          <a:xfrm>
            <a:off x="4451499" y="6466255"/>
            <a:ext cx="3289004" cy="338554"/>
          </a:xfrm>
          <a:prstGeom prst="rect">
            <a:avLst/>
          </a:prstGeom>
          <a:noFill/>
        </p:spPr>
        <p:txBody>
          <a:bodyPr wrap="square" anchor="ctr">
            <a:spAutoFit/>
          </a:bodyPr>
          <a:lstStyle/>
          <a:p>
            <a:pPr algn="ctr" defTabSz="365751" eaLnBrk="0" hangingPunct="0">
              <a:defRPr/>
            </a:pPr>
            <a:r>
              <a:rPr lang="en-US" sz="800" kern="300" spc="67" dirty="0">
                <a:solidFill>
                  <a:srgbClr val="B0B7BB">
                    <a:lumMod val="75000"/>
                  </a:srgbClr>
                </a:solidFill>
                <a:ea typeface="ＭＳ Ｐゴシック" pitchFamily="34" charset="-128"/>
                <a:cs typeface="Arial"/>
              </a:rPr>
              <a:t>Company Confidential - For Internal Use Only</a:t>
            </a:r>
            <a:br>
              <a:rPr lang="en-US" sz="800" kern="300" spc="67" dirty="0">
                <a:solidFill>
                  <a:srgbClr val="B0B7BB">
                    <a:lumMod val="75000"/>
                  </a:srgbClr>
                </a:solidFill>
                <a:ea typeface="ＭＳ Ｐゴシック" pitchFamily="34" charset="-128"/>
                <a:cs typeface="Arial"/>
              </a:rPr>
            </a:br>
            <a:r>
              <a:rPr lang="en-US" sz="800" kern="300" spc="67" dirty="0">
                <a:solidFill>
                  <a:srgbClr val="B0B7BB">
                    <a:lumMod val="75000"/>
                  </a:srgbClr>
                </a:solidFill>
                <a:ea typeface="ＭＳ Ｐゴシック" pitchFamily="34" charset="-128"/>
                <a:cs typeface="Arial"/>
              </a:rPr>
              <a:t>Copyright © 2012, SAS Institute Inc. All rights reserved.</a:t>
            </a:r>
          </a:p>
        </p:txBody>
      </p:sp>
      <p:cxnSp>
        <p:nvCxnSpPr>
          <p:cNvPr id="5" name="Straight Connector 4"/>
          <p:cNvCxnSpPr/>
          <p:nvPr/>
        </p:nvCxnSpPr>
        <p:spPr bwMode="auto">
          <a:xfrm>
            <a:off x="10227733" y="1900979"/>
            <a:ext cx="0" cy="1524000"/>
          </a:xfrm>
          <a:prstGeom prst="line">
            <a:avLst/>
          </a:prstGeom>
          <a:solidFill>
            <a:schemeClr val="accent1"/>
          </a:solidFill>
          <a:ln w="12700" cap="flat" cmpd="sng" algn="ctr">
            <a:gradFill flip="none" rotWithShape="1">
              <a:gsLst>
                <a:gs pos="0">
                  <a:schemeClr val="accent1"/>
                </a:gs>
                <a:gs pos="100000">
                  <a:schemeClr val="accent1">
                    <a:alpha val="0"/>
                  </a:schemeClr>
                </a:gs>
              </a:gsLst>
              <a:lin ang="5400000" scaled="1"/>
              <a:tileRect/>
            </a:gradFill>
            <a:prstDash val="solid"/>
            <a:round/>
            <a:headEnd type="none" w="med" len="med"/>
            <a:tailEnd type="none" w="med" len="med"/>
          </a:ln>
          <a:effectLst/>
        </p:spPr>
      </p:cxnSp>
      <p:pic>
        <p:nvPicPr>
          <p:cNvPr id="7"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5118" y="2406313"/>
            <a:ext cx="967289" cy="514848"/>
          </a:xfrm>
          <a:prstGeom prst="rect">
            <a:avLst/>
          </a:prstGeom>
        </p:spPr>
      </p:pic>
    </p:spTree>
    <p:extLst>
      <p:ext uri="{BB962C8B-B14F-4D97-AF65-F5344CB8AC3E}">
        <p14:creationId xmlns:p14="http://schemas.microsoft.com/office/powerpoint/2010/main" val="390254980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bg1"/>
        </a:solidFill>
        <a:effectLst/>
      </p:bgPr>
    </p:bg>
    <p:spTree>
      <p:nvGrpSpPr>
        <p:cNvPr id="1" name=""/>
        <p:cNvGrpSpPr/>
        <p:nvPr/>
      </p:nvGrpSpPr>
      <p:grpSpPr>
        <a:xfrm>
          <a:off x="0" y="0"/>
          <a:ext cx="0" cy="0"/>
          <a:chOff x="0" y="0"/>
          <a:chExt cx="0" cy="0"/>
        </a:xfrm>
      </p:grpSpPr>
      <p:pic>
        <p:nvPicPr>
          <p:cNvPr id="11"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6927"/>
            <a:ext cx="12192000" cy="1518459"/>
          </a:xfrm>
          <a:prstGeom prst="rect">
            <a:avLst/>
          </a:prstGeom>
        </p:spPr>
      </p:pic>
      <p:sp>
        <p:nvSpPr>
          <p:cNvPr id="2" name="Title 1"/>
          <p:cNvSpPr>
            <a:spLocks noGrp="1"/>
          </p:cNvSpPr>
          <p:nvPr>
            <p:ph type="title" hasCustomPrompt="1"/>
          </p:nvPr>
        </p:nvSpPr>
        <p:spPr>
          <a:xfrm>
            <a:off x="620696" y="2219672"/>
            <a:ext cx="9295377" cy="502766"/>
          </a:xfrm>
        </p:spPr>
        <p:txBody>
          <a:bodyPr anchor="b"/>
          <a:lstStyle>
            <a:lvl1pPr>
              <a:defRPr sz="2667" baseline="0">
                <a:solidFill>
                  <a:schemeClr val="bg1"/>
                </a:solidFill>
              </a:defRPr>
            </a:lvl1pPr>
          </a:lstStyle>
          <a:p>
            <a:r>
              <a:rPr lang="en-US" dirty="0"/>
              <a:t>Click to edit title</a:t>
            </a:r>
          </a:p>
        </p:txBody>
      </p:sp>
      <p:sp>
        <p:nvSpPr>
          <p:cNvPr id="4" name="Text Placeholder 2"/>
          <p:cNvSpPr>
            <a:spLocks noGrp="1"/>
          </p:cNvSpPr>
          <p:nvPr>
            <p:ph type="body" sz="quarter" idx="10" hasCustomPrompt="1"/>
          </p:nvPr>
        </p:nvSpPr>
        <p:spPr>
          <a:xfrm>
            <a:off x="620184" y="2722307"/>
            <a:ext cx="9296400" cy="338554"/>
          </a:xfrm>
        </p:spPr>
        <p:txBody>
          <a:bodyPr anchor="t">
            <a:spAutoFit/>
          </a:bodyPr>
          <a:lstStyle>
            <a:lvl1pPr marL="0" indent="0" algn="r">
              <a:lnSpc>
                <a:spcPct val="100000"/>
              </a:lnSpc>
              <a:buFont typeface="Arial" pitchFamily="34" charset="0"/>
              <a:buNone/>
              <a:defRPr sz="1600" b="1" i="0" cap="all" baseline="0">
                <a:solidFill>
                  <a:schemeClr val="bg1"/>
                </a:solidFill>
              </a:defRPr>
            </a:lvl1pPr>
          </a:lstStyle>
          <a:p>
            <a:pPr lvl="0"/>
            <a:r>
              <a:rPr lang="en-US" dirty="0"/>
              <a:t>Click to edit subtitle</a:t>
            </a:r>
          </a:p>
        </p:txBody>
      </p:sp>
      <p:sp>
        <p:nvSpPr>
          <p:cNvPr id="10" name="TextBox 3"/>
          <p:cNvSpPr txBox="1"/>
          <p:nvPr/>
        </p:nvSpPr>
        <p:spPr>
          <a:xfrm>
            <a:off x="1" y="6668237"/>
            <a:ext cx="2575985" cy="174343"/>
          </a:xfrm>
          <a:prstGeom prst="rect">
            <a:avLst/>
          </a:prstGeom>
          <a:noFill/>
        </p:spPr>
        <p:txBody>
          <a:bodyPr wrap="square" anchor="ctr">
            <a:spAutoFit/>
          </a:bodyPr>
          <a:lstStyle/>
          <a:p>
            <a:pPr algn="l" defTabSz="365751" eaLnBrk="0" hangingPunct="0">
              <a:defRPr/>
            </a:pPr>
            <a:r>
              <a:rPr lang="en-US" sz="533" b="0" kern="300" spc="67" baseline="0" dirty="0">
                <a:solidFill>
                  <a:schemeClr val="bg2">
                    <a:lumMod val="40000"/>
                    <a:lumOff val="60000"/>
                  </a:schemeClr>
                </a:solidFill>
                <a:latin typeface="Arial"/>
                <a:ea typeface="ＭＳ Ｐゴシック" pitchFamily="34" charset="-128"/>
                <a:cs typeface="Arial"/>
              </a:rPr>
              <a:t>Copyright © 2015, SAS Institute Inc. All rights reserved.</a:t>
            </a:r>
          </a:p>
        </p:txBody>
      </p:sp>
      <p:cxnSp>
        <p:nvCxnSpPr>
          <p:cNvPr id="5" name="Straight Connector 4"/>
          <p:cNvCxnSpPr/>
          <p:nvPr/>
        </p:nvCxnSpPr>
        <p:spPr bwMode="auto">
          <a:xfrm>
            <a:off x="10227733" y="1900979"/>
            <a:ext cx="0" cy="1524000"/>
          </a:xfrm>
          <a:prstGeom prst="line">
            <a:avLst/>
          </a:prstGeom>
          <a:solidFill>
            <a:schemeClr val="accent1"/>
          </a:solidFill>
          <a:ln w="12700" cap="flat" cmpd="sng" algn="ctr">
            <a:gradFill flip="none" rotWithShape="1">
              <a:gsLst>
                <a:gs pos="0">
                  <a:schemeClr val="accent1"/>
                </a:gs>
                <a:gs pos="100000">
                  <a:schemeClr val="accent1">
                    <a:alpha val="0"/>
                  </a:schemeClr>
                </a:gs>
              </a:gsLst>
              <a:lin ang="5400000" scaled="1"/>
              <a:tileRect/>
            </a:gradFill>
            <a:prstDash val="solid"/>
            <a:round/>
            <a:headEnd type="none" w="med" len="med"/>
            <a:tailEnd type="none" w="med" len="med"/>
          </a:ln>
          <a:effectLst/>
        </p:spPr>
      </p:cxnSp>
      <p:pic>
        <p:nvPicPr>
          <p:cNvPr id="7"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5118" y="2406313"/>
            <a:ext cx="967289" cy="514848"/>
          </a:xfrm>
          <a:prstGeom prst="rect">
            <a:avLst/>
          </a:prstGeom>
        </p:spPr>
      </p:pic>
    </p:spTree>
    <p:extLst>
      <p:ext uri="{BB962C8B-B14F-4D97-AF65-F5344CB8AC3E}">
        <p14:creationId xmlns:p14="http://schemas.microsoft.com/office/powerpoint/2010/main" val="338675444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5" name="Text Placeholder 2"/>
          <p:cNvSpPr>
            <a:spLocks noGrp="1"/>
          </p:cNvSpPr>
          <p:nvPr>
            <p:ph type="body" sz="quarter" idx="11" hasCustomPrompt="1"/>
          </p:nvPr>
        </p:nvSpPr>
        <p:spPr>
          <a:xfrm flipH="1">
            <a:off x="3513675" y="367626"/>
            <a:ext cx="8081695" cy="420564"/>
          </a:xfrm>
        </p:spPr>
        <p:txBody>
          <a:bodyPr wrap="square" anchor="ctr">
            <a:spAutoFit/>
          </a:bodyPr>
          <a:lstStyle>
            <a:lvl1pPr marL="0" indent="0" algn="l">
              <a:lnSpc>
                <a:spcPct val="100000"/>
              </a:lnSpc>
              <a:buFont typeface="Arial" pitchFamily="34" charset="0"/>
              <a:buNone/>
              <a:defRPr sz="2133" b="1" cap="all" baseline="0">
                <a:solidFill>
                  <a:schemeClr val="tx2">
                    <a:lumMod val="50000"/>
                  </a:schemeClr>
                </a:solidFill>
                <a:latin typeface="+mn-lt"/>
              </a:defRPr>
            </a:lvl1pPr>
          </a:lstStyle>
          <a:p>
            <a:pPr lvl="0"/>
            <a:r>
              <a:rPr lang="en-US" dirty="0"/>
              <a:t>Click to edit subtitle</a:t>
            </a:r>
          </a:p>
        </p:txBody>
      </p:sp>
      <p:cxnSp>
        <p:nvCxnSpPr>
          <p:cNvPr id="8" name="Straight Connector 3"/>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304610194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61105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with Caption">
    <p:spTree>
      <p:nvGrpSpPr>
        <p:cNvPr id="1" name=""/>
        <p:cNvGrpSpPr/>
        <p:nvPr/>
      </p:nvGrpSpPr>
      <p:grpSpPr>
        <a:xfrm>
          <a:off x="0" y="0"/>
          <a:ext cx="0" cy="0"/>
          <a:chOff x="0" y="0"/>
          <a:chExt cx="0" cy="0"/>
        </a:xfrm>
      </p:grpSpPr>
      <p:pic>
        <p:nvPicPr>
          <p:cNvPr id="9"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06555" cy="6858000"/>
          </a:xfrm>
          <a:prstGeom prst="rect">
            <a:avLst/>
          </a:prstGeom>
        </p:spPr>
      </p:pic>
      <p:sp>
        <p:nvSpPr>
          <p:cNvPr id="2" name="Title 1"/>
          <p:cNvSpPr>
            <a:spLocks noGrp="1"/>
          </p:cNvSpPr>
          <p:nvPr>
            <p:ph type="title" hasCustomPrompt="1"/>
          </p:nvPr>
        </p:nvSpPr>
        <p:spPr>
          <a:xfrm>
            <a:off x="203200" y="203511"/>
            <a:ext cx="3107275" cy="748795"/>
          </a:xfrm>
        </p:spPr>
        <p:txBody>
          <a:bodyPr/>
          <a:lstStyle>
            <a:lvl1pPr>
              <a:defRPr baseline="0">
                <a:solidFill>
                  <a:schemeClr val="bg1"/>
                </a:solidFill>
                <a:effectLst>
                  <a:outerShdw blurRad="38100" dist="38100" dir="2700000" algn="tl">
                    <a:srgbClr val="000000">
                      <a:alpha val="43137"/>
                    </a:srgbClr>
                  </a:outerShdw>
                </a:effectLst>
              </a:defRPr>
            </a:lvl1pPr>
          </a:lstStyle>
          <a:p>
            <a:r>
              <a:rPr lang="en-US" dirty="0"/>
              <a:t>Click to edit title</a:t>
            </a:r>
          </a:p>
        </p:txBody>
      </p:sp>
      <p:sp>
        <p:nvSpPr>
          <p:cNvPr id="16" name="Text Placeholder 2"/>
          <p:cNvSpPr>
            <a:spLocks noGrp="1"/>
          </p:cNvSpPr>
          <p:nvPr>
            <p:ph type="body" sz="quarter" idx="11" hasCustomPrompt="1"/>
          </p:nvPr>
        </p:nvSpPr>
        <p:spPr>
          <a:xfrm>
            <a:off x="3649135" y="367626"/>
            <a:ext cx="7937499" cy="420564"/>
          </a:xfrm>
        </p:spPr>
        <p:txBody>
          <a:bodyPr wrap="square" anchor="ctr">
            <a:spAutoFit/>
          </a:bodyPr>
          <a:lstStyle>
            <a:lvl1pPr marL="0" indent="0" algn="l">
              <a:lnSpc>
                <a:spcPct val="100000"/>
              </a:lnSpc>
              <a:buFont typeface="Arial" pitchFamily="34" charset="0"/>
              <a:buNone/>
              <a:defRPr sz="2133" b="1" cap="all" baseline="0">
                <a:solidFill>
                  <a:schemeClr val="tx2">
                    <a:lumMod val="50000"/>
                  </a:schemeClr>
                </a:solidFill>
                <a:effectLst/>
              </a:defRPr>
            </a:lvl1pPr>
            <a:lvl2pPr marL="0" indent="0" algn="r">
              <a:buFontTx/>
              <a:buNone/>
              <a:defRPr sz="1867" b="1">
                <a:solidFill>
                  <a:schemeClr val="bg1"/>
                </a:solidFill>
              </a:defRPr>
            </a:lvl2pPr>
            <a:lvl3pPr marL="243834" indent="0" algn="r">
              <a:buFontTx/>
              <a:buNone/>
              <a:defRPr sz="1867" b="1">
                <a:solidFill>
                  <a:schemeClr val="bg1"/>
                </a:solidFill>
              </a:defRPr>
            </a:lvl3pPr>
            <a:lvl4pPr marL="487668" indent="0" algn="r">
              <a:buFontTx/>
              <a:buNone/>
              <a:defRPr sz="1867" b="1">
                <a:solidFill>
                  <a:schemeClr val="bg1"/>
                </a:solidFill>
              </a:defRPr>
            </a:lvl4pPr>
            <a:lvl5pPr marL="731502" indent="0" algn="r">
              <a:buFontTx/>
              <a:buNone/>
              <a:defRPr sz="1867"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649133" y="2505671"/>
            <a:ext cx="7924800" cy="1846660"/>
          </a:xfrm>
        </p:spPr>
        <p:txBody>
          <a:bodyPr anchor="ctr">
            <a:sp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3" hasCustomPrompt="1"/>
          </p:nvPr>
        </p:nvSpPr>
        <p:spPr>
          <a:xfrm>
            <a:off x="203200" y="2924247"/>
            <a:ext cx="3100155" cy="1009507"/>
          </a:xfrm>
        </p:spPr>
        <p:txBody>
          <a:bodyPr wrap="square" anchor="ctr">
            <a:spAutoFit/>
          </a:bodyPr>
          <a:lstStyle>
            <a:lvl1pPr marL="0" indent="0" algn="r">
              <a:buFont typeface="Arial" pitchFamily="34" charset="0"/>
              <a:buNone/>
              <a:defRPr sz="2400" b="1" cap="none" baseline="0">
                <a:solidFill>
                  <a:schemeClr val="bg1"/>
                </a:solidFill>
                <a:effectLst/>
                <a:latin typeface="+mn-lt"/>
              </a:defRPr>
            </a:lvl1pPr>
          </a:lstStyle>
          <a:p>
            <a:pPr lvl="0"/>
            <a:r>
              <a:rPr lang="en-US" dirty="0"/>
              <a:t>Click to edit caption text</a:t>
            </a:r>
          </a:p>
        </p:txBody>
      </p:sp>
      <p:sp>
        <p:nvSpPr>
          <p:cNvPr id="11" name="TextBox 5"/>
          <p:cNvSpPr txBox="1"/>
          <p:nvPr/>
        </p:nvSpPr>
        <p:spPr>
          <a:xfrm>
            <a:off x="1" y="6668237"/>
            <a:ext cx="2575985" cy="174343"/>
          </a:xfrm>
          <a:prstGeom prst="rect">
            <a:avLst/>
          </a:prstGeom>
          <a:noFill/>
        </p:spPr>
        <p:txBody>
          <a:bodyPr wrap="square" anchor="ctr">
            <a:spAutoFit/>
          </a:bodyPr>
          <a:lstStyle/>
          <a:p>
            <a:pPr algn="l" eaLnBrk="0" hangingPunct="0">
              <a:defRPr/>
            </a:pPr>
            <a:r>
              <a:rPr lang="en-US" sz="533" b="0" kern="300" spc="67" dirty="0">
                <a:solidFill>
                  <a:schemeClr val="accent1"/>
                </a:solidFill>
                <a:latin typeface="Arial"/>
                <a:ea typeface="ＭＳ Ｐゴシック" pitchFamily="34" charset="-128"/>
                <a:cs typeface="Arial"/>
              </a:rPr>
              <a:t>Copyright © 2015, SAS Institute Inc. All rights reserved.</a:t>
            </a:r>
          </a:p>
        </p:txBody>
      </p:sp>
      <p:pic>
        <p:nvPicPr>
          <p:cNvPr id="10"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7255" y="6227611"/>
            <a:ext cx="1357811" cy="315899"/>
          </a:xfrm>
          <a:prstGeom prst="rect">
            <a:avLst/>
          </a:prstGeom>
        </p:spPr>
      </p:pic>
    </p:spTree>
    <p:extLst>
      <p:ext uri="{BB962C8B-B14F-4D97-AF65-F5344CB8AC3E}">
        <p14:creationId xmlns:p14="http://schemas.microsoft.com/office/powerpoint/2010/main" val="315041521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ase Study Only">
    <p:spTree>
      <p:nvGrpSpPr>
        <p:cNvPr id="1" name=""/>
        <p:cNvGrpSpPr/>
        <p:nvPr/>
      </p:nvGrpSpPr>
      <p:grpSpPr>
        <a:xfrm>
          <a:off x="0" y="0"/>
          <a:ext cx="0" cy="0"/>
          <a:chOff x="0" y="0"/>
          <a:chExt cx="0" cy="0"/>
        </a:xfrm>
      </p:grpSpPr>
      <p:pic>
        <p:nvPicPr>
          <p:cNvPr id="12"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0"/>
            <a:ext cx="3505200" cy="6858000"/>
          </a:xfrm>
          <a:prstGeom prst="rect">
            <a:avLst/>
          </a:prstGeom>
        </p:spPr>
      </p:pic>
      <p:sp>
        <p:nvSpPr>
          <p:cNvPr id="2" name="Title 1"/>
          <p:cNvSpPr>
            <a:spLocks noGrp="1"/>
          </p:cNvSpPr>
          <p:nvPr>
            <p:ph type="title" hasCustomPrompt="1"/>
          </p:nvPr>
        </p:nvSpPr>
        <p:spPr>
          <a:xfrm>
            <a:off x="159757" y="203511"/>
            <a:ext cx="3353917" cy="748795"/>
          </a:xfrm>
        </p:spPr>
        <p:txBody>
          <a:bodyPr/>
          <a:lstStyle>
            <a:lvl1pPr>
              <a:defRPr baseline="0"/>
            </a:lvl1pPr>
          </a:lstStyle>
          <a:p>
            <a:r>
              <a:rPr lang="en-US" dirty="0"/>
              <a:t>Click to edit title</a:t>
            </a:r>
          </a:p>
        </p:txBody>
      </p:sp>
      <p:sp>
        <p:nvSpPr>
          <p:cNvPr id="21" name="Text Placeholder 2"/>
          <p:cNvSpPr>
            <a:spLocks noGrp="1"/>
          </p:cNvSpPr>
          <p:nvPr>
            <p:ph type="body" sz="quarter" idx="11" hasCustomPrompt="1"/>
          </p:nvPr>
        </p:nvSpPr>
        <p:spPr>
          <a:xfrm>
            <a:off x="3513675" y="388081"/>
            <a:ext cx="5173125" cy="379656"/>
          </a:xfrm>
        </p:spPr>
        <p:txBody>
          <a:bodyPr wrap="square" anchor="ctr">
            <a:spAutoFit/>
          </a:bodyPr>
          <a:lstStyle>
            <a:lvl1pPr marL="0" indent="0" algn="l">
              <a:lnSpc>
                <a:spcPct val="100000"/>
              </a:lnSpc>
              <a:buFont typeface="Arial" pitchFamily="34" charset="0"/>
              <a:buNone/>
              <a:defRPr sz="1867" b="1" cap="all" baseline="0">
                <a:solidFill>
                  <a:schemeClr val="tx2">
                    <a:lumMod val="50000"/>
                  </a:schemeClr>
                </a:solidFill>
                <a:effectLst/>
              </a:defRPr>
            </a:lvl1pPr>
          </a:lstStyle>
          <a:p>
            <a:pPr lvl="0"/>
            <a:r>
              <a:rPr lang="en-US" dirty="0"/>
              <a:t>Click to edit subtitle</a:t>
            </a:r>
          </a:p>
        </p:txBody>
      </p:sp>
      <p:sp>
        <p:nvSpPr>
          <p:cNvPr id="5" name="Content Placeholder 3"/>
          <p:cNvSpPr>
            <a:spLocks noGrp="1"/>
          </p:cNvSpPr>
          <p:nvPr>
            <p:ph sz="quarter" idx="15" hasCustomPrompt="1"/>
          </p:nvPr>
        </p:nvSpPr>
        <p:spPr>
          <a:xfrm>
            <a:off x="621873" y="2505671"/>
            <a:ext cx="7437939" cy="1846660"/>
          </a:xfrm>
        </p:spPr>
        <p:txBody>
          <a:bodyPr anchor="ctr">
            <a:spAutoFit/>
          </a:bodyPr>
          <a:lstStyle>
            <a:lvl1pPr>
              <a:defRPr baseline="0"/>
            </a:lvl1pPr>
            <a:lvl2pPr>
              <a:defRPr baseline="0"/>
            </a:lvl2pPr>
            <a:lvl3pPr>
              <a:defRPr baseline="0"/>
            </a:lvl3pPr>
            <a:lvl4pPr>
              <a:defRPr baseline="0"/>
            </a:lvl4pPr>
            <a:lvl5pPr>
              <a:defRPr baseline="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p:cNvSpPr>
            <a:spLocks noGrp="1"/>
          </p:cNvSpPr>
          <p:nvPr>
            <p:ph type="body" sz="half" idx="13" hasCustomPrompt="1"/>
          </p:nvPr>
        </p:nvSpPr>
        <p:spPr>
          <a:xfrm flipH="1">
            <a:off x="8803217" y="388081"/>
            <a:ext cx="3264620" cy="379656"/>
          </a:xfrm>
        </p:spPr>
        <p:txBody>
          <a:bodyPr anchor="ctr"/>
          <a:lstStyle>
            <a:lvl1pPr marL="0" indent="0" algn="l">
              <a:lnSpc>
                <a:spcPct val="100000"/>
              </a:lnSpc>
              <a:buFont typeface="Arial" pitchFamily="34" charset="0"/>
              <a:buNone/>
              <a:defRPr sz="1867" b="1" cap="all" baseline="0">
                <a:solidFill>
                  <a:schemeClr val="bg1"/>
                </a:solidFill>
                <a:effectLst>
                  <a:outerShdw blurRad="38100" dist="38100" dir="2700000" algn="tl">
                    <a:srgbClr val="000000">
                      <a:alpha val="43137"/>
                    </a:srgbClr>
                  </a:outerShdw>
                </a:effectLst>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HEADING</a:t>
            </a:r>
          </a:p>
        </p:txBody>
      </p:sp>
      <p:sp>
        <p:nvSpPr>
          <p:cNvPr id="18" name="Text Placeholder 5"/>
          <p:cNvSpPr>
            <a:spLocks noGrp="1"/>
          </p:cNvSpPr>
          <p:nvPr>
            <p:ph type="body" sz="quarter" idx="14" hasCustomPrompt="1"/>
          </p:nvPr>
        </p:nvSpPr>
        <p:spPr>
          <a:xfrm>
            <a:off x="8803837" y="2924247"/>
            <a:ext cx="3264000" cy="1009507"/>
          </a:xfrm>
        </p:spPr>
        <p:txBody>
          <a:bodyPr wrap="square" anchor="ctr">
            <a:spAutoFit/>
          </a:bodyPr>
          <a:lstStyle>
            <a:lvl1pPr marL="0" indent="0">
              <a:buFont typeface="Arial" pitchFamily="34" charset="0"/>
              <a:buNone/>
              <a:defRPr sz="2400" b="1" cap="none" baseline="0">
                <a:solidFill>
                  <a:schemeClr val="bg1"/>
                </a:solidFill>
              </a:defRPr>
            </a:lvl1pPr>
            <a:lvl2pPr marL="0" indent="0">
              <a:buFontTx/>
              <a:buNone/>
              <a:defRPr/>
            </a:lvl2pPr>
            <a:lvl3pPr marL="243834" indent="0">
              <a:buFontTx/>
              <a:buNone/>
              <a:defRPr/>
            </a:lvl3pPr>
            <a:lvl4pPr marL="487668" indent="0">
              <a:buFontTx/>
              <a:buNone/>
              <a:defRPr/>
            </a:lvl4pPr>
            <a:lvl5pPr marL="731502" indent="0">
              <a:buFontTx/>
              <a:buNone/>
              <a:defRPr/>
            </a:lvl5pPr>
          </a:lstStyle>
          <a:p>
            <a:pPr lvl="0"/>
            <a:r>
              <a:rPr lang="en-US" dirty="0"/>
              <a:t>Click to edit caption text</a:t>
            </a:r>
          </a:p>
        </p:txBody>
      </p:sp>
      <p:sp>
        <p:nvSpPr>
          <p:cNvPr id="14" name="TextBox 6"/>
          <p:cNvSpPr txBox="1"/>
          <p:nvPr/>
        </p:nvSpPr>
        <p:spPr>
          <a:xfrm>
            <a:off x="1" y="6668237"/>
            <a:ext cx="2575985" cy="174343"/>
          </a:xfrm>
          <a:prstGeom prst="rect">
            <a:avLst/>
          </a:prstGeom>
          <a:noFill/>
        </p:spPr>
        <p:txBody>
          <a:bodyPr wrap="square" anchor="ctr">
            <a:spAutoFit/>
          </a:bodyPr>
          <a:lstStyle/>
          <a:p>
            <a:pPr algn="l" defTabSz="365751" eaLnBrk="0" hangingPunct="0">
              <a:defRPr/>
            </a:pPr>
            <a:r>
              <a:rPr lang="en-US" sz="533" b="0" kern="300" spc="67" baseline="0" dirty="0">
                <a:solidFill>
                  <a:schemeClr val="bg2">
                    <a:lumMod val="40000"/>
                    <a:lumOff val="60000"/>
                  </a:schemeClr>
                </a:solidFill>
                <a:latin typeface="Arial"/>
                <a:ea typeface="ＭＳ Ｐゴシック" pitchFamily="34" charset="-128"/>
                <a:cs typeface="Arial"/>
              </a:rPr>
              <a:t>Copyright © 2015, SAS Institute Inc. All rights reserved.</a:t>
            </a:r>
          </a:p>
        </p:txBody>
      </p:sp>
      <p:pic>
        <p:nvPicPr>
          <p:cNvPr id="1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05732" y="6228353"/>
            <a:ext cx="1357811" cy="314415"/>
          </a:xfrm>
          <a:prstGeom prst="rect">
            <a:avLst/>
          </a:prstGeom>
        </p:spPr>
      </p:pic>
      <p:cxnSp>
        <p:nvCxnSpPr>
          <p:cNvPr id="17" name="Straight Connector 8"/>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27139836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pic>
        <p:nvPicPr>
          <p:cNvPr id="3" name="Picture 8" descr="C:\Users\RussianBear\Desktop\OnCloud_Jon\CloudComputing_NIST_IMAGES\PanoramicBLU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9900"/>
            <a:ext cx="12192000" cy="3906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9" name="Text Placeholder 2"/>
          <p:cNvSpPr>
            <a:spLocks noGrp="1"/>
          </p:cNvSpPr>
          <p:nvPr>
            <p:ph type="body" sz="quarter" idx="12" hasCustomPrompt="1"/>
          </p:nvPr>
        </p:nvSpPr>
        <p:spPr>
          <a:xfrm>
            <a:off x="3513667" y="367626"/>
            <a:ext cx="8068733" cy="420564"/>
          </a:xfrm>
        </p:spPr>
        <p:txBody>
          <a:bodyPr anchor="ctr"/>
          <a:lstStyle>
            <a:lvl1pPr marL="0" indent="0" algn="l">
              <a:lnSpc>
                <a:spcPct val="100000"/>
              </a:lnSpc>
              <a:buNone/>
              <a:defRPr sz="2133" b="1" i="0" cap="all" baseline="0">
                <a:solidFill>
                  <a:schemeClr val="tx2">
                    <a:lumMod val="50000"/>
                  </a:schemeClr>
                </a:solidFill>
              </a:defRPr>
            </a:lvl1pPr>
          </a:lstStyle>
          <a:p>
            <a:pPr lvl="0"/>
            <a:r>
              <a:rPr lang="en-US" dirty="0"/>
              <a:t>Click to edit subtitle</a:t>
            </a:r>
          </a:p>
        </p:txBody>
      </p:sp>
      <p:sp>
        <p:nvSpPr>
          <p:cNvPr id="17" name="Content Placeholder 3"/>
          <p:cNvSpPr>
            <a:spLocks noGrp="1"/>
          </p:cNvSpPr>
          <p:nvPr>
            <p:ph sz="quarter" idx="13" hasCustomPrompt="1"/>
          </p:nvPr>
        </p:nvSpPr>
        <p:spPr>
          <a:xfrm>
            <a:off x="624418" y="2505671"/>
            <a:ext cx="5346700" cy="1846660"/>
          </a:xfrm>
        </p:spPr>
        <p:txBody>
          <a:bodyPr wrap="square" anchor="ctr">
            <a:sp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4"/>
          <p:cNvSpPr>
            <a:spLocks noGrp="1"/>
          </p:cNvSpPr>
          <p:nvPr>
            <p:ph sz="quarter" idx="14" hasCustomPrompt="1"/>
          </p:nvPr>
        </p:nvSpPr>
        <p:spPr>
          <a:xfrm>
            <a:off x="6218768" y="2505671"/>
            <a:ext cx="5363633" cy="1846660"/>
          </a:xfrm>
        </p:spPr>
        <p:txBody>
          <a:bodyPr anchor="ct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Box 5"/>
          <p:cNvSpPr txBox="1"/>
          <p:nvPr/>
        </p:nvSpPr>
        <p:spPr>
          <a:xfrm>
            <a:off x="1" y="6668237"/>
            <a:ext cx="2575985" cy="174343"/>
          </a:xfrm>
          <a:prstGeom prst="rect">
            <a:avLst/>
          </a:prstGeom>
          <a:noFill/>
        </p:spPr>
        <p:txBody>
          <a:bodyPr wrap="square" anchor="ctr">
            <a:spAutoFit/>
          </a:bodyPr>
          <a:lstStyle/>
          <a:p>
            <a:pPr algn="l" defTabSz="365751" eaLnBrk="0" hangingPunct="0">
              <a:defRPr/>
            </a:pPr>
            <a:r>
              <a:rPr lang="en-US" sz="533" b="0" kern="300" spc="67" baseline="0" dirty="0">
                <a:solidFill>
                  <a:schemeClr val="bg2">
                    <a:lumMod val="40000"/>
                    <a:lumOff val="60000"/>
                  </a:schemeClr>
                </a:solidFill>
                <a:latin typeface="Arial"/>
                <a:ea typeface="ＭＳ Ｐゴシック" pitchFamily="34" charset="-128"/>
                <a:cs typeface="Arial"/>
              </a:rPr>
              <a:t>Copyright © 2015, SAS Institute Inc. All rights reserved.</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7255" y="6227611"/>
            <a:ext cx="1357811" cy="315899"/>
          </a:xfrm>
          <a:prstGeom prst="rect">
            <a:avLst/>
          </a:prstGeom>
        </p:spPr>
      </p:pic>
      <p:cxnSp>
        <p:nvCxnSpPr>
          <p:cNvPr id="6" name="Straight Connector 7"/>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311033820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5" name="Text Placeholder 2"/>
          <p:cNvSpPr>
            <a:spLocks noGrp="1"/>
          </p:cNvSpPr>
          <p:nvPr>
            <p:ph type="body" sz="quarter" idx="3" hasCustomPrompt="1"/>
          </p:nvPr>
        </p:nvSpPr>
        <p:spPr>
          <a:xfrm>
            <a:off x="3513675" y="367626"/>
            <a:ext cx="8062869" cy="420564"/>
          </a:xfrm>
        </p:spPr>
        <p:txBody>
          <a:bodyPr wrap="square" anchor="ctr">
            <a:spAutoFit/>
          </a:bodyPr>
          <a:lstStyle>
            <a:lvl1pPr marL="0" indent="0">
              <a:lnSpc>
                <a:spcPct val="100000"/>
              </a:lnSpc>
              <a:buFont typeface="Arial" pitchFamily="34" charset="0"/>
              <a:buNone/>
              <a:defRPr sz="2133" b="1" cap="all" baseline="0">
                <a:solidFill>
                  <a:schemeClr val="tx2">
                    <a:lumMod val="50000"/>
                  </a:schemeClr>
                </a:solidFill>
                <a:latin typeface="+mn-lt"/>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subtitle</a:t>
            </a:r>
          </a:p>
        </p:txBody>
      </p:sp>
      <p:sp>
        <p:nvSpPr>
          <p:cNvPr id="6" name="Content Placeholder 3"/>
          <p:cNvSpPr>
            <a:spLocks noGrp="1"/>
          </p:cNvSpPr>
          <p:nvPr>
            <p:ph sz="quarter" idx="4" hasCustomPrompt="1"/>
          </p:nvPr>
        </p:nvSpPr>
        <p:spPr>
          <a:xfrm>
            <a:off x="609602" y="2505671"/>
            <a:ext cx="5177367" cy="1846660"/>
          </a:xfrm>
        </p:spPr>
        <p:txBody>
          <a:bodyPr wrap="square" anchor="ctr">
            <a:spAutoFit/>
          </a:bodyPr>
          <a:lstStyle>
            <a:lvl1pPr>
              <a:defRPr sz="2400" baseline="0"/>
            </a:lvl1pPr>
            <a:lvl2pPr>
              <a:defRPr sz="2133" baseline="0"/>
            </a:lvl2pPr>
            <a:lvl3pPr>
              <a:defRPr sz="1867"/>
            </a:lvl3pPr>
            <a:lvl4pPr>
              <a:defRPr sz="1600"/>
            </a:lvl4pPr>
            <a:lvl5pPr>
              <a:defRPr sz="1333" baseline="0"/>
            </a:lvl5pPr>
            <a:lvl6pPr>
              <a:defRPr sz="2133"/>
            </a:lvl6pPr>
            <a:lvl7pPr>
              <a:defRPr sz="2133"/>
            </a:lvl7pPr>
            <a:lvl8pPr>
              <a:defRPr sz="2133"/>
            </a:lvl8pPr>
            <a:lvl9pPr>
              <a:defRPr sz="213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4"/>
          <p:cNvSpPr>
            <a:spLocks noGrp="1"/>
          </p:cNvSpPr>
          <p:nvPr>
            <p:ph sz="quarter" idx="15" hasCustomPrompt="1"/>
          </p:nvPr>
        </p:nvSpPr>
        <p:spPr>
          <a:xfrm>
            <a:off x="6402917" y="2505671"/>
            <a:ext cx="5173628" cy="1846660"/>
          </a:xfrm>
        </p:spPr>
        <p:txBody>
          <a:bodyPr wrap="square">
            <a:spAutoFit/>
          </a:bodyPr>
          <a:lstStyle>
            <a:lvl1pPr>
              <a:defRPr baseline="0"/>
            </a:lvl1pPr>
            <a:lvl2pPr>
              <a:defRPr baseline="0"/>
            </a:lvl2pPr>
            <a:lvl3pPr>
              <a:defRPr baseline="0"/>
            </a:lvl3pPr>
            <a:lvl4pPr>
              <a:defRPr baseline="0"/>
            </a:lvl4pPr>
            <a:lvl5pPr>
              <a:defRPr baseline="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5"/>
          <p:cNvSpPr txBox="1"/>
          <p:nvPr/>
        </p:nvSpPr>
        <p:spPr>
          <a:xfrm>
            <a:off x="1" y="6668237"/>
            <a:ext cx="2575985" cy="174343"/>
          </a:xfrm>
          <a:prstGeom prst="rect">
            <a:avLst/>
          </a:prstGeom>
          <a:noFill/>
        </p:spPr>
        <p:txBody>
          <a:bodyPr wrap="square" anchor="ctr">
            <a:spAutoFit/>
          </a:bodyPr>
          <a:lstStyle/>
          <a:p>
            <a:pPr algn="l" eaLnBrk="0" hangingPunct="0">
              <a:defRPr/>
            </a:pPr>
            <a:r>
              <a:rPr lang="en-US" sz="533" b="0" kern="300" spc="67" dirty="0">
                <a:solidFill>
                  <a:schemeClr val="bg2">
                    <a:lumMod val="40000"/>
                    <a:lumOff val="60000"/>
                  </a:schemeClr>
                </a:solidFill>
                <a:latin typeface="Arial"/>
                <a:ea typeface="ＭＳ Ｐゴシック" pitchFamily="34" charset="-128"/>
                <a:cs typeface="Arial"/>
              </a:rPr>
              <a:t>Copyright © 2015, SAS Institute Inc. All rights reserved.</a:t>
            </a:r>
          </a:p>
        </p:txBody>
      </p:sp>
      <p:pic>
        <p:nvPicPr>
          <p:cNvPr id="19"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7255" y="6227611"/>
            <a:ext cx="1357811" cy="315899"/>
          </a:xfrm>
          <a:prstGeom prst="rect">
            <a:avLst/>
          </a:prstGeom>
        </p:spPr>
      </p:pic>
      <p:cxnSp>
        <p:nvCxnSpPr>
          <p:cNvPr id="16" name="Straight Connector 7"/>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95944726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9533" y="427828"/>
            <a:ext cx="11087316" cy="420564"/>
          </a:xfrm>
        </p:spPr>
        <p:txBody>
          <a:bodyPr/>
          <a:lstStyle>
            <a:lvl1pPr algn="l">
              <a:defRPr sz="2133"/>
            </a:lvl1pPr>
          </a:lstStyle>
          <a:p>
            <a:r>
              <a:rPr lang="en-US" dirty="0"/>
              <a:t>Click to edit title</a:t>
            </a:r>
          </a:p>
        </p:txBody>
      </p:sp>
      <p:sp>
        <p:nvSpPr>
          <p:cNvPr id="6" name="TextBox 2"/>
          <p:cNvSpPr txBox="1"/>
          <p:nvPr/>
        </p:nvSpPr>
        <p:spPr>
          <a:xfrm>
            <a:off x="1" y="6668237"/>
            <a:ext cx="2575985" cy="174343"/>
          </a:xfrm>
          <a:prstGeom prst="rect">
            <a:avLst/>
          </a:prstGeom>
          <a:noFill/>
        </p:spPr>
        <p:txBody>
          <a:bodyPr wrap="square" anchor="ctr">
            <a:spAutoFit/>
          </a:bodyPr>
          <a:lstStyle/>
          <a:p>
            <a:pPr algn="l" defTabSz="365751" eaLnBrk="0" hangingPunct="0">
              <a:defRPr/>
            </a:pPr>
            <a:r>
              <a:rPr lang="en-US" sz="533" b="0" kern="300" spc="67" baseline="0" dirty="0">
                <a:solidFill>
                  <a:schemeClr val="bg2">
                    <a:lumMod val="40000"/>
                    <a:lumOff val="60000"/>
                  </a:schemeClr>
                </a:solidFill>
                <a:latin typeface="Arial"/>
                <a:ea typeface="ＭＳ Ｐゴシック" pitchFamily="34" charset="-128"/>
                <a:cs typeface="Arial"/>
              </a:rPr>
              <a:t>Copyright © 2015, SAS Institute Inc. All rights reserved.</a:t>
            </a:r>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7255" y="6227611"/>
            <a:ext cx="1357811" cy="315899"/>
          </a:xfrm>
          <a:prstGeom prst="rect">
            <a:avLst/>
          </a:prstGeom>
        </p:spPr>
      </p:pic>
    </p:spTree>
    <p:extLst>
      <p:ext uri="{BB962C8B-B14F-4D97-AF65-F5344CB8AC3E}">
        <p14:creationId xmlns:p14="http://schemas.microsoft.com/office/powerpoint/2010/main" val="245271171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3924" y="3206018"/>
            <a:ext cx="7325693" cy="420564"/>
          </a:xfrm>
        </p:spPr>
        <p:txBody>
          <a:bodyPr>
            <a:spAutoFit/>
          </a:bodyPr>
          <a:lstStyle>
            <a:lvl1pPr algn="ctr">
              <a:defRPr baseline="0">
                <a:solidFill>
                  <a:schemeClr val="bg1"/>
                </a:solidFill>
              </a:defRPr>
            </a:lvl1pPr>
          </a:lstStyle>
          <a:p>
            <a:r>
              <a:rPr lang="en-US" dirty="0"/>
              <a:t>Click to edit closing comments</a:t>
            </a:r>
          </a:p>
        </p:txBody>
      </p:sp>
      <p:sp>
        <p:nvSpPr>
          <p:cNvPr id="6" name="TextBox 2"/>
          <p:cNvSpPr txBox="1"/>
          <p:nvPr/>
        </p:nvSpPr>
        <p:spPr>
          <a:xfrm>
            <a:off x="1" y="6668237"/>
            <a:ext cx="2575985" cy="174343"/>
          </a:xfrm>
          <a:prstGeom prst="rect">
            <a:avLst/>
          </a:prstGeom>
          <a:noFill/>
        </p:spPr>
        <p:txBody>
          <a:bodyPr wrap="square" anchor="ctr">
            <a:spAutoFit/>
          </a:bodyPr>
          <a:lstStyle/>
          <a:p>
            <a:pPr algn="l" eaLnBrk="0" hangingPunct="0">
              <a:defRPr/>
            </a:pPr>
            <a:r>
              <a:rPr lang="en-US" sz="533" b="0" kern="300" spc="67" dirty="0">
                <a:solidFill>
                  <a:schemeClr val="accent1"/>
                </a:solidFill>
                <a:latin typeface="Arial"/>
                <a:ea typeface="ＭＳ Ｐゴシック" pitchFamily="34" charset="-128"/>
                <a:cs typeface="Arial"/>
              </a:rPr>
              <a:t>Copyright © 2015, SAS Institute Inc. All rights reserved.</a:t>
            </a:r>
          </a:p>
        </p:txBody>
      </p:sp>
      <p:pic>
        <p:nvPicPr>
          <p:cNvPr id="4" name="Picture 6" descr="SAS_LOGO_horz288_LG.png"/>
          <p:cNvPicPr>
            <a:picLocks noChangeAspect="1"/>
          </p:cNvPicPr>
          <p:nvPr/>
        </p:nvPicPr>
        <p:blipFill>
          <a:blip r:embed="rId3"/>
          <a:stretch>
            <a:fillRect/>
          </a:stretch>
        </p:blipFill>
        <p:spPr>
          <a:xfrm>
            <a:off x="8510370" y="3111513"/>
            <a:ext cx="2699497" cy="622276"/>
          </a:xfrm>
          <a:prstGeom prst="rect">
            <a:avLst/>
          </a:prstGeom>
        </p:spPr>
      </p:pic>
    </p:spTree>
    <p:extLst>
      <p:ext uri="{BB962C8B-B14F-4D97-AF65-F5344CB8AC3E}">
        <p14:creationId xmlns:p14="http://schemas.microsoft.com/office/powerpoint/2010/main" val="20977355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chemeClr val="tx1"/>
        </a:solidFill>
        <a:effectLst/>
      </p:bgPr>
    </p:bg>
    <p:spTree>
      <p:nvGrpSpPr>
        <p:cNvPr id="1" name=""/>
        <p:cNvGrpSpPr/>
        <p:nvPr/>
      </p:nvGrpSpPr>
      <p:grpSpPr>
        <a:xfrm>
          <a:off x="0" y="0"/>
          <a:ext cx="0" cy="0"/>
          <a:chOff x="0" y="0"/>
          <a:chExt cx="0" cy="0"/>
        </a:xfrm>
      </p:grpSpPr>
      <p:sp>
        <p:nvSpPr>
          <p:cNvPr id="9" name="TextBox 1"/>
          <p:cNvSpPr txBox="1"/>
          <p:nvPr/>
        </p:nvSpPr>
        <p:spPr>
          <a:xfrm>
            <a:off x="3889713" y="2609590"/>
            <a:ext cx="4355295" cy="461665"/>
          </a:xfrm>
          <a:prstGeom prst="rect">
            <a:avLst/>
          </a:prstGeom>
          <a:noFill/>
        </p:spPr>
        <p:txBody>
          <a:bodyPr wrap="none" rtlCol="0" anchor="ctr">
            <a:spAutoFit/>
          </a:bodyPr>
          <a:lstStyle/>
          <a:p>
            <a:r>
              <a:rPr lang="en-US" sz="2400" baseline="0" dirty="0">
                <a:solidFill>
                  <a:schemeClr val="tx2"/>
                </a:solidFill>
              </a:rPr>
              <a:t>This slide is for video use only.</a:t>
            </a:r>
          </a:p>
        </p:txBody>
      </p:sp>
      <p:sp>
        <p:nvSpPr>
          <p:cNvPr id="8" name="Media Placeholder 2"/>
          <p:cNvSpPr>
            <a:spLocks noGrp="1" noChangeAspect="1"/>
          </p:cNvSpPr>
          <p:nvPr>
            <p:ph type="media" sz="quarter" idx="10"/>
          </p:nvPr>
        </p:nvSpPr>
        <p:spPr>
          <a:xfrm>
            <a:off x="1828800" y="1028700"/>
            <a:ext cx="8534400" cy="4800600"/>
          </a:xfrm>
          <a:ln>
            <a:solidFill>
              <a:schemeClr val="tx2"/>
            </a:solidFill>
          </a:ln>
        </p:spPr>
        <p:txBody>
          <a:bodyPr>
            <a:noAutofit/>
          </a:bodyPr>
          <a:lstStyle>
            <a:lvl1pPr>
              <a:buNone/>
              <a:defRPr baseline="0">
                <a:solidFill>
                  <a:schemeClr val="bg2">
                    <a:lumMod val="50000"/>
                  </a:schemeClr>
                </a:solidFill>
              </a:defRPr>
            </a:lvl1pPr>
          </a:lstStyle>
          <a:p>
            <a:r>
              <a:rPr lang="en-US"/>
              <a:t>Click icon to add media</a:t>
            </a:r>
            <a:endParaRPr lang="en-US" dirty="0"/>
          </a:p>
        </p:txBody>
      </p:sp>
      <p:sp>
        <p:nvSpPr>
          <p:cNvPr id="3" name="TextBox 3"/>
          <p:cNvSpPr txBox="1"/>
          <p:nvPr/>
        </p:nvSpPr>
        <p:spPr>
          <a:xfrm>
            <a:off x="1" y="6668237"/>
            <a:ext cx="2575985" cy="174343"/>
          </a:xfrm>
          <a:prstGeom prst="rect">
            <a:avLst/>
          </a:prstGeom>
          <a:noFill/>
        </p:spPr>
        <p:txBody>
          <a:bodyPr wrap="square" anchor="ctr">
            <a:spAutoFit/>
          </a:bodyPr>
          <a:lstStyle/>
          <a:p>
            <a:pPr algn="l" defTabSz="365751" eaLnBrk="0" hangingPunct="0">
              <a:defRPr/>
            </a:pPr>
            <a:r>
              <a:rPr lang="en-US" sz="533" b="0" kern="300" spc="67" baseline="0" dirty="0">
                <a:solidFill>
                  <a:schemeClr val="tx1">
                    <a:lumMod val="75000"/>
                    <a:lumOff val="25000"/>
                  </a:schemeClr>
                </a:solidFill>
                <a:latin typeface="Arial"/>
                <a:ea typeface="ＭＳ Ｐゴシック" pitchFamily="34" charset="-128"/>
                <a:cs typeface="Arial"/>
              </a:rPr>
              <a:t>Copyright © 2015, SAS Institute Inc. All rights reserved.</a:t>
            </a:r>
          </a:p>
        </p:txBody>
      </p:sp>
    </p:spTree>
    <p:extLst>
      <p:ext uri="{BB962C8B-B14F-4D97-AF65-F5344CB8AC3E}">
        <p14:creationId xmlns:p14="http://schemas.microsoft.com/office/powerpoint/2010/main" val="14185663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5" name="Text Placeholder 2"/>
          <p:cNvSpPr>
            <a:spLocks noGrp="1"/>
          </p:cNvSpPr>
          <p:nvPr>
            <p:ph type="body" sz="quarter" idx="11" hasCustomPrompt="1"/>
          </p:nvPr>
        </p:nvSpPr>
        <p:spPr>
          <a:xfrm flipH="1">
            <a:off x="3513675" y="356550"/>
            <a:ext cx="8081695" cy="420564"/>
          </a:xfrm>
        </p:spPr>
        <p:txBody>
          <a:bodyPr wrap="square" anchor="ctr">
            <a:spAutoFit/>
          </a:bodyPr>
          <a:lstStyle>
            <a:lvl1pPr marL="0" indent="0" algn="l">
              <a:lnSpc>
                <a:spcPct val="100000"/>
              </a:lnSpc>
              <a:buFont typeface="Arial" pitchFamily="34" charset="0"/>
              <a:buNone/>
              <a:defRPr sz="2133" b="1" cap="all" baseline="0">
                <a:solidFill>
                  <a:schemeClr val="tx2">
                    <a:lumMod val="50000"/>
                  </a:schemeClr>
                </a:solidFill>
                <a:latin typeface="+mn-lt"/>
              </a:defRPr>
            </a:lvl1pPr>
          </a:lstStyle>
          <a:p>
            <a:pPr lvl="0"/>
            <a:r>
              <a:rPr lang="en-US" dirty="0"/>
              <a:t>Click to edit subtitle</a:t>
            </a:r>
          </a:p>
        </p:txBody>
      </p:sp>
      <p:cxnSp>
        <p:nvCxnSpPr>
          <p:cNvPr id="8" name="Straight Connector 3"/>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317193214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536192" y="2429445"/>
            <a:ext cx="8814816" cy="748988"/>
          </a:xfrm>
        </p:spPr>
        <p:txBody>
          <a:bodyPr anchor="b" anchorCtr="0">
            <a:spAutoFit/>
          </a:bodyPr>
          <a:lstStyle>
            <a:lvl1pPr algn="l">
              <a:defRPr sz="4267"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536192" y="3178433"/>
            <a:ext cx="8814816" cy="441211"/>
          </a:xfrm>
        </p:spPr>
        <p:txBody>
          <a:bodyPr wrap="square" anchor="t">
            <a:spAutoFit/>
          </a:bodyPr>
          <a:lstStyle>
            <a:lvl1pPr marL="0" indent="-243834" algn="l">
              <a:lnSpc>
                <a:spcPct val="85000"/>
              </a:lnSpc>
              <a:spcBef>
                <a:spcPts val="1067"/>
              </a:spcBef>
              <a:buFont typeface="Arial" pitchFamily="34" charset="0"/>
              <a:buNone/>
              <a:defRPr sz="2667"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2561072" cy="240867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47397" y="6000842"/>
            <a:ext cx="1219155" cy="677308"/>
          </a:xfrm>
          <a:prstGeom prst="rect">
            <a:avLst/>
          </a:prstGeom>
        </p:spPr>
      </p:pic>
    </p:spTree>
    <p:extLst>
      <p:ext uri="{BB962C8B-B14F-4D97-AF65-F5344CB8AC3E}">
        <p14:creationId xmlns:p14="http://schemas.microsoft.com/office/powerpoint/2010/main" val="60548797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835152" y="853440"/>
            <a:ext cx="10521696" cy="365760"/>
          </a:xfrm>
        </p:spPr>
        <p:txBody>
          <a:bodyPr wrap="square" anchor="ctr">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835152" y="1355280"/>
            <a:ext cx="10521696" cy="4857137"/>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409408618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835152" y="853440"/>
            <a:ext cx="10521696" cy="365760"/>
          </a:xfrm>
        </p:spPr>
        <p:txBody>
          <a:bodyPr wrap="square" anchor="ctr" anchorCtr="0">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7636046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53294999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5152" y="256032"/>
            <a:ext cx="10521696" cy="6096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836855" y="853440"/>
            <a:ext cx="10521696" cy="365760"/>
          </a:xfrm>
        </p:spPr>
        <p:txBody>
          <a:bodyPr wrap="square" anchor="ctr">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subtitle</a:t>
            </a:r>
          </a:p>
        </p:txBody>
      </p:sp>
      <p:sp>
        <p:nvSpPr>
          <p:cNvPr id="6" name="Content Placeholder 3"/>
          <p:cNvSpPr>
            <a:spLocks noGrp="1"/>
          </p:cNvSpPr>
          <p:nvPr>
            <p:ph sz="quarter" idx="4" hasCustomPrompt="1"/>
          </p:nvPr>
        </p:nvSpPr>
        <p:spPr>
          <a:xfrm>
            <a:off x="836855" y="1353312"/>
            <a:ext cx="5181600" cy="4852416"/>
          </a:xfrm>
        </p:spPr>
        <p:txBody>
          <a:bodyPr wrap="square" anchor="t" anchorCtr="0">
            <a:normAutofit/>
          </a:bodyPr>
          <a:lstStyle>
            <a:lvl1pPr>
              <a:defRPr sz="2667" baseline="0">
                <a:solidFill>
                  <a:schemeClr val="tx2"/>
                </a:solidFill>
                <a:latin typeface="+mn-lt"/>
              </a:defRPr>
            </a:lvl1pPr>
            <a:lvl2pPr>
              <a:defRPr sz="2400" baseline="0">
                <a:latin typeface="+mn-lt"/>
              </a:defRPr>
            </a:lvl2pPr>
            <a:lvl3pPr>
              <a:defRPr sz="1867" baseline="0">
                <a:latin typeface="+mn-lt"/>
              </a:defRPr>
            </a:lvl3pPr>
            <a:lvl4pPr>
              <a:defRPr sz="1600" baseline="0">
                <a:latin typeface="+mj-lt"/>
              </a:defRPr>
            </a:lvl4pPr>
            <a:lvl5pPr>
              <a:defRPr sz="1333" baseline="0">
                <a:latin typeface="+mj-lt"/>
              </a:defRPr>
            </a:lvl5pPr>
            <a:lvl6pPr>
              <a:defRPr sz="2133"/>
            </a:lvl6pPr>
            <a:lvl7pPr>
              <a:defRPr sz="2133"/>
            </a:lvl7pPr>
            <a:lvl8pPr>
              <a:defRPr sz="2133"/>
            </a:lvl8pPr>
            <a:lvl9pPr>
              <a:defRPr sz="2133"/>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6178828" y="1353312"/>
            <a:ext cx="5181600" cy="4852416"/>
          </a:xfrm>
        </p:spPr>
        <p:txBody>
          <a:bodyPr wrap="square">
            <a:normAutofit/>
          </a:bodyPr>
          <a:lstStyle>
            <a:lvl1pPr>
              <a:defRPr sz="2667"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12452980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5152" y="256032"/>
            <a:ext cx="10521696" cy="6096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835152" y="853440"/>
            <a:ext cx="10521696" cy="365760"/>
          </a:xfrm>
        </p:spPr>
        <p:txBody>
          <a:bodyPr wrap="square" anchor="ctr">
            <a:noAutofit/>
          </a:bodyPr>
          <a:lstStyle>
            <a:lvl1pPr marL="0" indent="0" algn="ctr">
              <a:lnSpc>
                <a:spcPct val="100000"/>
              </a:lnSpc>
              <a:spcBef>
                <a:spcPts val="0"/>
              </a:spcBef>
              <a:buFont typeface="Arial" pitchFamily="34" charset="0"/>
              <a:buNone/>
              <a:defRPr sz="2933" b="0" cap="none" baseline="0">
                <a:solidFill>
                  <a:schemeClr val="accent1"/>
                </a:solidFill>
                <a:latin typeface="+mn-lt"/>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subtitle</a:t>
            </a:r>
          </a:p>
        </p:txBody>
      </p:sp>
      <p:sp>
        <p:nvSpPr>
          <p:cNvPr id="6" name="Content Placeholder 3"/>
          <p:cNvSpPr>
            <a:spLocks noGrp="1"/>
          </p:cNvSpPr>
          <p:nvPr>
            <p:ph sz="quarter" idx="4" hasCustomPrompt="1"/>
          </p:nvPr>
        </p:nvSpPr>
        <p:spPr>
          <a:xfrm>
            <a:off x="836855" y="1353312"/>
            <a:ext cx="5181600" cy="4852416"/>
          </a:xfrm>
        </p:spPr>
        <p:txBody>
          <a:bodyPr wrap="square" anchor="t" anchorCtr="0">
            <a:normAutofit/>
          </a:bodyPr>
          <a:lstStyle>
            <a:lvl1pPr>
              <a:buClr>
                <a:schemeClr val="bg1"/>
              </a:buClr>
              <a:buSzPct val="80000"/>
              <a:defRPr sz="2667" baseline="0">
                <a:solidFill>
                  <a:schemeClr val="bg1"/>
                </a:solidFill>
                <a:latin typeface="+mn-lt"/>
              </a:defRPr>
            </a:lvl1pPr>
            <a:lvl2pPr>
              <a:buClr>
                <a:schemeClr val="bg1"/>
              </a:buClr>
              <a:buSzPct val="80000"/>
              <a:defRPr sz="2400" baseline="0">
                <a:solidFill>
                  <a:schemeClr val="bg1"/>
                </a:solidFill>
                <a:latin typeface="+mn-lt"/>
              </a:defRPr>
            </a:lvl2pPr>
            <a:lvl3pPr>
              <a:buClr>
                <a:schemeClr val="bg1"/>
              </a:buClr>
              <a:buSzPct val="100000"/>
              <a:defRPr sz="1867" baseline="0">
                <a:solidFill>
                  <a:schemeClr val="bg1"/>
                </a:solidFill>
                <a:latin typeface="+mn-lt"/>
              </a:defRPr>
            </a:lvl3pPr>
            <a:lvl4pPr>
              <a:buClr>
                <a:schemeClr val="bg1"/>
              </a:buClr>
              <a:buSzPct val="100000"/>
              <a:defRPr sz="1600" baseline="0">
                <a:solidFill>
                  <a:schemeClr val="bg1"/>
                </a:solidFill>
                <a:latin typeface="+mj-lt"/>
              </a:defRPr>
            </a:lvl4pPr>
            <a:lvl5pPr marL="1219170" indent="-243834">
              <a:buClr>
                <a:schemeClr val="bg1"/>
              </a:buClr>
              <a:buSzPct val="100000"/>
              <a:defRPr sz="1333" baseline="0">
                <a:solidFill>
                  <a:schemeClr val="bg1"/>
                </a:solidFill>
                <a:latin typeface="+mj-lt"/>
              </a:defRPr>
            </a:lvl5pPr>
            <a:lvl6pPr>
              <a:defRPr sz="2133"/>
            </a:lvl6pPr>
            <a:lvl7pPr>
              <a:defRPr sz="2133"/>
            </a:lvl7pPr>
            <a:lvl8pPr>
              <a:defRPr sz="2133"/>
            </a:lvl8pPr>
            <a:lvl9pPr>
              <a:defRPr sz="2133"/>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6178828" y="1353312"/>
            <a:ext cx="5181600" cy="4852416"/>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243834" indent="-243834" defTabSz="487668">
              <a:lnSpc>
                <a:spcPct val="85000"/>
              </a:lnSpc>
              <a:spcBef>
                <a:spcPts val="1067"/>
              </a:spcBef>
              <a:buClr>
                <a:schemeClr val="bg1"/>
              </a:buClr>
              <a:buFont typeface="Arial" panose="020B0604020202020204" pitchFamily="34" charset="0"/>
              <a:buChar char="•"/>
              <a:defRPr lang="en-US" sz="2667" dirty="0" smtClean="0">
                <a:solidFill>
                  <a:schemeClr val="bg1"/>
                </a:solidFill>
                <a:latin typeface="+mn-lt"/>
              </a:defRPr>
            </a:lvl2pPr>
            <a:lvl3pPr marL="487668" indent="-243834" defTabSz="487668">
              <a:lnSpc>
                <a:spcPct val="85000"/>
              </a:lnSpc>
              <a:spcBef>
                <a:spcPts val="1067"/>
              </a:spcBef>
              <a:buClr>
                <a:schemeClr val="bg1"/>
              </a:buClr>
              <a:buSzPct val="80000"/>
              <a:buFont typeface="Arial" panose="020B0604020202020204" pitchFamily="34" charset="0"/>
              <a:buChar char="•"/>
              <a:defRPr lang="en-US" sz="2400" dirty="0" smtClean="0">
                <a:solidFill>
                  <a:schemeClr val="bg1"/>
                </a:solidFill>
                <a:latin typeface="+mn-lt"/>
              </a:defRPr>
            </a:lvl3pPr>
            <a:lvl4pPr marL="731502" defTabSz="487668">
              <a:lnSpc>
                <a:spcPct val="85000"/>
              </a:lnSpc>
              <a:spcBef>
                <a:spcPts val="1067"/>
              </a:spcBef>
              <a:buClr>
                <a:schemeClr val="bg1"/>
              </a:buClr>
              <a:defRPr lang="en-US" sz="1867" dirty="0" smtClean="0">
                <a:solidFill>
                  <a:schemeClr val="bg1"/>
                </a:solidFill>
                <a:latin typeface="+mn-lt"/>
              </a:defRPr>
            </a:lvl4pPr>
            <a:lvl5pPr marL="975336" indent="-243834" defTabSz="487668">
              <a:buClr>
                <a:schemeClr val="bg1"/>
              </a:buClr>
              <a:defRPr lang="en-US" sz="1600" dirty="0">
                <a:solidFill>
                  <a:schemeClr val="bg1"/>
                </a:solidFill>
                <a:latin typeface="+mj-lt"/>
              </a:defRPr>
            </a:lvl5pPr>
            <a:lvl6pPr marL="1219170" indent="-243834" defTabSz="487668">
              <a:buClr>
                <a:schemeClr val="bg1"/>
              </a:buClr>
              <a:buSzPct val="100000"/>
              <a:buFont typeface="Calibri" panose="020F0502020204030204" pitchFamily="34" charset="0"/>
              <a:buChar char="-"/>
              <a:defRPr>
                <a:solidFill>
                  <a:schemeClr val="bg1"/>
                </a:solidFill>
                <a:latin typeface="+mj-lt"/>
              </a:defRPr>
            </a:lvl6pPr>
          </a:lstStyle>
          <a:p>
            <a:pPr lvl="1"/>
            <a:r>
              <a:rPr lang="en-US" dirty="0"/>
              <a:t>Click to add text or click an icon to add other content types.</a:t>
            </a:r>
          </a:p>
          <a:p>
            <a:pPr lvl="2"/>
            <a:r>
              <a:rPr lang="en-US" dirty="0"/>
              <a:t>Second level</a:t>
            </a:r>
          </a:p>
          <a:p>
            <a:pPr lvl="3"/>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40778168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05183"/>
            <a:ext cx="4169664" cy="461665"/>
          </a:xfrm>
        </p:spPr>
        <p:txBody>
          <a:bodyPr lIns="91440" rIns="91440" anchor="t" anchorCtr="0">
            <a:spAutoFit/>
          </a:bodyPr>
          <a:lstStyle>
            <a:lvl1pPr algn="ctr" defTabSz="243834">
              <a:spcBef>
                <a:spcPts val="0"/>
              </a:spcBef>
              <a:defRPr sz="24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4169664" y="256033"/>
            <a:ext cx="8022336" cy="574516"/>
          </a:xfrm>
        </p:spPr>
        <p:txBody>
          <a:bodyPr wrap="square" lIns="274320" rIns="274320" anchor="ctr" anchorCtr="0">
            <a:noAutofit/>
          </a:bodyPr>
          <a:lstStyle>
            <a:lvl1pPr marL="0" indent="0" algn="l" defTabSz="243834">
              <a:lnSpc>
                <a:spcPct val="100000"/>
              </a:lnSpc>
              <a:spcBef>
                <a:spcPts val="0"/>
              </a:spcBef>
              <a:buFont typeface="Arial" pitchFamily="34" charset="0"/>
              <a:buNone/>
              <a:defRPr sz="2933" b="0" i="0" cap="none" baseline="0">
                <a:solidFill>
                  <a:schemeClr val="tx2"/>
                </a:solidFill>
                <a:effectLst/>
                <a:latin typeface="+mj-lt"/>
              </a:defRPr>
            </a:lvl1pPr>
            <a:lvl2pPr marL="0" indent="0" algn="r">
              <a:buFontTx/>
              <a:buNone/>
              <a:defRPr sz="1867" b="1">
                <a:solidFill>
                  <a:schemeClr val="bg1"/>
                </a:solidFill>
              </a:defRPr>
            </a:lvl2pPr>
            <a:lvl3pPr marL="243834" indent="0" algn="r">
              <a:buFontTx/>
              <a:buNone/>
              <a:defRPr sz="1867" b="1">
                <a:solidFill>
                  <a:schemeClr val="bg1"/>
                </a:solidFill>
              </a:defRPr>
            </a:lvl3pPr>
            <a:lvl4pPr marL="487668" indent="0" algn="r">
              <a:buFontTx/>
              <a:buNone/>
              <a:defRPr sz="1867" b="1">
                <a:solidFill>
                  <a:schemeClr val="bg1"/>
                </a:solidFill>
              </a:defRPr>
            </a:lvl4pPr>
            <a:lvl5pPr marL="731502" indent="0" algn="r">
              <a:buFontTx/>
              <a:buNone/>
              <a:defRPr sz="1867"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4169664" y="848479"/>
            <a:ext cx="8022336" cy="6009521"/>
          </a:xfrm>
        </p:spPr>
        <p:txBody>
          <a:bodyPr vert="horz" wrap="square" lIns="274320" tIns="45720" rIns="457200" bIns="91440" rtlCol="0" anchor="t" anchorCtr="0">
            <a:norm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548640" y="1328926"/>
            <a:ext cx="3072384" cy="820737"/>
          </a:xfrm>
        </p:spPr>
        <p:txBody>
          <a:bodyPr wrap="square" anchor="t" anchorCtr="0">
            <a:spAutoFit/>
          </a:bodyPr>
          <a:lstStyle>
            <a:lvl1pPr marL="0" indent="-243834" algn="l">
              <a:buFont typeface="Arial" pitchFamily="34" charset="0"/>
              <a:buNone/>
              <a:defRPr sz="2667"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32162364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56033"/>
            <a:ext cx="8022336" cy="574516"/>
          </a:xfrm>
        </p:spPr>
        <p:txBody>
          <a:bodyPr lIns="182880" rIns="182880" anchor="b" anchorCtr="0">
            <a:noAutofit/>
          </a:bodyPr>
          <a:lstStyle>
            <a:lvl1pPr algn="ctr">
              <a:defRPr sz="2933"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850213"/>
            <a:ext cx="8022336" cy="365760"/>
          </a:xfrm>
        </p:spPr>
        <p:txBody>
          <a:bodyPr wrap="square" lIns="182880" rIns="182880" anchor="ctr" anchorCtr="0">
            <a:noAutofit/>
          </a:bodyPr>
          <a:lstStyle>
            <a:lvl1pPr marL="0" indent="0" algn="ctr">
              <a:lnSpc>
                <a:spcPct val="100000"/>
              </a:lnSpc>
              <a:spcBef>
                <a:spcPts val="0"/>
              </a:spcBef>
              <a:buFont typeface="Arial" pitchFamily="34" charset="0"/>
              <a:buNone/>
              <a:defRPr sz="24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1227116"/>
            <a:ext cx="8022336" cy="5620871"/>
          </a:xfrm>
        </p:spPr>
        <p:txBody>
          <a:bodyPr wrap="square" lIns="365760" rIns="274320" bIns="91440" anchor="t" anchorCtr="0">
            <a:normAutofit/>
          </a:bodyPr>
          <a:lstStyle>
            <a:lvl1pPr>
              <a:defRPr sz="2667"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8022337" y="304800"/>
            <a:ext cx="4169663" cy="461665"/>
          </a:xfrm>
        </p:spPr>
        <p:txBody>
          <a:bodyPr lIns="91440" anchor="t" anchorCtr="0">
            <a:spAutoFit/>
          </a:bodyPr>
          <a:lstStyle>
            <a:lvl1pPr marL="0" indent="0" algn="ctr" defTabSz="243834">
              <a:lnSpc>
                <a:spcPct val="100000"/>
              </a:lnSpc>
              <a:spcBef>
                <a:spcPts val="0"/>
              </a:spcBef>
              <a:buFont typeface="Arial" pitchFamily="34" charset="0"/>
              <a:buNone/>
              <a:defRPr sz="2400" b="0" cap="none" baseline="0">
                <a:solidFill>
                  <a:schemeClr val="bg1"/>
                </a:solidFill>
                <a:effectLst/>
                <a:latin typeface="+mj-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Heading</a:t>
            </a:r>
          </a:p>
        </p:txBody>
      </p:sp>
      <p:sp>
        <p:nvSpPr>
          <p:cNvPr id="18" name="Text Placeholder 5"/>
          <p:cNvSpPr>
            <a:spLocks noGrp="1"/>
          </p:cNvSpPr>
          <p:nvPr>
            <p:ph type="body" sz="quarter" idx="14" hasCustomPrompt="1"/>
          </p:nvPr>
        </p:nvSpPr>
        <p:spPr>
          <a:xfrm>
            <a:off x="8570976" y="1329637"/>
            <a:ext cx="3072384" cy="790088"/>
          </a:xfrm>
        </p:spPr>
        <p:txBody>
          <a:bodyPr wrap="square" anchor="t" anchorCtr="0">
            <a:spAutoFit/>
          </a:bodyPr>
          <a:lstStyle>
            <a:lvl1pPr marL="0" indent="-243834" algn="l">
              <a:buFont typeface="Arial" pitchFamily="34" charset="0"/>
              <a:buNone/>
              <a:defRPr sz="2667" b="0" cap="none" baseline="0">
                <a:solidFill>
                  <a:schemeClr val="bg1"/>
                </a:solidFill>
              </a:defRPr>
            </a:lvl1pPr>
            <a:lvl2pPr marL="0" indent="0">
              <a:buFontTx/>
              <a:buNone/>
              <a:defRPr/>
            </a:lvl2pPr>
            <a:lvl3pPr marL="243834" indent="0">
              <a:buFontTx/>
              <a:buNone/>
              <a:defRPr/>
            </a:lvl3pPr>
            <a:lvl4pPr marL="487668" indent="0">
              <a:buFontTx/>
              <a:buNone/>
              <a:defRPr/>
            </a:lvl4pPr>
            <a:lvl5pPr marL="731502"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54536141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256032"/>
            <a:ext cx="8680359" cy="573024"/>
          </a:xfrm>
        </p:spPr>
        <p:txBody>
          <a:bodyPr lIns="182880" rIns="182880"/>
          <a:lstStyle>
            <a:lvl1pPr algn="ctr">
              <a:defRPr sz="2933"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8680360" y="317808"/>
            <a:ext cx="3511640" cy="461665"/>
          </a:xfrm>
        </p:spPr>
        <p:txBody>
          <a:bodyPr wrap="square" anchor="ctr">
            <a:spAutoFit/>
          </a:bodyPr>
          <a:lstStyle>
            <a:lvl1pPr marL="0" indent="0" algn="ctr" defTabSz="243834">
              <a:lnSpc>
                <a:spcPct val="100000"/>
              </a:lnSpc>
              <a:spcBef>
                <a:spcPts val="0"/>
              </a:spcBef>
              <a:buFont typeface="Arial" pitchFamily="34" charset="0"/>
              <a:buNone/>
              <a:defRPr sz="24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858020"/>
            <a:ext cx="8680360" cy="5303520"/>
          </a:xfrm>
        </p:spPr>
        <p:txBody>
          <a:bodyPr wrap="square" lIns="365760" rIns="274320" anchor="t">
            <a:normAutofit/>
          </a:bodyPr>
          <a:lstStyle>
            <a:lvl1pPr>
              <a:defRPr sz="2667"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8803837" y="1035051"/>
            <a:ext cx="3264000" cy="2492307"/>
          </a:xfrm>
        </p:spPr>
        <p:txBody>
          <a:bodyPr wrap="square" anchor="t">
            <a:spAutoFit/>
          </a:bodyPr>
          <a:lstStyle>
            <a:lvl1pPr marL="0" indent="-243834">
              <a:lnSpc>
                <a:spcPct val="85000"/>
              </a:lnSpc>
              <a:buFont typeface="Arial" pitchFamily="34" charset="0"/>
              <a:buNone/>
              <a:defRPr sz="2133" b="0" cap="none" baseline="0">
                <a:solidFill>
                  <a:schemeClr val="bg1"/>
                </a:solidFill>
              </a:defRPr>
            </a:lvl1pPr>
            <a:lvl2pPr marL="0" indent="0">
              <a:buFontTx/>
              <a:buNone/>
              <a:defRPr/>
            </a:lvl2pPr>
            <a:lvl3pPr marL="243834" indent="0">
              <a:buFontTx/>
              <a:buNone/>
              <a:defRPr/>
            </a:lvl3pPr>
            <a:lvl4pPr marL="487668" indent="0">
              <a:buFontTx/>
              <a:buNone/>
              <a:defRPr/>
            </a:lvl4pPr>
            <a:lvl5pPr marL="731502"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8797857" y="4911221"/>
            <a:ext cx="3267456" cy="336567"/>
          </a:xfrm>
        </p:spPr>
        <p:txBody>
          <a:bodyPr anchor="b" anchorCtr="0">
            <a:spAutoFit/>
          </a:bodyPr>
          <a:lstStyle>
            <a:lvl1pPr marL="0" indent="0" algn="l">
              <a:lnSpc>
                <a:spcPct val="85000"/>
              </a:lnSpc>
              <a:buNone/>
              <a:defRPr sz="1867"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8797857" y="5255806"/>
            <a:ext cx="3267456" cy="301621"/>
          </a:xfrm>
        </p:spPr>
        <p:txBody>
          <a:bodyPr wrap="square" anchor="t">
            <a:spAutoFit/>
          </a:bodyPr>
          <a:lstStyle>
            <a:lvl1pPr marL="243834" indent="0" algn="l">
              <a:lnSpc>
                <a:spcPct val="85000"/>
              </a:lnSpc>
              <a:buNone/>
              <a:defRPr sz="16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3" y="6161314"/>
            <a:ext cx="8680360" cy="369332"/>
          </a:xfrm>
        </p:spPr>
        <p:txBody>
          <a:bodyPr wrap="square" lIns="182880" rIns="182880" anchor="b">
            <a:noAutofit/>
          </a:bodyPr>
          <a:lstStyle>
            <a:lvl1pPr marL="0" indent="0" algn="ctr">
              <a:lnSpc>
                <a:spcPct val="100000"/>
              </a:lnSpc>
              <a:buFont typeface="Arial" pitchFamily="34" charset="0"/>
              <a:buNone/>
              <a:defRPr sz="1600" b="0" cap="none" baseline="0">
                <a:solidFill>
                  <a:schemeClr val="accent1"/>
                </a:solidFill>
                <a:effectLst/>
                <a:latin typeface="+mj-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6581001"/>
            <a:ext cx="1219200" cy="276999"/>
          </a:xfrm>
        </p:spPr>
        <p:txBody>
          <a:bodyPr/>
          <a:lstStyle>
            <a:lvl1pPr algn="l">
              <a:defRPr/>
            </a:lvl1pPr>
          </a:lstStyle>
          <a:p>
            <a:fld id="{4976208B-6111-490B-8CEC-FFB249DB2100}" type="slidenum">
              <a:rPr lang="en-US" smtClean="0"/>
              <a:pPr/>
              <a:t>‹#›</a:t>
            </a:fld>
            <a:endParaRPr lang="en-US"/>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214939464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434710"/>
            <a:ext cx="12192000" cy="748988"/>
          </a:xfrm>
        </p:spPr>
        <p:txBody>
          <a:bodyPr anchor="b" anchorCtr="0">
            <a:spAutoFit/>
          </a:bodyPr>
          <a:lstStyle>
            <a:lvl1pPr algn="ctr">
              <a:defRPr sz="4267"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178433"/>
            <a:ext cx="12192000" cy="441211"/>
          </a:xfrm>
        </p:spPr>
        <p:txBody>
          <a:bodyPr anchor="t">
            <a:spAutoFit/>
          </a:bodyPr>
          <a:lstStyle>
            <a:lvl1pPr marL="0" indent="-243834" algn="ctr">
              <a:lnSpc>
                <a:spcPct val="85000"/>
              </a:lnSpc>
              <a:spcBef>
                <a:spcPts val="1067"/>
              </a:spcBef>
              <a:buFont typeface="Arial" pitchFamily="34" charset="0"/>
              <a:buNone/>
              <a:defRPr sz="2667"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8470" y="0"/>
            <a:ext cx="2815063" cy="1468912"/>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1733136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103292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431905"/>
            <a:ext cx="12192000" cy="748988"/>
          </a:xfrm>
        </p:spPr>
        <p:txBody>
          <a:bodyPr anchor="b" anchorCtr="0">
            <a:spAutoFit/>
          </a:bodyPr>
          <a:lstStyle>
            <a:lvl1pPr algn="ctr">
              <a:defRPr sz="4267"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178433"/>
            <a:ext cx="12192000" cy="441211"/>
          </a:xfrm>
        </p:spPr>
        <p:txBody>
          <a:bodyPr anchor="t">
            <a:spAutoFit/>
          </a:bodyPr>
          <a:lstStyle>
            <a:lvl1pPr marL="0" indent="-243834" algn="ctr">
              <a:lnSpc>
                <a:spcPct val="85000"/>
              </a:lnSpc>
              <a:buFont typeface="Arial" pitchFamily="34" charset="0"/>
              <a:buNone/>
              <a:defRPr sz="2667"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8470" y="0"/>
            <a:ext cx="2815063" cy="1468912"/>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2465217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431905"/>
            <a:ext cx="12192000" cy="748988"/>
          </a:xfrm>
        </p:spPr>
        <p:txBody>
          <a:bodyPr anchor="b" anchorCtr="0">
            <a:spAutoFit/>
          </a:bodyPr>
          <a:lstStyle>
            <a:lvl1pPr algn="ctr">
              <a:defRPr sz="4267"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178433"/>
            <a:ext cx="12192000" cy="441211"/>
          </a:xfrm>
        </p:spPr>
        <p:txBody>
          <a:bodyPr anchor="t">
            <a:spAutoFit/>
          </a:bodyPr>
          <a:lstStyle>
            <a:lvl1pPr marL="0" indent="-243834" algn="ctr">
              <a:lnSpc>
                <a:spcPct val="85000"/>
              </a:lnSpc>
              <a:buFont typeface="Arial" pitchFamily="34" charset="0"/>
              <a:buNone/>
              <a:defRPr sz="2667"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8470" y="0"/>
            <a:ext cx="2815063" cy="1468912"/>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243449800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431905"/>
            <a:ext cx="12192000" cy="748988"/>
          </a:xfrm>
        </p:spPr>
        <p:txBody>
          <a:bodyPr anchor="b" anchorCtr="0">
            <a:spAutoFit/>
          </a:bodyPr>
          <a:lstStyle>
            <a:lvl1pPr algn="ctr">
              <a:defRPr sz="4267"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178433"/>
            <a:ext cx="12192000" cy="441211"/>
          </a:xfrm>
        </p:spPr>
        <p:txBody>
          <a:bodyPr anchor="t">
            <a:spAutoFit/>
          </a:bodyPr>
          <a:lstStyle>
            <a:lvl1pPr marL="0" indent="-243834" algn="ctr">
              <a:lnSpc>
                <a:spcPct val="85000"/>
              </a:lnSpc>
              <a:buFont typeface="Arial" pitchFamily="34" charset="0"/>
              <a:buNone/>
              <a:defRPr sz="2667"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8470" y="0"/>
            <a:ext cx="2815063" cy="1468912"/>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398511662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431905"/>
            <a:ext cx="12192000" cy="748988"/>
          </a:xfrm>
        </p:spPr>
        <p:txBody>
          <a:bodyPr anchor="b" anchorCtr="0">
            <a:spAutoFit/>
          </a:bodyPr>
          <a:lstStyle>
            <a:lvl1pPr algn="ctr">
              <a:defRPr sz="4267"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178433"/>
            <a:ext cx="12192000" cy="441211"/>
          </a:xfrm>
        </p:spPr>
        <p:txBody>
          <a:bodyPr anchor="t">
            <a:spAutoFit/>
          </a:bodyPr>
          <a:lstStyle>
            <a:lvl1pPr marL="0" indent="-243834" algn="ctr">
              <a:lnSpc>
                <a:spcPct val="85000"/>
              </a:lnSpc>
              <a:buFont typeface="Arial" pitchFamily="34" charset="0"/>
              <a:buNone/>
              <a:defRPr sz="2667"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8470" y="0"/>
            <a:ext cx="2815063" cy="1468912"/>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218027375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842593"/>
            <a:ext cx="12192000" cy="748988"/>
          </a:xfrm>
        </p:spPr>
        <p:txBody>
          <a:bodyPr anchor="ctr" anchorCtr="0">
            <a:spAutoFit/>
          </a:bodyPr>
          <a:lstStyle>
            <a:lvl1pPr algn="ctr">
              <a:defRPr sz="4267" baseline="0">
                <a:solidFill>
                  <a:schemeClr val="bg1"/>
                </a:solidFill>
                <a:latin typeface="+mj-lt"/>
              </a:defRPr>
            </a:lvl1pPr>
          </a:lstStyle>
          <a:p>
            <a:r>
              <a:rPr lang="en-US" dirty="0"/>
              <a:t>Click to Edit Title</a:t>
            </a:r>
          </a:p>
        </p:txBody>
      </p:sp>
      <p:sp>
        <p:nvSpPr>
          <p:cNvPr id="3" name="TextBox 2">
            <a:hlinkClick r:id="rId3"/>
          </p:cNvPr>
          <p:cNvSpPr txBox="1"/>
          <p:nvPr/>
        </p:nvSpPr>
        <p:spPr>
          <a:xfrm>
            <a:off x="-6098" y="5289281"/>
            <a:ext cx="12192004" cy="461665"/>
          </a:xfrm>
          <a:prstGeom prst="rect">
            <a:avLst/>
          </a:prstGeom>
          <a:noFill/>
        </p:spPr>
        <p:txBody>
          <a:bodyPr wrap="square" rtlCol="0" anchor="b" anchorCtr="0">
            <a:spAutoFit/>
          </a:bodyPr>
          <a:lstStyle/>
          <a:p>
            <a:pPr algn="ctr" defTabSz="243834"/>
            <a:r>
              <a:rPr lang="en-US" sz="2400" baseline="0" dirty="0">
                <a:solidFill>
                  <a:schemeClr val="bg1"/>
                </a:solidFill>
              </a:rPr>
              <a:t>sas.com</a:t>
            </a:r>
          </a:p>
        </p:txBody>
      </p:sp>
      <p:sp>
        <p:nvSpPr>
          <p:cNvPr id="6" name="TextBox 3"/>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
            <a:ext cx="2561072" cy="240867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47397" y="6000842"/>
            <a:ext cx="1219155" cy="677308"/>
          </a:xfrm>
          <a:prstGeom prst="rect">
            <a:avLst/>
          </a:prstGeom>
        </p:spPr>
      </p:pic>
    </p:spTree>
    <p:extLst>
      <p:ext uri="{BB962C8B-B14F-4D97-AF65-F5344CB8AC3E}">
        <p14:creationId xmlns:p14="http://schemas.microsoft.com/office/powerpoint/2010/main" val="337244898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6340431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170677639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a:p>
        </p:txBody>
      </p:sp>
      <p:sp>
        <p:nvSpPr>
          <p:cNvPr id="3" name="TextBox 2"/>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11229473" y="6362943"/>
            <a:ext cx="709916" cy="295324"/>
          </a:xfrm>
          <a:prstGeom prst="rect">
            <a:avLst/>
          </a:prstGeom>
        </p:spPr>
      </p:pic>
    </p:spTree>
    <p:extLst>
      <p:ext uri="{BB962C8B-B14F-4D97-AF65-F5344CB8AC3E}">
        <p14:creationId xmlns:p14="http://schemas.microsoft.com/office/powerpoint/2010/main" val="387324827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ABD1DA67-12DB-4629-BE58-325E1E3E32ED}"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983D8-ADAD-4C01-A240-A59B0119C1CC}" type="slidenum">
              <a:rPr lang="en-US" smtClean="0"/>
              <a:t>‹#›</a:t>
            </a:fld>
            <a:endParaRPr lang="en-US"/>
          </a:p>
        </p:txBody>
      </p:sp>
    </p:spTree>
    <p:extLst>
      <p:ext uri="{BB962C8B-B14F-4D97-AF65-F5344CB8AC3E}">
        <p14:creationId xmlns:p14="http://schemas.microsoft.com/office/powerpoint/2010/main" val="13417918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6" name="Text Placeholder 2"/>
          <p:cNvSpPr>
            <a:spLocks noGrp="1"/>
          </p:cNvSpPr>
          <p:nvPr>
            <p:ph type="body" sz="quarter" idx="12" hasCustomPrompt="1"/>
          </p:nvPr>
        </p:nvSpPr>
        <p:spPr>
          <a:xfrm flipH="1">
            <a:off x="3513673" y="356550"/>
            <a:ext cx="8072960" cy="420564"/>
          </a:xfrm>
        </p:spPr>
        <p:txBody>
          <a:bodyPr wrap="square" anchor="ctr">
            <a:spAutoFit/>
          </a:bodyPr>
          <a:lstStyle>
            <a:lvl1pPr marL="0" indent="0" algn="l">
              <a:lnSpc>
                <a:spcPct val="100000"/>
              </a:lnSpc>
              <a:buFont typeface="Arial" pitchFamily="34" charset="0"/>
              <a:buNone/>
              <a:defRPr sz="2133" b="1" cap="all" baseline="0">
                <a:solidFill>
                  <a:schemeClr val="tx2">
                    <a:lumMod val="50000"/>
                  </a:schemeClr>
                </a:solidFill>
                <a:latin typeface="+mn-lt"/>
              </a:defRPr>
            </a:lvl1pPr>
          </a:lstStyle>
          <a:p>
            <a:pPr lvl="0"/>
            <a:r>
              <a:rPr lang="en-US" dirty="0"/>
              <a:t>Click to edit subtitle</a:t>
            </a:r>
          </a:p>
        </p:txBody>
      </p:sp>
      <p:sp>
        <p:nvSpPr>
          <p:cNvPr id="4" name="Content Placeholder 3"/>
          <p:cNvSpPr>
            <a:spLocks noGrp="1"/>
          </p:cNvSpPr>
          <p:nvPr>
            <p:ph sz="quarter" idx="11" hasCustomPrompt="1"/>
          </p:nvPr>
        </p:nvSpPr>
        <p:spPr>
          <a:xfrm>
            <a:off x="609600" y="2505671"/>
            <a:ext cx="10977035" cy="1846660"/>
          </a:xfrm>
        </p:spPr>
        <p:txBody>
          <a:bodyPr wrap="square" anchor="ctr">
            <a:spAutoFit/>
          </a:bodyPr>
          <a:lstStyle>
            <a:lvl1pPr>
              <a:defRPr baseline="0"/>
            </a:lvl1pPr>
            <a:lvl2pPr>
              <a:defRPr baseline="0"/>
            </a:lvl2pPr>
            <a:lvl3pPr>
              <a:defRPr baseline="0"/>
            </a:lvl3pPr>
            <a:lvl4pPr>
              <a:defRPr baseline="0"/>
            </a:lvl4pPr>
            <a:lvl5pPr>
              <a:defRPr baseline="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4"/>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423192088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ntent with Caption">
    <p:spTree>
      <p:nvGrpSpPr>
        <p:cNvPr id="1" name=""/>
        <p:cNvGrpSpPr/>
        <p:nvPr/>
      </p:nvGrpSpPr>
      <p:grpSpPr>
        <a:xfrm>
          <a:off x="0" y="0"/>
          <a:ext cx="0" cy="0"/>
          <a:chOff x="0" y="0"/>
          <a:chExt cx="0" cy="0"/>
        </a:xfrm>
      </p:grpSpPr>
      <p:pic>
        <p:nvPicPr>
          <p:cNvPr id="9"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06555" cy="6858000"/>
          </a:xfrm>
          <a:prstGeom prst="rect">
            <a:avLst/>
          </a:prstGeom>
        </p:spPr>
      </p:pic>
      <p:sp>
        <p:nvSpPr>
          <p:cNvPr id="2" name="Title 1"/>
          <p:cNvSpPr>
            <a:spLocks noGrp="1"/>
          </p:cNvSpPr>
          <p:nvPr>
            <p:ph type="title" hasCustomPrompt="1"/>
          </p:nvPr>
        </p:nvSpPr>
        <p:spPr>
          <a:xfrm>
            <a:off x="203200" y="203511"/>
            <a:ext cx="3107275" cy="748795"/>
          </a:xfrm>
        </p:spPr>
        <p:txBody>
          <a:bodyPr/>
          <a:lstStyle>
            <a:lvl1pPr>
              <a:defRPr baseline="0">
                <a:solidFill>
                  <a:schemeClr val="bg1"/>
                </a:solidFill>
                <a:effectLst>
                  <a:outerShdw blurRad="38100" dist="38100" dir="2700000" algn="tl">
                    <a:srgbClr val="000000">
                      <a:alpha val="43137"/>
                    </a:srgbClr>
                  </a:outerShdw>
                </a:effectLst>
              </a:defRPr>
            </a:lvl1pPr>
          </a:lstStyle>
          <a:p>
            <a:r>
              <a:rPr lang="en-US" dirty="0"/>
              <a:t>Click to edit title</a:t>
            </a:r>
          </a:p>
        </p:txBody>
      </p:sp>
      <p:sp>
        <p:nvSpPr>
          <p:cNvPr id="16" name="Text Placeholder 2"/>
          <p:cNvSpPr>
            <a:spLocks noGrp="1"/>
          </p:cNvSpPr>
          <p:nvPr>
            <p:ph type="body" sz="quarter" idx="11" hasCustomPrompt="1"/>
          </p:nvPr>
        </p:nvSpPr>
        <p:spPr>
          <a:xfrm>
            <a:off x="3649135" y="356550"/>
            <a:ext cx="7937499" cy="420564"/>
          </a:xfrm>
        </p:spPr>
        <p:txBody>
          <a:bodyPr wrap="square" anchor="ctr">
            <a:spAutoFit/>
          </a:bodyPr>
          <a:lstStyle>
            <a:lvl1pPr marL="0" indent="0" algn="l">
              <a:lnSpc>
                <a:spcPct val="100000"/>
              </a:lnSpc>
              <a:buFont typeface="Arial" pitchFamily="34" charset="0"/>
              <a:buNone/>
              <a:defRPr sz="2133" b="1" cap="all" baseline="0">
                <a:solidFill>
                  <a:schemeClr val="tx2">
                    <a:lumMod val="50000"/>
                  </a:schemeClr>
                </a:solidFill>
                <a:effectLst/>
              </a:defRPr>
            </a:lvl1pPr>
            <a:lvl2pPr marL="0" indent="0" algn="r">
              <a:buFontTx/>
              <a:buNone/>
              <a:defRPr sz="1867" b="1">
                <a:solidFill>
                  <a:schemeClr val="bg1"/>
                </a:solidFill>
              </a:defRPr>
            </a:lvl2pPr>
            <a:lvl3pPr marL="243834" indent="0" algn="r">
              <a:buFontTx/>
              <a:buNone/>
              <a:defRPr sz="1867" b="1">
                <a:solidFill>
                  <a:schemeClr val="bg1"/>
                </a:solidFill>
              </a:defRPr>
            </a:lvl3pPr>
            <a:lvl4pPr marL="487668" indent="0" algn="r">
              <a:buFontTx/>
              <a:buNone/>
              <a:defRPr sz="1867" b="1">
                <a:solidFill>
                  <a:schemeClr val="bg1"/>
                </a:solidFill>
              </a:defRPr>
            </a:lvl4pPr>
            <a:lvl5pPr marL="731502" indent="0" algn="r">
              <a:buFontTx/>
              <a:buNone/>
              <a:defRPr sz="1867"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649133" y="2505671"/>
            <a:ext cx="7924800" cy="1846660"/>
          </a:xfrm>
        </p:spPr>
        <p:txBody>
          <a:bodyPr anchor="ctr">
            <a:sp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3" hasCustomPrompt="1"/>
          </p:nvPr>
        </p:nvSpPr>
        <p:spPr>
          <a:xfrm>
            <a:off x="203200" y="2924247"/>
            <a:ext cx="3100155" cy="1009507"/>
          </a:xfrm>
        </p:spPr>
        <p:txBody>
          <a:bodyPr wrap="square" anchor="ctr">
            <a:spAutoFit/>
          </a:bodyPr>
          <a:lstStyle>
            <a:lvl1pPr marL="0" indent="0" algn="r">
              <a:buFont typeface="Arial" pitchFamily="34" charset="0"/>
              <a:buNone/>
              <a:defRPr sz="2400" b="1" cap="none" baseline="0">
                <a:solidFill>
                  <a:schemeClr val="bg1"/>
                </a:solidFill>
                <a:effectLst/>
                <a:latin typeface="+mn-lt"/>
              </a:defRPr>
            </a:lvl1pPr>
          </a:lstStyle>
          <a:p>
            <a:pPr lvl="0"/>
            <a:r>
              <a:rPr lang="en-US" dirty="0"/>
              <a:t>Click to edit caption text</a:t>
            </a:r>
          </a:p>
        </p:txBody>
      </p:sp>
      <p:sp>
        <p:nvSpPr>
          <p:cNvPr id="11" name="TextBox 5"/>
          <p:cNvSpPr txBox="1"/>
          <p:nvPr/>
        </p:nvSpPr>
        <p:spPr>
          <a:xfrm>
            <a:off x="4342723" y="6466255"/>
            <a:ext cx="3506555" cy="338554"/>
          </a:xfrm>
          <a:prstGeom prst="rect">
            <a:avLst/>
          </a:prstGeom>
          <a:noFill/>
        </p:spPr>
        <p:txBody>
          <a:bodyPr wrap="square" anchor="ctr">
            <a:spAutoFit/>
          </a:bodyPr>
          <a:lstStyle/>
          <a:p>
            <a:pPr algn="ctr" defTabSz="365751" eaLnBrk="0" hangingPunct="0"/>
            <a:r>
              <a:rPr lang="en-US" sz="800" kern="300" spc="67" dirty="0">
                <a:solidFill>
                  <a:srgbClr val="B0B7BB">
                    <a:lumMod val="75000"/>
                  </a:srgbClr>
                </a:solidFill>
                <a:ea typeface="ＭＳ Ｐゴシック" pitchFamily="34" charset="-128"/>
                <a:cs typeface="Arial"/>
              </a:rPr>
              <a:t>Company Confidential - For Internal Use Only</a:t>
            </a:r>
            <a:br>
              <a:rPr lang="en-US" sz="800" kern="300" spc="67" dirty="0">
                <a:solidFill>
                  <a:srgbClr val="B0B7BB">
                    <a:lumMod val="75000"/>
                  </a:srgbClr>
                </a:solidFill>
                <a:ea typeface="ＭＳ Ｐゴシック" pitchFamily="34" charset="-128"/>
                <a:cs typeface="Arial"/>
              </a:rPr>
            </a:br>
            <a:r>
              <a:rPr lang="en-US" sz="800" kern="300" spc="67" dirty="0">
                <a:solidFill>
                  <a:srgbClr val="B0B7BB">
                    <a:lumMod val="75000"/>
                  </a:srgbClr>
                </a:solidFill>
                <a:ea typeface="ＭＳ Ｐゴシック" pitchFamily="34" charset="-128"/>
                <a:cs typeface="Arial"/>
              </a:rPr>
              <a:t>Copyright © 2012, SAS Institute Inc. All rights reserved.</a:t>
            </a:r>
          </a:p>
        </p:txBody>
      </p:sp>
      <p:pic>
        <p:nvPicPr>
          <p:cNvPr id="10"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7255" y="6227611"/>
            <a:ext cx="1357811" cy="315899"/>
          </a:xfrm>
          <a:prstGeom prst="rect">
            <a:avLst/>
          </a:prstGeom>
        </p:spPr>
      </p:pic>
    </p:spTree>
    <p:extLst>
      <p:ext uri="{BB962C8B-B14F-4D97-AF65-F5344CB8AC3E}">
        <p14:creationId xmlns:p14="http://schemas.microsoft.com/office/powerpoint/2010/main" val="2281056656"/>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5" name="Text Placeholder 2"/>
          <p:cNvSpPr>
            <a:spLocks noGrp="1"/>
          </p:cNvSpPr>
          <p:nvPr>
            <p:ph type="body" sz="quarter" idx="11" hasCustomPrompt="1"/>
          </p:nvPr>
        </p:nvSpPr>
        <p:spPr>
          <a:xfrm flipH="1">
            <a:off x="3513675" y="356550"/>
            <a:ext cx="8081695" cy="420564"/>
          </a:xfrm>
        </p:spPr>
        <p:txBody>
          <a:bodyPr wrap="square" anchor="ctr">
            <a:spAutoFit/>
          </a:bodyPr>
          <a:lstStyle>
            <a:lvl1pPr marL="0" indent="0" algn="l">
              <a:lnSpc>
                <a:spcPct val="100000"/>
              </a:lnSpc>
              <a:buFont typeface="Arial" pitchFamily="34" charset="0"/>
              <a:buNone/>
              <a:defRPr sz="2133" b="1" cap="all" baseline="0">
                <a:solidFill>
                  <a:schemeClr val="tx2">
                    <a:lumMod val="50000"/>
                  </a:schemeClr>
                </a:solidFill>
                <a:latin typeface="+mn-lt"/>
              </a:defRPr>
            </a:lvl1pPr>
          </a:lstStyle>
          <a:p>
            <a:pPr lvl="0"/>
            <a:r>
              <a:rPr lang="en-US" dirty="0"/>
              <a:t>Click to edit subtitle</a:t>
            </a:r>
          </a:p>
        </p:txBody>
      </p:sp>
      <p:cxnSp>
        <p:nvCxnSpPr>
          <p:cNvPr id="8" name="Straight Connector 3"/>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140491113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12149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ontent with Caption">
    <p:spTree>
      <p:nvGrpSpPr>
        <p:cNvPr id="1" name=""/>
        <p:cNvGrpSpPr/>
        <p:nvPr/>
      </p:nvGrpSpPr>
      <p:grpSpPr>
        <a:xfrm>
          <a:off x="0" y="0"/>
          <a:ext cx="0" cy="0"/>
          <a:chOff x="0" y="0"/>
          <a:chExt cx="0" cy="0"/>
        </a:xfrm>
      </p:grpSpPr>
      <p:pic>
        <p:nvPicPr>
          <p:cNvPr id="17"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506555" cy="6388608"/>
          </a:xfrm>
          <a:prstGeom prst="rect">
            <a:avLst/>
          </a:prstGeom>
        </p:spPr>
      </p:pic>
      <p:sp>
        <p:nvSpPr>
          <p:cNvPr id="2" name="Title 1"/>
          <p:cNvSpPr>
            <a:spLocks noGrp="1"/>
          </p:cNvSpPr>
          <p:nvPr>
            <p:ph type="title" hasCustomPrompt="1"/>
          </p:nvPr>
        </p:nvSpPr>
        <p:spPr>
          <a:xfrm>
            <a:off x="203200" y="203511"/>
            <a:ext cx="3107275" cy="748795"/>
          </a:xfrm>
        </p:spPr>
        <p:txBody>
          <a:bodyPr/>
          <a:lstStyle>
            <a:lvl1pPr>
              <a:defRPr baseline="0">
                <a:solidFill>
                  <a:schemeClr val="bg1"/>
                </a:solidFill>
                <a:effectLst>
                  <a:outerShdw blurRad="38100" dist="38100" dir="2700000" algn="tl">
                    <a:srgbClr val="000000">
                      <a:alpha val="43137"/>
                    </a:srgbClr>
                  </a:outerShdw>
                </a:effectLst>
              </a:defRPr>
            </a:lvl1pPr>
          </a:lstStyle>
          <a:p>
            <a:r>
              <a:rPr lang="en-US" dirty="0"/>
              <a:t>Click to edit title</a:t>
            </a:r>
          </a:p>
        </p:txBody>
      </p:sp>
      <p:sp>
        <p:nvSpPr>
          <p:cNvPr id="16" name="Text Placeholder 2"/>
          <p:cNvSpPr>
            <a:spLocks noGrp="1"/>
          </p:cNvSpPr>
          <p:nvPr>
            <p:ph type="body" sz="quarter" idx="11" hasCustomPrompt="1"/>
          </p:nvPr>
        </p:nvSpPr>
        <p:spPr>
          <a:xfrm>
            <a:off x="3649135" y="356550"/>
            <a:ext cx="7937499" cy="420564"/>
          </a:xfrm>
        </p:spPr>
        <p:txBody>
          <a:bodyPr wrap="square" anchor="ctr">
            <a:spAutoFit/>
          </a:bodyPr>
          <a:lstStyle>
            <a:lvl1pPr marL="0" indent="0" algn="l">
              <a:lnSpc>
                <a:spcPct val="100000"/>
              </a:lnSpc>
              <a:buFont typeface="Arial" pitchFamily="34" charset="0"/>
              <a:buNone/>
              <a:defRPr sz="2133" b="1" cap="all" baseline="0">
                <a:solidFill>
                  <a:schemeClr val="tx2">
                    <a:lumMod val="50000"/>
                  </a:schemeClr>
                </a:solidFill>
                <a:effectLst/>
              </a:defRPr>
            </a:lvl1pPr>
            <a:lvl2pPr marL="0" indent="0" algn="r">
              <a:buFontTx/>
              <a:buNone/>
              <a:defRPr sz="1867" b="1">
                <a:solidFill>
                  <a:schemeClr val="bg1"/>
                </a:solidFill>
              </a:defRPr>
            </a:lvl2pPr>
            <a:lvl3pPr marL="243834" indent="0" algn="r">
              <a:buFontTx/>
              <a:buNone/>
              <a:defRPr sz="1867" b="1">
                <a:solidFill>
                  <a:schemeClr val="bg1"/>
                </a:solidFill>
              </a:defRPr>
            </a:lvl3pPr>
            <a:lvl4pPr marL="487668" indent="0" algn="r">
              <a:buFontTx/>
              <a:buNone/>
              <a:defRPr sz="1867" b="1">
                <a:solidFill>
                  <a:schemeClr val="bg1"/>
                </a:solidFill>
              </a:defRPr>
            </a:lvl4pPr>
            <a:lvl5pPr marL="731502" indent="0" algn="r">
              <a:buFontTx/>
              <a:buNone/>
              <a:defRPr sz="1867"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649133" y="2505671"/>
            <a:ext cx="7924800" cy="1846660"/>
          </a:xfrm>
        </p:spPr>
        <p:txBody>
          <a:bodyPr anchor="ctr">
            <a:sp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3" hasCustomPrompt="1"/>
          </p:nvPr>
        </p:nvSpPr>
        <p:spPr>
          <a:xfrm>
            <a:off x="203200" y="2924247"/>
            <a:ext cx="3100155" cy="1009507"/>
          </a:xfrm>
        </p:spPr>
        <p:txBody>
          <a:bodyPr wrap="square" anchor="ctr">
            <a:spAutoFit/>
          </a:bodyPr>
          <a:lstStyle>
            <a:lvl1pPr marL="0" indent="0" algn="r">
              <a:buFont typeface="Arial" pitchFamily="34" charset="0"/>
              <a:buNone/>
              <a:defRPr sz="2400" b="1" cap="none" baseline="0">
                <a:solidFill>
                  <a:schemeClr val="bg1"/>
                </a:solidFill>
                <a:effectLst/>
                <a:latin typeface="+mn-lt"/>
              </a:defRPr>
            </a:lvl1pPr>
          </a:lstStyle>
          <a:p>
            <a:pPr lvl="0"/>
            <a:r>
              <a:rPr lang="en-US" dirty="0"/>
              <a:t>Click to edit caption text</a:t>
            </a:r>
          </a:p>
        </p:txBody>
      </p:sp>
      <p:pic>
        <p:nvPicPr>
          <p:cNvPr id="13"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383867"/>
            <a:ext cx="12192000" cy="476596"/>
          </a:xfrm>
          <a:prstGeom prst="rect">
            <a:avLst/>
          </a:prstGeom>
        </p:spPr>
      </p:pic>
      <p:sp>
        <p:nvSpPr>
          <p:cNvPr id="14" name="TextBox 6"/>
          <p:cNvSpPr txBox="1"/>
          <p:nvPr/>
        </p:nvSpPr>
        <p:spPr>
          <a:xfrm>
            <a:off x="1" y="6586194"/>
            <a:ext cx="2575985" cy="256352"/>
          </a:xfrm>
          <a:prstGeom prst="rect">
            <a:avLst/>
          </a:prstGeom>
          <a:noFill/>
        </p:spPr>
        <p:txBody>
          <a:bodyPr wrap="square" anchor="ctr">
            <a:spAutoFit/>
          </a:bodyPr>
          <a:lstStyle/>
          <a:p>
            <a:pPr algn="l" eaLnBrk="0" hangingPunct="0">
              <a:defRPr/>
            </a:pPr>
            <a:br>
              <a:rPr lang="en-US" sz="533" b="0" kern="300" spc="67" dirty="0">
                <a:solidFill>
                  <a:srgbClr val="C00000"/>
                </a:solidFill>
                <a:latin typeface="Arial"/>
                <a:ea typeface="ＭＳ Ｐゴシック" pitchFamily="34" charset="-128"/>
                <a:cs typeface="Arial"/>
              </a:rPr>
            </a:br>
            <a:r>
              <a:rPr lang="en-US" sz="533" b="0" kern="300" spc="67" dirty="0">
                <a:solidFill>
                  <a:srgbClr val="C00000"/>
                </a:solidFill>
                <a:latin typeface="Arial"/>
                <a:ea typeface="ＭＳ Ｐゴシック" pitchFamily="34" charset="-128"/>
                <a:cs typeface="Arial"/>
              </a:rPr>
              <a:t>Copyright © 2012, SAS Institute Inc. All rights reserved.</a:t>
            </a:r>
          </a:p>
        </p:txBody>
      </p:sp>
      <p:sp>
        <p:nvSpPr>
          <p:cNvPr id="15" name="TextBox 7"/>
          <p:cNvSpPr txBox="1"/>
          <p:nvPr/>
        </p:nvSpPr>
        <p:spPr>
          <a:xfrm>
            <a:off x="3759201" y="6471149"/>
            <a:ext cx="4673600" cy="297454"/>
          </a:xfrm>
          <a:prstGeom prst="rect">
            <a:avLst/>
          </a:prstGeom>
          <a:noFill/>
        </p:spPr>
        <p:txBody>
          <a:bodyPr wrap="square" rtlCol="0" anchor="ctr">
            <a:spAutoFit/>
          </a:bodyPr>
          <a:lstStyle/>
          <a:p>
            <a:pPr algn="ctr" defTabSz="365751"/>
            <a:r>
              <a:rPr lang="en-US" sz="1333" b="0" spc="0" baseline="0" dirty="0">
                <a:solidFill>
                  <a:schemeClr val="bg1"/>
                </a:solidFill>
                <a:latin typeface="+mn-lt"/>
                <a:cs typeface="Arial" pitchFamily="34" charset="0"/>
              </a:rPr>
              <a:t>CONFIDENTIAL  •  DO NOT DISCLOSE</a:t>
            </a:r>
          </a:p>
        </p:txBody>
      </p:sp>
    </p:spTree>
    <p:extLst>
      <p:ext uri="{BB962C8B-B14F-4D97-AF65-F5344CB8AC3E}">
        <p14:creationId xmlns:p14="http://schemas.microsoft.com/office/powerpoint/2010/main" val="274603037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Case Study Only">
    <p:spTree>
      <p:nvGrpSpPr>
        <p:cNvPr id="1" name=""/>
        <p:cNvGrpSpPr/>
        <p:nvPr/>
      </p:nvGrpSpPr>
      <p:grpSpPr>
        <a:xfrm>
          <a:off x="0" y="0"/>
          <a:ext cx="0" cy="0"/>
          <a:chOff x="0" y="0"/>
          <a:chExt cx="0" cy="0"/>
        </a:xfrm>
      </p:grpSpPr>
      <p:pic>
        <p:nvPicPr>
          <p:cNvPr id="20"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0"/>
            <a:ext cx="3505200" cy="6388608"/>
          </a:xfrm>
          <a:prstGeom prst="rect">
            <a:avLst/>
          </a:prstGeom>
        </p:spPr>
      </p:pic>
      <p:sp>
        <p:nvSpPr>
          <p:cNvPr id="2" name="Title 1"/>
          <p:cNvSpPr>
            <a:spLocks noGrp="1"/>
          </p:cNvSpPr>
          <p:nvPr>
            <p:ph type="title" hasCustomPrompt="1"/>
          </p:nvPr>
        </p:nvSpPr>
        <p:spPr>
          <a:xfrm>
            <a:off x="159757" y="203511"/>
            <a:ext cx="3353917" cy="748795"/>
          </a:xfrm>
        </p:spPr>
        <p:txBody>
          <a:bodyPr/>
          <a:lstStyle>
            <a:lvl1pPr>
              <a:defRPr baseline="0"/>
            </a:lvl1pPr>
          </a:lstStyle>
          <a:p>
            <a:r>
              <a:rPr lang="en-US" dirty="0"/>
              <a:t>Click to edit title</a:t>
            </a:r>
          </a:p>
        </p:txBody>
      </p:sp>
      <p:sp>
        <p:nvSpPr>
          <p:cNvPr id="21" name="Text Placeholder 2"/>
          <p:cNvSpPr>
            <a:spLocks noGrp="1"/>
          </p:cNvSpPr>
          <p:nvPr>
            <p:ph type="body" sz="quarter" idx="11" hasCustomPrompt="1"/>
          </p:nvPr>
        </p:nvSpPr>
        <p:spPr>
          <a:xfrm>
            <a:off x="3513675" y="384893"/>
            <a:ext cx="5173125" cy="379656"/>
          </a:xfrm>
        </p:spPr>
        <p:txBody>
          <a:bodyPr wrap="square" anchor="ctr">
            <a:spAutoFit/>
          </a:bodyPr>
          <a:lstStyle>
            <a:lvl1pPr marL="0" indent="0" algn="l">
              <a:lnSpc>
                <a:spcPct val="100000"/>
              </a:lnSpc>
              <a:buFont typeface="Arial" pitchFamily="34" charset="0"/>
              <a:buNone/>
              <a:defRPr sz="1867" b="1" cap="all" baseline="0">
                <a:solidFill>
                  <a:schemeClr val="tx2">
                    <a:lumMod val="50000"/>
                  </a:schemeClr>
                </a:solidFill>
                <a:effectLst/>
              </a:defRPr>
            </a:lvl1pPr>
          </a:lstStyle>
          <a:p>
            <a:pPr lvl="0"/>
            <a:r>
              <a:rPr lang="en-US" dirty="0"/>
              <a:t>Click to edit subtitle</a:t>
            </a:r>
          </a:p>
        </p:txBody>
      </p:sp>
      <p:sp>
        <p:nvSpPr>
          <p:cNvPr id="5" name="Content Placeholder 3"/>
          <p:cNvSpPr>
            <a:spLocks noGrp="1"/>
          </p:cNvSpPr>
          <p:nvPr>
            <p:ph sz="quarter" idx="15" hasCustomPrompt="1"/>
          </p:nvPr>
        </p:nvSpPr>
        <p:spPr>
          <a:xfrm>
            <a:off x="621873" y="2505671"/>
            <a:ext cx="7437939" cy="1846660"/>
          </a:xfrm>
        </p:spPr>
        <p:txBody>
          <a:bodyPr anchor="ctr">
            <a:spAutoFit/>
          </a:bodyPr>
          <a:lstStyle>
            <a:lvl1pPr>
              <a:defRPr baseline="0"/>
            </a:lvl1pPr>
            <a:lvl2pPr>
              <a:defRPr baseline="0"/>
            </a:lvl2pPr>
            <a:lvl3pPr>
              <a:defRPr baseline="0"/>
            </a:lvl3pPr>
            <a:lvl4pPr>
              <a:defRPr baseline="0"/>
            </a:lvl4pPr>
            <a:lvl5pPr>
              <a:defRPr baseline="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p:cNvSpPr>
            <a:spLocks noGrp="1"/>
          </p:cNvSpPr>
          <p:nvPr>
            <p:ph type="body" sz="half" idx="13" hasCustomPrompt="1"/>
          </p:nvPr>
        </p:nvSpPr>
        <p:spPr>
          <a:xfrm flipH="1">
            <a:off x="8803217" y="385649"/>
            <a:ext cx="3264620" cy="379656"/>
          </a:xfrm>
        </p:spPr>
        <p:txBody>
          <a:bodyPr anchor="ctr"/>
          <a:lstStyle>
            <a:lvl1pPr marL="0" indent="0" algn="l">
              <a:lnSpc>
                <a:spcPct val="100000"/>
              </a:lnSpc>
              <a:buFont typeface="Arial" pitchFamily="34" charset="0"/>
              <a:buNone/>
              <a:defRPr sz="1867" b="1" cap="all" baseline="0">
                <a:solidFill>
                  <a:schemeClr val="bg1"/>
                </a:solidFill>
                <a:effectLst>
                  <a:outerShdw blurRad="38100" dist="38100" dir="2700000" algn="tl">
                    <a:srgbClr val="000000">
                      <a:alpha val="43137"/>
                    </a:srgbClr>
                  </a:outerShdw>
                </a:effectLst>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HEADING</a:t>
            </a:r>
          </a:p>
        </p:txBody>
      </p:sp>
      <p:sp>
        <p:nvSpPr>
          <p:cNvPr id="18" name="Text Placeholder 5"/>
          <p:cNvSpPr>
            <a:spLocks noGrp="1"/>
          </p:cNvSpPr>
          <p:nvPr>
            <p:ph type="body" sz="quarter" idx="14" hasCustomPrompt="1"/>
          </p:nvPr>
        </p:nvSpPr>
        <p:spPr>
          <a:xfrm>
            <a:off x="8803837" y="2924247"/>
            <a:ext cx="3264000" cy="1009507"/>
          </a:xfrm>
        </p:spPr>
        <p:txBody>
          <a:bodyPr wrap="square" anchor="ctr">
            <a:spAutoFit/>
          </a:bodyPr>
          <a:lstStyle>
            <a:lvl1pPr marL="0" indent="0">
              <a:buFont typeface="Arial" pitchFamily="34" charset="0"/>
              <a:buNone/>
              <a:defRPr sz="2400" b="1" cap="none" baseline="0">
                <a:solidFill>
                  <a:schemeClr val="bg1"/>
                </a:solidFill>
              </a:defRPr>
            </a:lvl1pPr>
            <a:lvl2pPr marL="0" indent="0">
              <a:buFontTx/>
              <a:buNone/>
              <a:defRPr/>
            </a:lvl2pPr>
            <a:lvl3pPr marL="243834" indent="0">
              <a:buFontTx/>
              <a:buNone/>
              <a:defRPr/>
            </a:lvl3pPr>
            <a:lvl4pPr marL="487668" indent="0">
              <a:buFontTx/>
              <a:buNone/>
              <a:defRPr/>
            </a:lvl4pPr>
            <a:lvl5pPr marL="731502" indent="0">
              <a:buFontTx/>
              <a:buNone/>
              <a:defRPr/>
            </a:lvl5pPr>
          </a:lstStyle>
          <a:p>
            <a:pPr lvl="0"/>
            <a:r>
              <a:rPr lang="en-US" dirty="0"/>
              <a:t>Click to edit caption text</a:t>
            </a:r>
          </a:p>
        </p:txBody>
      </p:sp>
      <p:cxnSp>
        <p:nvCxnSpPr>
          <p:cNvPr id="17" name="Straight Connector 6"/>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pic>
        <p:nvPicPr>
          <p:cNvPr id="11"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383867"/>
            <a:ext cx="12192000" cy="476596"/>
          </a:xfrm>
          <a:prstGeom prst="rect">
            <a:avLst/>
          </a:prstGeom>
        </p:spPr>
      </p:pic>
      <p:sp>
        <p:nvSpPr>
          <p:cNvPr id="16" name="TextBox 8"/>
          <p:cNvSpPr txBox="1"/>
          <p:nvPr/>
        </p:nvSpPr>
        <p:spPr>
          <a:xfrm>
            <a:off x="1" y="6586194"/>
            <a:ext cx="2575985" cy="256352"/>
          </a:xfrm>
          <a:prstGeom prst="rect">
            <a:avLst/>
          </a:prstGeom>
          <a:noFill/>
        </p:spPr>
        <p:txBody>
          <a:bodyPr wrap="square" anchor="ctr">
            <a:spAutoFit/>
          </a:bodyPr>
          <a:lstStyle/>
          <a:p>
            <a:pPr algn="l" eaLnBrk="0" hangingPunct="0">
              <a:defRPr/>
            </a:pPr>
            <a:br>
              <a:rPr lang="en-US" sz="533" b="0" kern="300" spc="67" dirty="0">
                <a:solidFill>
                  <a:srgbClr val="C00000"/>
                </a:solidFill>
                <a:latin typeface="Arial"/>
                <a:ea typeface="ＭＳ Ｐゴシック" pitchFamily="34" charset="-128"/>
                <a:cs typeface="Arial"/>
              </a:rPr>
            </a:br>
            <a:r>
              <a:rPr lang="en-US" sz="533" b="0" kern="300" spc="67" dirty="0">
                <a:solidFill>
                  <a:srgbClr val="C00000"/>
                </a:solidFill>
                <a:latin typeface="Arial"/>
                <a:ea typeface="ＭＳ Ｐゴシック" pitchFamily="34" charset="-128"/>
                <a:cs typeface="Arial"/>
              </a:rPr>
              <a:t>Copyright © 2012, SAS Institute Inc. All rights reserved.</a:t>
            </a:r>
          </a:p>
        </p:txBody>
      </p:sp>
      <p:sp>
        <p:nvSpPr>
          <p:cNvPr id="19" name="TextBox 9"/>
          <p:cNvSpPr txBox="1"/>
          <p:nvPr/>
        </p:nvSpPr>
        <p:spPr>
          <a:xfrm>
            <a:off x="3759201" y="6471149"/>
            <a:ext cx="4673600" cy="297454"/>
          </a:xfrm>
          <a:prstGeom prst="rect">
            <a:avLst/>
          </a:prstGeom>
          <a:noFill/>
        </p:spPr>
        <p:txBody>
          <a:bodyPr wrap="square" rtlCol="0" anchor="ctr">
            <a:spAutoFit/>
          </a:bodyPr>
          <a:lstStyle/>
          <a:p>
            <a:pPr algn="ctr" defTabSz="365751"/>
            <a:r>
              <a:rPr lang="en-US" sz="1333" b="0" spc="0" baseline="0" dirty="0">
                <a:solidFill>
                  <a:schemeClr val="bg1"/>
                </a:solidFill>
                <a:latin typeface="+mn-lt"/>
                <a:cs typeface="Arial" pitchFamily="34" charset="0"/>
              </a:rPr>
              <a:t>CONFIDENTIAL  •  DO NOT DISCLOSE</a:t>
            </a:r>
          </a:p>
        </p:txBody>
      </p:sp>
    </p:spTree>
    <p:extLst>
      <p:ext uri="{BB962C8B-B14F-4D97-AF65-F5344CB8AC3E}">
        <p14:creationId xmlns:p14="http://schemas.microsoft.com/office/powerpoint/2010/main" val="275752662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pic>
        <p:nvPicPr>
          <p:cNvPr id="3" name="Picture 9" descr="C:\Users\RussianBear\Desktop\OnCloud_Jon\CloudComputing_NIST_IMAGES\PanoramicBLU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9900"/>
            <a:ext cx="12192000" cy="3906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9" name="Text Placeholder 2"/>
          <p:cNvSpPr>
            <a:spLocks noGrp="1"/>
          </p:cNvSpPr>
          <p:nvPr>
            <p:ph type="body" sz="quarter" idx="12" hasCustomPrompt="1"/>
          </p:nvPr>
        </p:nvSpPr>
        <p:spPr>
          <a:xfrm>
            <a:off x="3513667" y="350894"/>
            <a:ext cx="8068733" cy="420564"/>
          </a:xfrm>
        </p:spPr>
        <p:txBody>
          <a:bodyPr anchor="ctr"/>
          <a:lstStyle>
            <a:lvl1pPr marL="0" indent="0" algn="l">
              <a:lnSpc>
                <a:spcPct val="100000"/>
              </a:lnSpc>
              <a:buNone/>
              <a:defRPr sz="2133" b="1" i="0" cap="all" baseline="0">
                <a:solidFill>
                  <a:schemeClr val="tx2">
                    <a:lumMod val="50000"/>
                  </a:schemeClr>
                </a:solidFill>
              </a:defRPr>
            </a:lvl1pPr>
          </a:lstStyle>
          <a:p>
            <a:pPr lvl="0"/>
            <a:r>
              <a:rPr lang="en-US" dirty="0"/>
              <a:t>Click to edit subtitle</a:t>
            </a:r>
          </a:p>
        </p:txBody>
      </p:sp>
      <p:sp>
        <p:nvSpPr>
          <p:cNvPr id="17" name="Content Placeholder 3"/>
          <p:cNvSpPr>
            <a:spLocks noGrp="1"/>
          </p:cNvSpPr>
          <p:nvPr>
            <p:ph sz="quarter" idx="13" hasCustomPrompt="1"/>
          </p:nvPr>
        </p:nvSpPr>
        <p:spPr>
          <a:xfrm>
            <a:off x="624418" y="2505671"/>
            <a:ext cx="5346700" cy="1846660"/>
          </a:xfrm>
        </p:spPr>
        <p:txBody>
          <a:bodyPr wrap="square" anchor="ctr">
            <a:sp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4"/>
          <p:cNvSpPr>
            <a:spLocks noGrp="1"/>
          </p:cNvSpPr>
          <p:nvPr>
            <p:ph sz="quarter" idx="14" hasCustomPrompt="1"/>
          </p:nvPr>
        </p:nvSpPr>
        <p:spPr>
          <a:xfrm>
            <a:off x="6218768" y="2505671"/>
            <a:ext cx="5363633" cy="1846660"/>
          </a:xfrm>
        </p:spPr>
        <p:txBody>
          <a:bodyPr anchor="ct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pic>
        <p:nvPicPr>
          <p:cNvPr id="10"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383867"/>
            <a:ext cx="12192000" cy="476596"/>
          </a:xfrm>
          <a:prstGeom prst="rect">
            <a:avLst/>
          </a:prstGeom>
        </p:spPr>
      </p:pic>
      <p:sp>
        <p:nvSpPr>
          <p:cNvPr id="11" name="TextBox 7"/>
          <p:cNvSpPr txBox="1"/>
          <p:nvPr/>
        </p:nvSpPr>
        <p:spPr>
          <a:xfrm>
            <a:off x="1" y="6586194"/>
            <a:ext cx="2575985" cy="256352"/>
          </a:xfrm>
          <a:prstGeom prst="rect">
            <a:avLst/>
          </a:prstGeom>
          <a:noFill/>
        </p:spPr>
        <p:txBody>
          <a:bodyPr wrap="square" anchor="ctr">
            <a:spAutoFit/>
          </a:bodyPr>
          <a:lstStyle/>
          <a:p>
            <a:pPr algn="l" eaLnBrk="0" hangingPunct="0">
              <a:defRPr/>
            </a:pPr>
            <a:br>
              <a:rPr lang="en-US" sz="533" b="0" kern="300" spc="67" dirty="0">
                <a:solidFill>
                  <a:srgbClr val="C00000"/>
                </a:solidFill>
                <a:latin typeface="Arial"/>
                <a:ea typeface="ＭＳ Ｐゴシック" pitchFamily="34" charset="-128"/>
                <a:cs typeface="Arial"/>
              </a:rPr>
            </a:br>
            <a:r>
              <a:rPr lang="en-US" sz="533" b="0" kern="300" spc="67" dirty="0">
                <a:solidFill>
                  <a:srgbClr val="C00000"/>
                </a:solidFill>
                <a:latin typeface="Arial"/>
                <a:ea typeface="ＭＳ Ｐゴシック" pitchFamily="34" charset="-128"/>
                <a:cs typeface="Arial"/>
              </a:rPr>
              <a:t>Copyright © 2012, SAS Institute Inc. All rights reserved.</a:t>
            </a:r>
          </a:p>
        </p:txBody>
      </p:sp>
      <p:sp>
        <p:nvSpPr>
          <p:cNvPr id="12" name="TextBox 8"/>
          <p:cNvSpPr txBox="1"/>
          <p:nvPr/>
        </p:nvSpPr>
        <p:spPr>
          <a:xfrm>
            <a:off x="3759201" y="6471149"/>
            <a:ext cx="4673600" cy="297454"/>
          </a:xfrm>
          <a:prstGeom prst="rect">
            <a:avLst/>
          </a:prstGeom>
          <a:noFill/>
        </p:spPr>
        <p:txBody>
          <a:bodyPr wrap="square" rtlCol="0" anchor="ctr">
            <a:spAutoFit/>
          </a:bodyPr>
          <a:lstStyle/>
          <a:p>
            <a:pPr algn="ctr" defTabSz="365751"/>
            <a:r>
              <a:rPr lang="en-US" sz="1333" b="0" spc="0" baseline="0" dirty="0">
                <a:solidFill>
                  <a:schemeClr val="bg1"/>
                </a:solidFill>
                <a:latin typeface="+mn-lt"/>
                <a:cs typeface="Arial" pitchFamily="34" charset="0"/>
              </a:rPr>
              <a:t>CONFIDENTIAL  •  DO NOT DISCLOSE</a:t>
            </a:r>
          </a:p>
        </p:txBody>
      </p:sp>
    </p:spTree>
    <p:extLst>
      <p:ext uri="{BB962C8B-B14F-4D97-AF65-F5344CB8AC3E}">
        <p14:creationId xmlns:p14="http://schemas.microsoft.com/office/powerpoint/2010/main" val="2344270913"/>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5" name="Text Placeholder 2"/>
          <p:cNvSpPr>
            <a:spLocks noGrp="1"/>
          </p:cNvSpPr>
          <p:nvPr>
            <p:ph type="body" sz="quarter" idx="3" hasCustomPrompt="1"/>
          </p:nvPr>
        </p:nvSpPr>
        <p:spPr>
          <a:xfrm>
            <a:off x="3513675" y="358562"/>
            <a:ext cx="8062869" cy="420564"/>
          </a:xfrm>
        </p:spPr>
        <p:txBody>
          <a:bodyPr wrap="square" anchor="ctr">
            <a:spAutoFit/>
          </a:bodyPr>
          <a:lstStyle>
            <a:lvl1pPr marL="0" indent="0">
              <a:lnSpc>
                <a:spcPct val="100000"/>
              </a:lnSpc>
              <a:buFont typeface="Arial" pitchFamily="34" charset="0"/>
              <a:buNone/>
              <a:defRPr sz="2133" b="1" cap="all" baseline="0">
                <a:solidFill>
                  <a:schemeClr val="tx2">
                    <a:lumMod val="50000"/>
                  </a:schemeClr>
                </a:solidFill>
                <a:latin typeface="+mn-lt"/>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subtitle</a:t>
            </a:r>
          </a:p>
        </p:txBody>
      </p:sp>
      <p:sp>
        <p:nvSpPr>
          <p:cNvPr id="6" name="Content Placeholder 3"/>
          <p:cNvSpPr>
            <a:spLocks noGrp="1"/>
          </p:cNvSpPr>
          <p:nvPr>
            <p:ph sz="quarter" idx="4" hasCustomPrompt="1"/>
          </p:nvPr>
        </p:nvSpPr>
        <p:spPr>
          <a:xfrm>
            <a:off x="609602" y="2505671"/>
            <a:ext cx="5177367" cy="1846660"/>
          </a:xfrm>
        </p:spPr>
        <p:txBody>
          <a:bodyPr wrap="square" anchor="ctr">
            <a:spAutoFit/>
          </a:bodyPr>
          <a:lstStyle>
            <a:lvl1pPr>
              <a:defRPr sz="2400" baseline="0"/>
            </a:lvl1pPr>
            <a:lvl2pPr>
              <a:defRPr sz="2133" baseline="0"/>
            </a:lvl2pPr>
            <a:lvl3pPr>
              <a:defRPr sz="1867"/>
            </a:lvl3pPr>
            <a:lvl4pPr>
              <a:defRPr sz="1600"/>
            </a:lvl4pPr>
            <a:lvl5pPr>
              <a:defRPr sz="1333" baseline="0"/>
            </a:lvl5pPr>
            <a:lvl6pPr>
              <a:defRPr sz="2133"/>
            </a:lvl6pPr>
            <a:lvl7pPr>
              <a:defRPr sz="2133"/>
            </a:lvl7pPr>
            <a:lvl8pPr>
              <a:defRPr sz="2133"/>
            </a:lvl8pPr>
            <a:lvl9pPr>
              <a:defRPr sz="213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4"/>
          <p:cNvSpPr>
            <a:spLocks noGrp="1"/>
          </p:cNvSpPr>
          <p:nvPr>
            <p:ph sz="quarter" idx="15" hasCustomPrompt="1"/>
          </p:nvPr>
        </p:nvSpPr>
        <p:spPr>
          <a:xfrm>
            <a:off x="6402917" y="2505671"/>
            <a:ext cx="5173628" cy="1846660"/>
          </a:xfrm>
        </p:spPr>
        <p:txBody>
          <a:bodyPr wrap="square">
            <a:spAutoFit/>
          </a:bodyPr>
          <a:lstStyle>
            <a:lvl1pPr>
              <a:defRPr baseline="0"/>
            </a:lvl1pPr>
            <a:lvl2pPr>
              <a:defRPr baseline="0"/>
            </a:lvl2pPr>
            <a:lvl3pPr>
              <a:defRPr baseline="0"/>
            </a:lvl3pPr>
            <a:lvl4pPr>
              <a:defRPr baseline="0"/>
            </a:lvl4pPr>
            <a:lvl5pPr>
              <a:defRPr baseline="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6" name="Straight Connector 5"/>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pic>
        <p:nvPicPr>
          <p:cNvPr id="9"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383867"/>
            <a:ext cx="12192000" cy="476596"/>
          </a:xfrm>
          <a:prstGeom prst="rect">
            <a:avLst/>
          </a:prstGeom>
        </p:spPr>
      </p:pic>
      <p:sp>
        <p:nvSpPr>
          <p:cNvPr id="10" name="TextBox 7"/>
          <p:cNvSpPr txBox="1"/>
          <p:nvPr/>
        </p:nvSpPr>
        <p:spPr>
          <a:xfrm>
            <a:off x="1" y="6586194"/>
            <a:ext cx="2575985" cy="256352"/>
          </a:xfrm>
          <a:prstGeom prst="rect">
            <a:avLst/>
          </a:prstGeom>
          <a:noFill/>
        </p:spPr>
        <p:txBody>
          <a:bodyPr wrap="square" anchor="ctr">
            <a:spAutoFit/>
          </a:bodyPr>
          <a:lstStyle/>
          <a:p>
            <a:pPr algn="l" eaLnBrk="0" hangingPunct="0">
              <a:defRPr/>
            </a:pPr>
            <a:br>
              <a:rPr lang="en-US" sz="533" b="0" kern="300" spc="67" dirty="0">
                <a:solidFill>
                  <a:srgbClr val="C00000"/>
                </a:solidFill>
                <a:latin typeface="Arial"/>
                <a:ea typeface="ＭＳ Ｐゴシック" pitchFamily="34" charset="-128"/>
                <a:cs typeface="Arial"/>
              </a:rPr>
            </a:br>
            <a:r>
              <a:rPr lang="en-US" sz="533" b="0" kern="300" spc="67" dirty="0">
                <a:solidFill>
                  <a:srgbClr val="C00000"/>
                </a:solidFill>
                <a:latin typeface="Arial"/>
                <a:ea typeface="ＭＳ Ｐゴシック" pitchFamily="34" charset="-128"/>
                <a:cs typeface="Arial"/>
              </a:rPr>
              <a:t>Copyright © 2012, SAS Institute Inc. All rights reserved.</a:t>
            </a:r>
          </a:p>
        </p:txBody>
      </p:sp>
      <p:sp>
        <p:nvSpPr>
          <p:cNvPr id="11" name="TextBox 8"/>
          <p:cNvSpPr txBox="1"/>
          <p:nvPr/>
        </p:nvSpPr>
        <p:spPr>
          <a:xfrm>
            <a:off x="3759201" y="6471149"/>
            <a:ext cx="4673600" cy="297454"/>
          </a:xfrm>
          <a:prstGeom prst="rect">
            <a:avLst/>
          </a:prstGeom>
          <a:noFill/>
        </p:spPr>
        <p:txBody>
          <a:bodyPr wrap="square" rtlCol="0" anchor="ctr">
            <a:spAutoFit/>
          </a:bodyPr>
          <a:lstStyle/>
          <a:p>
            <a:pPr algn="ctr" defTabSz="365751"/>
            <a:r>
              <a:rPr lang="en-US" sz="1333" b="0" spc="0" baseline="0" dirty="0">
                <a:solidFill>
                  <a:schemeClr val="bg1"/>
                </a:solidFill>
                <a:latin typeface="+mn-lt"/>
                <a:cs typeface="Arial" pitchFamily="34" charset="0"/>
              </a:rPr>
              <a:t>CONFIDENTIAL  •  DO NOT DISCLOSE</a:t>
            </a:r>
          </a:p>
        </p:txBody>
      </p:sp>
    </p:spTree>
    <p:extLst>
      <p:ext uri="{BB962C8B-B14F-4D97-AF65-F5344CB8AC3E}">
        <p14:creationId xmlns:p14="http://schemas.microsoft.com/office/powerpoint/2010/main" val="394987183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White Backgroun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383867"/>
            <a:ext cx="12192000" cy="476596"/>
          </a:xfrm>
          <a:prstGeom prst="rect">
            <a:avLst/>
          </a:prstGeom>
        </p:spPr>
      </p:pic>
      <p:sp>
        <p:nvSpPr>
          <p:cNvPr id="2" name="Title 1"/>
          <p:cNvSpPr>
            <a:spLocks noGrp="1"/>
          </p:cNvSpPr>
          <p:nvPr>
            <p:ph type="title" hasCustomPrompt="1"/>
          </p:nvPr>
        </p:nvSpPr>
        <p:spPr>
          <a:xfrm>
            <a:off x="499533" y="427828"/>
            <a:ext cx="11087316" cy="420564"/>
          </a:xfrm>
        </p:spPr>
        <p:txBody>
          <a:bodyPr/>
          <a:lstStyle>
            <a:lvl1pPr algn="l">
              <a:defRPr sz="2133"/>
            </a:lvl1pPr>
          </a:lstStyle>
          <a:p>
            <a:r>
              <a:rPr lang="en-US" dirty="0"/>
              <a:t>Click to edit title</a:t>
            </a:r>
          </a:p>
        </p:txBody>
      </p:sp>
      <p:sp>
        <p:nvSpPr>
          <p:cNvPr id="7" name="TextBox 2"/>
          <p:cNvSpPr txBox="1"/>
          <p:nvPr/>
        </p:nvSpPr>
        <p:spPr>
          <a:xfrm>
            <a:off x="1" y="6586194"/>
            <a:ext cx="2575985" cy="256352"/>
          </a:xfrm>
          <a:prstGeom prst="rect">
            <a:avLst/>
          </a:prstGeom>
          <a:noFill/>
        </p:spPr>
        <p:txBody>
          <a:bodyPr wrap="square" anchor="ctr">
            <a:spAutoFit/>
          </a:bodyPr>
          <a:lstStyle/>
          <a:p>
            <a:pPr algn="l" eaLnBrk="0" hangingPunct="0">
              <a:defRPr/>
            </a:pPr>
            <a:br>
              <a:rPr lang="en-US" sz="533" b="0" kern="300" spc="67" dirty="0">
                <a:solidFill>
                  <a:srgbClr val="C00000"/>
                </a:solidFill>
                <a:latin typeface="Arial"/>
                <a:ea typeface="ＭＳ Ｐゴシック" pitchFamily="34" charset="-128"/>
                <a:cs typeface="Arial"/>
              </a:rPr>
            </a:br>
            <a:r>
              <a:rPr lang="en-US" sz="533" b="0" kern="300" spc="67" dirty="0">
                <a:solidFill>
                  <a:srgbClr val="C00000"/>
                </a:solidFill>
                <a:latin typeface="Arial"/>
                <a:ea typeface="ＭＳ Ｐゴシック" pitchFamily="34" charset="-128"/>
                <a:cs typeface="Arial"/>
              </a:rPr>
              <a:t>Copyright © 2012, SAS Institute Inc. All rights reserved.</a:t>
            </a:r>
          </a:p>
        </p:txBody>
      </p:sp>
      <p:sp>
        <p:nvSpPr>
          <p:cNvPr id="8" name="TextBox 3"/>
          <p:cNvSpPr txBox="1"/>
          <p:nvPr/>
        </p:nvSpPr>
        <p:spPr>
          <a:xfrm>
            <a:off x="3759201" y="6471149"/>
            <a:ext cx="4673600" cy="297454"/>
          </a:xfrm>
          <a:prstGeom prst="rect">
            <a:avLst/>
          </a:prstGeom>
          <a:noFill/>
        </p:spPr>
        <p:txBody>
          <a:bodyPr wrap="square" rtlCol="0" anchor="ctr">
            <a:spAutoFit/>
          </a:bodyPr>
          <a:lstStyle/>
          <a:p>
            <a:pPr algn="ctr" defTabSz="365751"/>
            <a:r>
              <a:rPr lang="en-US" sz="1333" b="0" spc="0" baseline="0" dirty="0">
                <a:solidFill>
                  <a:schemeClr val="bg1"/>
                </a:solidFill>
                <a:latin typeface="+mn-lt"/>
                <a:cs typeface="Arial" pitchFamily="34" charset="0"/>
              </a:rPr>
              <a:t>CONFIDENTIAL  •  DO NOT DISCLOSE</a:t>
            </a:r>
          </a:p>
        </p:txBody>
      </p:sp>
    </p:spTree>
    <p:extLst>
      <p:ext uri="{BB962C8B-B14F-4D97-AF65-F5344CB8AC3E}">
        <p14:creationId xmlns:p14="http://schemas.microsoft.com/office/powerpoint/2010/main" val="178811381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30080" y="256032"/>
            <a:ext cx="9424416" cy="6096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835152" y="1353312"/>
            <a:ext cx="10521696" cy="4852416"/>
          </a:xfrm>
        </p:spPr>
        <p:txBody>
          <a:bodyPr wrap="square" anchor="t" anchorCtr="0">
            <a:normAutofit/>
          </a:bodyPr>
          <a:lstStyle>
            <a:lvl1pPr>
              <a:defRPr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681398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30080" y="256032"/>
            <a:ext cx="9424416" cy="609600"/>
          </a:xfrm>
        </p:spPr>
        <p:txBody>
          <a:bodyPr anchor="ctr" anchorCtr="0">
            <a:noAutofit/>
          </a:bodyPr>
          <a:lstStyle>
            <a:lvl1pPr algn="l">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1944065" y="853440"/>
            <a:ext cx="9424416" cy="365760"/>
          </a:xfrm>
        </p:spPr>
        <p:txBody>
          <a:bodyPr wrap="square" anchor="ctr">
            <a:noAutofit/>
          </a:bodyPr>
          <a:lstStyle>
            <a:lvl1pPr marL="0" indent="0" algn="l">
              <a:lnSpc>
                <a:spcPct val="100000"/>
              </a:lnSpc>
              <a:spcBef>
                <a:spcPts val="0"/>
              </a:spcBef>
              <a:buFont typeface="Arial" pitchFamily="34" charset="0"/>
              <a:buNone/>
              <a:defRPr sz="2933" b="0" cap="none" baseline="0">
                <a:solidFill>
                  <a:srgbClr val="19BBB7"/>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835152" y="1353312"/>
            <a:ext cx="10521696" cy="4852416"/>
          </a:xfrm>
        </p:spPr>
        <p:txBody>
          <a:bodyPr wrap="square" anchor="t" anchorCtr="0">
            <a:normAutofit/>
          </a:bodyPr>
          <a:lstStyle>
            <a:lvl1pPr>
              <a:buClr>
                <a:srgbClr val="19BBB7"/>
              </a:buClr>
              <a:defRPr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74447163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30080" y="256032"/>
            <a:ext cx="9424416" cy="609600"/>
          </a:xfrm>
        </p:spPr>
        <p:txBody>
          <a:bodyPr anchor="ctr" anchorCtr="0">
            <a:noAutofit/>
          </a:bodyPr>
          <a:lstStyle>
            <a:lvl1pPr algn="l">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3147703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ase Study Only">
    <p:spTree>
      <p:nvGrpSpPr>
        <p:cNvPr id="1" name=""/>
        <p:cNvGrpSpPr/>
        <p:nvPr/>
      </p:nvGrpSpPr>
      <p:grpSpPr>
        <a:xfrm>
          <a:off x="0" y="0"/>
          <a:ext cx="0" cy="0"/>
          <a:chOff x="0" y="0"/>
          <a:chExt cx="0" cy="0"/>
        </a:xfrm>
      </p:grpSpPr>
      <p:pic>
        <p:nvPicPr>
          <p:cNvPr id="12"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0"/>
            <a:ext cx="3505200" cy="6858000"/>
          </a:xfrm>
          <a:prstGeom prst="rect">
            <a:avLst/>
          </a:prstGeom>
        </p:spPr>
      </p:pic>
      <p:sp>
        <p:nvSpPr>
          <p:cNvPr id="2" name="Title 1"/>
          <p:cNvSpPr>
            <a:spLocks noGrp="1"/>
          </p:cNvSpPr>
          <p:nvPr>
            <p:ph type="title" hasCustomPrompt="1"/>
          </p:nvPr>
        </p:nvSpPr>
        <p:spPr>
          <a:xfrm>
            <a:off x="159757" y="203511"/>
            <a:ext cx="3353917" cy="748795"/>
          </a:xfrm>
        </p:spPr>
        <p:txBody>
          <a:bodyPr/>
          <a:lstStyle>
            <a:lvl1pPr>
              <a:defRPr baseline="0"/>
            </a:lvl1pPr>
          </a:lstStyle>
          <a:p>
            <a:r>
              <a:rPr lang="en-US" dirty="0"/>
              <a:t>Click to edit title</a:t>
            </a:r>
          </a:p>
        </p:txBody>
      </p:sp>
      <p:sp>
        <p:nvSpPr>
          <p:cNvPr id="21" name="Text Placeholder 2"/>
          <p:cNvSpPr>
            <a:spLocks noGrp="1"/>
          </p:cNvSpPr>
          <p:nvPr>
            <p:ph type="body" sz="quarter" idx="11" hasCustomPrompt="1"/>
          </p:nvPr>
        </p:nvSpPr>
        <p:spPr>
          <a:xfrm>
            <a:off x="3513675" y="384893"/>
            <a:ext cx="5173125" cy="379656"/>
          </a:xfrm>
        </p:spPr>
        <p:txBody>
          <a:bodyPr wrap="square" anchor="ctr">
            <a:spAutoFit/>
          </a:bodyPr>
          <a:lstStyle>
            <a:lvl1pPr marL="0" indent="0" algn="l">
              <a:lnSpc>
                <a:spcPct val="100000"/>
              </a:lnSpc>
              <a:buFont typeface="Arial" pitchFamily="34" charset="0"/>
              <a:buNone/>
              <a:defRPr sz="1867" b="1" cap="all" baseline="0">
                <a:solidFill>
                  <a:schemeClr val="tx2">
                    <a:lumMod val="50000"/>
                  </a:schemeClr>
                </a:solidFill>
                <a:effectLst/>
              </a:defRPr>
            </a:lvl1pPr>
          </a:lstStyle>
          <a:p>
            <a:pPr lvl="0"/>
            <a:r>
              <a:rPr lang="en-US" dirty="0"/>
              <a:t>Click to edit subtitle</a:t>
            </a:r>
          </a:p>
        </p:txBody>
      </p:sp>
      <p:sp>
        <p:nvSpPr>
          <p:cNvPr id="5" name="Content Placeholder 3"/>
          <p:cNvSpPr>
            <a:spLocks noGrp="1"/>
          </p:cNvSpPr>
          <p:nvPr>
            <p:ph sz="quarter" idx="15" hasCustomPrompt="1"/>
          </p:nvPr>
        </p:nvSpPr>
        <p:spPr>
          <a:xfrm>
            <a:off x="621873" y="2505671"/>
            <a:ext cx="7437939" cy="1846660"/>
          </a:xfrm>
        </p:spPr>
        <p:txBody>
          <a:bodyPr anchor="ctr">
            <a:spAutoFit/>
          </a:bodyPr>
          <a:lstStyle>
            <a:lvl1pPr>
              <a:defRPr baseline="0"/>
            </a:lvl1pPr>
            <a:lvl2pPr>
              <a:defRPr baseline="0"/>
            </a:lvl2pPr>
            <a:lvl3pPr>
              <a:defRPr baseline="0"/>
            </a:lvl3pPr>
            <a:lvl4pPr>
              <a:defRPr baseline="0"/>
            </a:lvl4pPr>
            <a:lvl5pPr>
              <a:defRPr baseline="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p:cNvSpPr>
            <a:spLocks noGrp="1"/>
          </p:cNvSpPr>
          <p:nvPr>
            <p:ph type="body" sz="half" idx="13" hasCustomPrompt="1"/>
          </p:nvPr>
        </p:nvSpPr>
        <p:spPr>
          <a:xfrm flipH="1">
            <a:off x="8803217" y="385649"/>
            <a:ext cx="3264620" cy="379656"/>
          </a:xfrm>
        </p:spPr>
        <p:txBody>
          <a:bodyPr anchor="ctr"/>
          <a:lstStyle>
            <a:lvl1pPr marL="0" indent="0" algn="l">
              <a:lnSpc>
                <a:spcPct val="100000"/>
              </a:lnSpc>
              <a:buFont typeface="Arial" pitchFamily="34" charset="0"/>
              <a:buNone/>
              <a:defRPr sz="1867" b="1" cap="all" baseline="0">
                <a:solidFill>
                  <a:schemeClr val="bg1"/>
                </a:solidFill>
                <a:effectLst>
                  <a:outerShdw blurRad="38100" dist="38100" dir="2700000" algn="tl">
                    <a:srgbClr val="000000">
                      <a:alpha val="43137"/>
                    </a:srgbClr>
                  </a:outerShdw>
                </a:effectLst>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HEADING</a:t>
            </a:r>
          </a:p>
        </p:txBody>
      </p:sp>
      <p:sp>
        <p:nvSpPr>
          <p:cNvPr id="18" name="Text Placeholder 5"/>
          <p:cNvSpPr>
            <a:spLocks noGrp="1"/>
          </p:cNvSpPr>
          <p:nvPr>
            <p:ph type="body" sz="quarter" idx="14" hasCustomPrompt="1"/>
          </p:nvPr>
        </p:nvSpPr>
        <p:spPr>
          <a:xfrm>
            <a:off x="8803837" y="2924247"/>
            <a:ext cx="3264000" cy="1009507"/>
          </a:xfrm>
        </p:spPr>
        <p:txBody>
          <a:bodyPr wrap="square" anchor="ctr">
            <a:spAutoFit/>
          </a:bodyPr>
          <a:lstStyle>
            <a:lvl1pPr marL="0" indent="0">
              <a:buFont typeface="Arial" pitchFamily="34" charset="0"/>
              <a:buNone/>
              <a:defRPr sz="2400" b="1" cap="none" baseline="0">
                <a:solidFill>
                  <a:schemeClr val="bg1"/>
                </a:solidFill>
              </a:defRPr>
            </a:lvl1pPr>
            <a:lvl2pPr marL="0" indent="0">
              <a:buFontTx/>
              <a:buNone/>
              <a:defRPr/>
            </a:lvl2pPr>
            <a:lvl3pPr marL="243834" indent="0">
              <a:buFontTx/>
              <a:buNone/>
              <a:defRPr/>
            </a:lvl3pPr>
            <a:lvl4pPr marL="487668" indent="0">
              <a:buFontTx/>
              <a:buNone/>
              <a:defRPr/>
            </a:lvl4pPr>
            <a:lvl5pPr marL="731502" indent="0">
              <a:buFontTx/>
              <a:buNone/>
              <a:defRPr/>
            </a:lvl5pPr>
          </a:lstStyle>
          <a:p>
            <a:pPr lvl="0"/>
            <a:r>
              <a:rPr lang="en-US" dirty="0"/>
              <a:t>Click to edit caption text</a:t>
            </a:r>
          </a:p>
        </p:txBody>
      </p:sp>
      <p:sp>
        <p:nvSpPr>
          <p:cNvPr id="14" name="TextBox 6"/>
          <p:cNvSpPr txBox="1"/>
          <p:nvPr/>
        </p:nvSpPr>
        <p:spPr>
          <a:xfrm>
            <a:off x="4295554" y="6466255"/>
            <a:ext cx="3600893" cy="338554"/>
          </a:xfrm>
          <a:prstGeom prst="rect">
            <a:avLst/>
          </a:prstGeom>
          <a:noFill/>
        </p:spPr>
        <p:txBody>
          <a:bodyPr wrap="square" anchor="ctr">
            <a:spAutoFit/>
          </a:bodyPr>
          <a:lstStyle>
            <a:defPPr>
              <a:defRPr lang="en-US"/>
            </a:defPPr>
            <a:lvl1pPr marR="0" lvl="0" indent="0" algn="ctr" defTabSz="274320" eaLnBrk="0" fontAlgn="auto" hangingPunct="0">
              <a:lnSpc>
                <a:spcPct val="100000"/>
              </a:lnSpc>
              <a:spcBef>
                <a:spcPts val="0"/>
              </a:spcBef>
              <a:spcAft>
                <a:spcPts val="0"/>
              </a:spcAft>
              <a:buClrTx/>
              <a:buSzTx/>
              <a:buFontTx/>
              <a:buNone/>
              <a:tabLst/>
              <a:defRPr kumimoji="0" sz="600" b="0" i="0" u="none" strike="noStrike" kern="300" cap="none" spc="50" normalizeH="0" baseline="0">
                <a:ln>
                  <a:noFill/>
                </a:ln>
                <a:solidFill>
                  <a:schemeClr val="bg2">
                    <a:lumMod val="75000"/>
                  </a:schemeClr>
                </a:solidFill>
                <a:effectLst/>
                <a:uLnTx/>
                <a:uFillTx/>
                <a:ea typeface="ＭＳ Ｐゴシック" pitchFamily="34" charset="-128"/>
                <a:cs typeface="Arial"/>
              </a:defRPr>
            </a:lvl1pPr>
          </a:lstStyle>
          <a:p>
            <a:r>
              <a:rPr lang="en-US" sz="800" dirty="0">
                <a:solidFill>
                  <a:srgbClr val="B0B7BB">
                    <a:lumMod val="75000"/>
                  </a:srgbClr>
                </a:solidFill>
              </a:rPr>
              <a:t>Company Confidential - For Internal Use Only</a:t>
            </a:r>
            <a:br>
              <a:rPr lang="en-US" sz="800" dirty="0">
                <a:solidFill>
                  <a:srgbClr val="B0B7BB">
                    <a:lumMod val="75000"/>
                  </a:srgbClr>
                </a:solidFill>
              </a:rPr>
            </a:br>
            <a:r>
              <a:rPr lang="en-US" sz="800" dirty="0">
                <a:solidFill>
                  <a:srgbClr val="B0B7BB">
                    <a:lumMod val="75000"/>
                  </a:srgbClr>
                </a:solidFill>
              </a:rPr>
              <a:t>Copyright © 2012, SAS Institute Inc. All rights reserved.</a:t>
            </a:r>
          </a:p>
        </p:txBody>
      </p:sp>
      <p:pic>
        <p:nvPicPr>
          <p:cNvPr id="1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05732" y="6228353"/>
            <a:ext cx="1357811" cy="314415"/>
          </a:xfrm>
          <a:prstGeom prst="rect">
            <a:avLst/>
          </a:prstGeom>
        </p:spPr>
      </p:pic>
      <p:cxnSp>
        <p:nvCxnSpPr>
          <p:cNvPr id="17" name="Straight Connector 8"/>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275728855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mparison / Two Conten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930080" y="256032"/>
            <a:ext cx="9424416" cy="609600"/>
          </a:xfrm>
        </p:spPr>
        <p:txBody>
          <a:bodyPr>
            <a:noAutofit/>
          </a:bodyPr>
          <a:lstStyle>
            <a:lvl1pPr algn="l">
              <a:defRPr baseline="0">
                <a:solidFill>
                  <a:schemeClr val="tx2"/>
                </a:solidFill>
              </a:defRPr>
            </a:lvl1pPr>
          </a:lstStyle>
          <a:p>
            <a:r>
              <a:rPr lang="en-US" dirty="0"/>
              <a:t>Click to Edit Title</a:t>
            </a:r>
          </a:p>
        </p:txBody>
      </p:sp>
      <p:sp>
        <p:nvSpPr>
          <p:cNvPr id="6" name="Content Placeholder 2"/>
          <p:cNvSpPr>
            <a:spLocks noGrp="1"/>
          </p:cNvSpPr>
          <p:nvPr>
            <p:ph sz="quarter" idx="4" hasCustomPrompt="1"/>
          </p:nvPr>
        </p:nvSpPr>
        <p:spPr>
          <a:xfrm>
            <a:off x="836855" y="1353312"/>
            <a:ext cx="5181600" cy="4852416"/>
          </a:xfrm>
        </p:spPr>
        <p:txBody>
          <a:bodyPr wrap="square" anchor="t" anchorCtr="0">
            <a:normAutofit/>
          </a:bodyPr>
          <a:lstStyle>
            <a:lvl1pPr>
              <a:buClr>
                <a:srgbClr val="19BBB7"/>
              </a:buClr>
              <a:defRPr sz="2667" baseline="0">
                <a:solidFill>
                  <a:schemeClr val="tx2"/>
                </a:solidFill>
                <a:latin typeface="+mn-lt"/>
              </a:defRPr>
            </a:lvl1pPr>
            <a:lvl2pPr>
              <a:buClr>
                <a:srgbClr val="19BBB7"/>
              </a:buClr>
              <a:defRPr sz="2400" baseline="0">
                <a:latin typeface="+mn-lt"/>
              </a:defRPr>
            </a:lvl2pPr>
            <a:lvl3pPr>
              <a:buClr>
                <a:srgbClr val="19BBB7"/>
              </a:buClr>
              <a:defRPr sz="1867" baseline="0">
                <a:latin typeface="+mn-lt"/>
              </a:defRPr>
            </a:lvl3pPr>
            <a:lvl4pPr>
              <a:buClr>
                <a:srgbClr val="19BBB7"/>
              </a:buClr>
              <a:defRPr sz="1600" baseline="0">
                <a:latin typeface="+mj-lt"/>
              </a:defRPr>
            </a:lvl4pPr>
            <a:lvl5pPr>
              <a:buClr>
                <a:srgbClr val="19BBB7"/>
              </a:buClr>
              <a:defRPr sz="1333" baseline="0">
                <a:latin typeface="+mj-lt"/>
              </a:defRPr>
            </a:lvl5pPr>
            <a:lvl6pPr>
              <a:defRPr sz="2133"/>
            </a:lvl6pPr>
            <a:lvl7pPr>
              <a:defRPr sz="2133"/>
            </a:lvl7pPr>
            <a:lvl8pPr>
              <a:defRPr sz="2133"/>
            </a:lvl8pPr>
            <a:lvl9pPr>
              <a:defRPr sz="2133"/>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3"/>
          <p:cNvSpPr>
            <a:spLocks noGrp="1"/>
          </p:cNvSpPr>
          <p:nvPr>
            <p:ph sz="quarter" idx="15" hasCustomPrompt="1"/>
          </p:nvPr>
        </p:nvSpPr>
        <p:spPr>
          <a:xfrm>
            <a:off x="6178509" y="1353312"/>
            <a:ext cx="5181600" cy="4852416"/>
          </a:xfrm>
        </p:spPr>
        <p:txBody>
          <a:bodyPr wrap="square">
            <a:normAutofit/>
          </a:bodyPr>
          <a:lstStyle>
            <a:lvl1pPr>
              <a:buClr>
                <a:srgbClr val="19BBB7"/>
              </a:buClr>
              <a:defRPr sz="2667"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4"/>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39490291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53312"/>
            <a:ext cx="4169664" cy="461665"/>
          </a:xfrm>
        </p:spPr>
        <p:txBody>
          <a:bodyPr lIns="91440" rIns="91440" anchor="t" anchorCtr="0">
            <a:spAutoFit/>
          </a:bodyPr>
          <a:lstStyle>
            <a:lvl1pPr algn="ctr" defTabSz="243834">
              <a:defRPr sz="24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4169664" y="256033"/>
            <a:ext cx="8022336" cy="574516"/>
          </a:xfrm>
        </p:spPr>
        <p:txBody>
          <a:bodyPr wrap="square" lIns="274320" rIns="274320" anchor="ctr" anchorCtr="0">
            <a:noAutofit/>
          </a:bodyPr>
          <a:lstStyle>
            <a:lvl1pPr marL="0" indent="0" algn="l" defTabSz="243834">
              <a:lnSpc>
                <a:spcPct val="100000"/>
              </a:lnSpc>
              <a:spcBef>
                <a:spcPts val="0"/>
              </a:spcBef>
              <a:buFont typeface="Arial" pitchFamily="34" charset="0"/>
              <a:buNone/>
              <a:defRPr sz="2933" b="0" i="0" cap="none" baseline="0">
                <a:solidFill>
                  <a:schemeClr val="tx2"/>
                </a:solidFill>
                <a:effectLst/>
                <a:latin typeface="+mj-lt"/>
              </a:defRPr>
            </a:lvl1pPr>
            <a:lvl2pPr marL="0" indent="0" algn="r">
              <a:buFontTx/>
              <a:buNone/>
              <a:defRPr sz="1867" b="1">
                <a:solidFill>
                  <a:schemeClr val="bg1"/>
                </a:solidFill>
              </a:defRPr>
            </a:lvl2pPr>
            <a:lvl3pPr marL="243834" indent="0" algn="r">
              <a:buFontTx/>
              <a:buNone/>
              <a:defRPr sz="1867" b="1">
                <a:solidFill>
                  <a:schemeClr val="bg1"/>
                </a:solidFill>
              </a:defRPr>
            </a:lvl3pPr>
            <a:lvl4pPr marL="487668" indent="0" algn="r">
              <a:buFontTx/>
              <a:buNone/>
              <a:defRPr sz="1867" b="1">
                <a:solidFill>
                  <a:schemeClr val="bg1"/>
                </a:solidFill>
              </a:defRPr>
            </a:lvl4pPr>
            <a:lvl5pPr marL="731502" indent="0" algn="r">
              <a:buFontTx/>
              <a:buNone/>
              <a:defRPr sz="1867"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4169664" y="848480"/>
            <a:ext cx="8022336" cy="6009520"/>
          </a:xfrm>
        </p:spPr>
        <p:txBody>
          <a:bodyPr vert="horz" lIns="274320" tIns="45720" rIns="457200" bIns="91440" rtlCol="0" anchor="t" anchorCtr="0">
            <a:normAutofit/>
          </a:bodyPr>
          <a:lstStyle>
            <a:lvl1pPr>
              <a:defRPr lang="en-US"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548640" y="1986578"/>
            <a:ext cx="3072384" cy="820737"/>
          </a:xfrm>
        </p:spPr>
        <p:txBody>
          <a:bodyPr wrap="square" anchor="t" anchorCtr="0">
            <a:spAutoFit/>
          </a:bodyPr>
          <a:lstStyle>
            <a:lvl1pPr marL="0" indent="-243834" algn="l">
              <a:buFont typeface="Arial" pitchFamily="34" charset="0"/>
              <a:buNone/>
              <a:defRPr sz="2667" b="0" cap="none" baseline="0">
                <a:solidFill>
                  <a:schemeClr val="bg1"/>
                </a:solidFill>
                <a:effectLst/>
                <a:latin typeface="+mn-lt"/>
              </a:defRPr>
            </a:lvl1pPr>
          </a:lstStyle>
          <a:p>
            <a:pPr lvl="0"/>
            <a:r>
              <a:rPr lang="en-US" dirty="0"/>
              <a:t>Click to edit caption text</a:t>
            </a:r>
          </a:p>
        </p:txBody>
      </p:sp>
      <p:sp>
        <p:nvSpPr>
          <p:cNvPr id="6"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
        <p:nvSpPr>
          <p:cNvPr id="7" name="TextBox 6"/>
          <p:cNvSpPr txBox="1"/>
          <p:nvPr userDrawn="1"/>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8424" y="178042"/>
            <a:ext cx="1219155" cy="846636"/>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15622" y="6332183"/>
            <a:ext cx="745039" cy="338655"/>
          </a:xfrm>
          <a:prstGeom prst="rect">
            <a:avLst/>
          </a:prstGeom>
        </p:spPr>
      </p:pic>
    </p:spTree>
    <p:extLst>
      <p:ext uri="{BB962C8B-B14F-4D97-AF65-F5344CB8AC3E}">
        <p14:creationId xmlns:p14="http://schemas.microsoft.com/office/powerpoint/2010/main" val="337897238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56033"/>
            <a:ext cx="8022336" cy="574516"/>
          </a:xfrm>
        </p:spPr>
        <p:txBody>
          <a:bodyPr lIns="182880" rIns="182880" anchor="b" anchorCtr="0"/>
          <a:lstStyle>
            <a:lvl1pPr algn="ctr">
              <a:defRPr sz="2933"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845523"/>
            <a:ext cx="8022336" cy="365760"/>
          </a:xfrm>
        </p:spPr>
        <p:txBody>
          <a:bodyPr wrap="square" lIns="182880" rIns="182880" anchor="ctr" anchorCtr="0">
            <a:noAutofit/>
          </a:bodyPr>
          <a:lstStyle>
            <a:lvl1pPr marL="0" indent="0" algn="ctr">
              <a:lnSpc>
                <a:spcPct val="100000"/>
              </a:lnSpc>
              <a:spcBef>
                <a:spcPts val="0"/>
              </a:spcBef>
              <a:buFont typeface="Arial" pitchFamily="34" charset="0"/>
              <a:buNone/>
              <a:defRPr sz="2400" b="0" cap="none" baseline="0">
                <a:solidFill>
                  <a:srgbClr val="19BBB7"/>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1228309"/>
            <a:ext cx="8022336" cy="5621773"/>
          </a:xfrm>
        </p:spPr>
        <p:txBody>
          <a:bodyPr wrap="square" lIns="365760" rIns="274320" bIns="91440" anchor="t" anchorCtr="0">
            <a:normAutofit/>
          </a:bodyPr>
          <a:lstStyle>
            <a:lvl1pPr>
              <a:buClr>
                <a:srgbClr val="19BBB7"/>
              </a:buClr>
              <a:defRPr sz="2667"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8022337" y="1353312"/>
            <a:ext cx="4169663" cy="461665"/>
          </a:xfrm>
        </p:spPr>
        <p:txBody>
          <a:bodyPr lIns="91440" anchor="t" anchorCtr="0">
            <a:spAutoFit/>
          </a:bodyPr>
          <a:lstStyle>
            <a:lvl1pPr marL="0" indent="0" algn="ctr" defTabSz="243834">
              <a:lnSpc>
                <a:spcPct val="100000"/>
              </a:lnSpc>
              <a:spcBef>
                <a:spcPts val="0"/>
              </a:spcBef>
              <a:buFont typeface="Arial" pitchFamily="34" charset="0"/>
              <a:buNone/>
              <a:defRPr sz="2400" b="0" cap="none" baseline="0">
                <a:solidFill>
                  <a:schemeClr val="bg1"/>
                </a:solidFill>
                <a:effectLst/>
                <a:latin typeface="+mj-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Heading</a:t>
            </a:r>
          </a:p>
        </p:txBody>
      </p:sp>
      <p:sp>
        <p:nvSpPr>
          <p:cNvPr id="18" name="Text Placeholder 5"/>
          <p:cNvSpPr>
            <a:spLocks noGrp="1"/>
          </p:cNvSpPr>
          <p:nvPr>
            <p:ph type="body" sz="quarter" idx="14" hasCustomPrompt="1"/>
          </p:nvPr>
        </p:nvSpPr>
        <p:spPr>
          <a:xfrm>
            <a:off x="8570976" y="1986577"/>
            <a:ext cx="3072384" cy="790088"/>
          </a:xfrm>
        </p:spPr>
        <p:txBody>
          <a:bodyPr wrap="square" anchor="t" anchorCtr="0">
            <a:spAutoFit/>
          </a:bodyPr>
          <a:lstStyle>
            <a:lvl1pPr marL="0" indent="-243834" algn="l">
              <a:buFont typeface="Arial" pitchFamily="34" charset="0"/>
              <a:buNone/>
              <a:defRPr sz="2667" b="0" cap="none" baseline="0">
                <a:solidFill>
                  <a:schemeClr val="bg1"/>
                </a:solidFill>
              </a:defRPr>
            </a:lvl1pPr>
            <a:lvl2pPr marL="0" indent="0">
              <a:buFontTx/>
              <a:buNone/>
              <a:defRPr/>
            </a:lvl2pPr>
            <a:lvl3pPr marL="243834" indent="0">
              <a:buFontTx/>
              <a:buNone/>
              <a:defRPr/>
            </a:lvl3pPr>
            <a:lvl4pPr marL="487668" indent="0">
              <a:buFontTx/>
              <a:buNone/>
              <a:defRPr/>
            </a:lvl4pPr>
            <a:lvl5pPr marL="731502"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sp>
        <p:nvSpPr>
          <p:cNvPr id="9" name="TextBox 7"/>
          <p:cNvSpPr txBox="1"/>
          <p:nvPr userDrawn="1"/>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9552" y="188066"/>
            <a:ext cx="1219155" cy="846636"/>
          </a:xfrm>
          <a:prstGeom prst="rect">
            <a:avLst/>
          </a:prstGeom>
        </p:spPr>
      </p:pic>
      <p:pic>
        <p:nvPicPr>
          <p:cNvPr id="12"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205722327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SAS Viya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431905"/>
            <a:ext cx="12192000" cy="748988"/>
          </a:xfrm>
        </p:spPr>
        <p:txBody>
          <a:bodyPr anchor="b" anchorCtr="0">
            <a:spAutoFit/>
          </a:bodyPr>
          <a:lstStyle>
            <a:lvl1pPr algn="ctr">
              <a:defRPr sz="4267"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178433"/>
            <a:ext cx="12192000" cy="441211"/>
          </a:xfrm>
        </p:spPr>
        <p:txBody>
          <a:bodyPr anchor="t">
            <a:spAutoFit/>
          </a:bodyPr>
          <a:lstStyle>
            <a:lvl1pPr marL="0" indent="-243834" algn="ctr">
              <a:lnSpc>
                <a:spcPct val="85000"/>
              </a:lnSpc>
              <a:spcBef>
                <a:spcPts val="1067"/>
              </a:spcBef>
              <a:buFont typeface="Arial" pitchFamily="34" charset="0"/>
              <a:buNone/>
              <a:defRPr sz="2667" b="0" i="0" cap="none" baseline="0">
                <a:solidFill>
                  <a:schemeClr val="bg1"/>
                </a:solidFill>
                <a:latin typeface="+mn-lt"/>
              </a:defRPr>
            </a:lvl1pPr>
          </a:lstStyle>
          <a:p>
            <a:pPr lvl="0"/>
            <a:r>
              <a:rPr lang="en-US" dirty="0"/>
              <a:t>Click to edit subtitle</a:t>
            </a:r>
          </a:p>
        </p:txBody>
      </p:sp>
      <p:sp>
        <p:nvSpPr>
          <p:cNvPr id="6"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00C3D2"/>
                </a:solidFill>
                <a:effectLst/>
                <a:uLnTx/>
                <a:uFillTx/>
                <a:latin typeface="+mn-lt"/>
                <a:ea typeface="Calibri" charset="0"/>
                <a:cs typeface="Arial" panose="020B0604020202020204" pitchFamily="34" charset="0"/>
              </a:rPr>
              <a:t>Copyright © SAS Institute Inc. All rights reserved.</a:t>
            </a:r>
          </a:p>
        </p:txBody>
      </p:sp>
      <p:pic>
        <p:nvPicPr>
          <p:cNvPr id="3"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43" y="451647"/>
            <a:ext cx="2285916" cy="524915"/>
          </a:xfrm>
          <a:prstGeom prst="rect">
            <a:avLst/>
          </a:prstGeom>
        </p:spPr>
      </p:pic>
      <p:pic>
        <p:nvPicPr>
          <p:cNvPr id="11"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108199055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AS Viya Blank">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56842052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lstStyle>
            <a:lvl1pPr>
              <a:defRPr baseline="0">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835152" y="853440"/>
            <a:ext cx="10521696" cy="365760"/>
          </a:xfrm>
        </p:spPr>
        <p:txBody>
          <a:bodyPr wrap="square" anchor="ctr">
            <a:noAutofit/>
          </a:bodyPr>
          <a:lstStyle>
            <a:lvl1pPr marL="0" indent="0" algn="ctr">
              <a:lnSpc>
                <a:spcPct val="100000"/>
              </a:lnSpc>
              <a:spcBef>
                <a:spcPts val="0"/>
              </a:spcBef>
              <a:buFont typeface="Arial" pitchFamily="34" charset="0"/>
              <a:buNone/>
              <a:defRPr sz="2933" b="0" i="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835152" y="1353312"/>
            <a:ext cx="10521696" cy="4852416"/>
          </a:xfrm>
        </p:spPr>
        <p:txBody>
          <a:bodyPr wrap="square" anchor="t">
            <a:normAutofit/>
          </a:bodyPr>
          <a:lstStyle>
            <a:lvl1pPr>
              <a:defRPr baseline="0">
                <a:solidFill>
                  <a:schemeClr val="tx2"/>
                </a:solidFill>
              </a:defRPr>
            </a:lvl1pPr>
            <a:lvl2pPr>
              <a:defRPr b="0"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49588154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11" hasCustomPrompt="1"/>
          </p:nvPr>
        </p:nvSpPr>
        <p:spPr>
          <a:xfrm flipH="1">
            <a:off x="835152" y="853440"/>
            <a:ext cx="10521696" cy="365760"/>
          </a:xfrm>
        </p:spPr>
        <p:txBody>
          <a:bodyPr wrap="square" anchor="ctr" anchorCtr="0">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86180158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lstStyle>
            <a:lvl1pPr algn="ctr">
              <a:defRPr sz="3733" baseline="0"/>
            </a:lvl1pPr>
          </a:lstStyle>
          <a:p>
            <a:r>
              <a:rPr lang="en-US" dirty="0"/>
              <a:t>Click to Edit Title</a:t>
            </a:r>
          </a:p>
        </p:txBody>
      </p:sp>
      <p:sp>
        <p:nvSpPr>
          <p:cNvPr id="4" name="Slide Number Placeholder 2"/>
          <p:cNvSpPr>
            <a:spLocks noGrp="1"/>
          </p:cNvSpPr>
          <p:nvPr>
            <p:ph type="sldNum" sz="quarter" idx="11"/>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126553477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AS Viya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30080" y="256032"/>
            <a:ext cx="9424416" cy="6096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835152" y="1353312"/>
            <a:ext cx="10521696" cy="4852416"/>
          </a:xfrm>
        </p:spPr>
        <p:txBody>
          <a:bodyPr wrap="square" anchor="t" anchorCtr="0">
            <a:normAutofit/>
          </a:bodyPr>
          <a:lstStyle>
            <a:lvl1pPr>
              <a:buClr>
                <a:srgbClr val="6BBAB6"/>
              </a:buClr>
              <a:defRPr baseline="0">
                <a:solidFill>
                  <a:schemeClr val="tx2"/>
                </a:solidFill>
              </a:defRPr>
            </a:lvl1pPr>
            <a:lvl2pPr>
              <a:buClr>
                <a:srgbClr val="6BBAB6"/>
              </a:buClr>
              <a:defRPr baseline="0"/>
            </a:lvl2pPr>
            <a:lvl3pPr>
              <a:buClr>
                <a:srgbClr val="6BBAB6"/>
              </a:buClr>
              <a:defRPr baseline="0"/>
            </a:lvl3pPr>
            <a:lvl4pPr>
              <a:buClr>
                <a:srgbClr val="6BBAB6"/>
              </a:buClr>
              <a:defRPr baseline="0"/>
            </a:lvl4pPr>
            <a:lvl5pPr>
              <a:buClr>
                <a:srgbClr val="6BBAB6"/>
              </a:buCl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pic>
        <p:nvPicPr>
          <p:cNvPr id="6"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1329" y="180226"/>
            <a:ext cx="1219155" cy="846636"/>
          </a:xfrm>
          <a:prstGeom prst="rect">
            <a:avLst/>
          </a:prstGeom>
        </p:spPr>
      </p:pic>
    </p:spTree>
    <p:extLst>
      <p:ext uri="{BB962C8B-B14F-4D97-AF65-F5344CB8AC3E}">
        <p14:creationId xmlns:p14="http://schemas.microsoft.com/office/powerpoint/2010/main" val="369253065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5152" y="256032"/>
            <a:ext cx="10521696" cy="6096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835152" y="853440"/>
            <a:ext cx="10521696" cy="365760"/>
          </a:xfrm>
        </p:spPr>
        <p:txBody>
          <a:bodyPr wrap="square" anchor="ctr">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subtitle</a:t>
            </a:r>
          </a:p>
        </p:txBody>
      </p:sp>
      <p:sp>
        <p:nvSpPr>
          <p:cNvPr id="6" name="Content Placeholder 3"/>
          <p:cNvSpPr>
            <a:spLocks noGrp="1"/>
          </p:cNvSpPr>
          <p:nvPr>
            <p:ph sz="quarter" idx="4" hasCustomPrompt="1"/>
          </p:nvPr>
        </p:nvSpPr>
        <p:spPr>
          <a:xfrm>
            <a:off x="832962" y="1353312"/>
            <a:ext cx="5177367" cy="4852416"/>
          </a:xfrm>
        </p:spPr>
        <p:txBody>
          <a:bodyPr wrap="square" anchor="t">
            <a:normAutofit/>
          </a:bodyPr>
          <a:lstStyle>
            <a:lvl1pPr>
              <a:defRPr sz="2667" baseline="0">
                <a:solidFill>
                  <a:schemeClr val="tx2"/>
                </a:solidFill>
              </a:defRPr>
            </a:lvl1pPr>
            <a:lvl2pPr>
              <a:defRPr sz="2400" baseline="0"/>
            </a:lvl2pPr>
            <a:lvl3pPr>
              <a:defRPr sz="1867"/>
            </a:lvl3pPr>
            <a:lvl4pPr>
              <a:defRPr sz="1600"/>
            </a:lvl4pPr>
            <a:lvl5pPr>
              <a:defRPr sz="1333" baseline="0"/>
            </a:lvl5pPr>
            <a:lvl6pPr>
              <a:defRPr sz="2133"/>
            </a:lvl6pPr>
            <a:lvl7pPr>
              <a:defRPr sz="2133"/>
            </a:lvl7pPr>
            <a:lvl8pPr>
              <a:defRPr sz="2133"/>
            </a:lvl8pPr>
            <a:lvl9pPr>
              <a:defRPr sz="2133"/>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6181663" y="1353312"/>
            <a:ext cx="5181600" cy="4852416"/>
          </a:xfrm>
        </p:spPr>
        <p:txBody>
          <a:bodyPr wrap="square">
            <a:normAutofit/>
          </a:bodyPr>
          <a:lstStyle>
            <a:lvl1pPr>
              <a:defRPr baseline="0"/>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40783905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pic>
        <p:nvPicPr>
          <p:cNvPr id="3" name="Picture 8" descr="C:\Users\RussianBear\Desktop\OnCloud_Jon\CloudComputing_NIST_IMAGES\PanoramicBLU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9900"/>
            <a:ext cx="12192000" cy="3906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9" name="Text Placeholder 2"/>
          <p:cNvSpPr>
            <a:spLocks noGrp="1"/>
          </p:cNvSpPr>
          <p:nvPr>
            <p:ph type="body" sz="quarter" idx="12" hasCustomPrompt="1"/>
          </p:nvPr>
        </p:nvSpPr>
        <p:spPr>
          <a:xfrm>
            <a:off x="3513667" y="350894"/>
            <a:ext cx="8068733" cy="420564"/>
          </a:xfrm>
        </p:spPr>
        <p:txBody>
          <a:bodyPr anchor="ctr"/>
          <a:lstStyle>
            <a:lvl1pPr marL="0" indent="0" algn="l">
              <a:lnSpc>
                <a:spcPct val="100000"/>
              </a:lnSpc>
              <a:buNone/>
              <a:defRPr sz="2133" b="1" i="0" cap="all" baseline="0">
                <a:solidFill>
                  <a:schemeClr val="tx2">
                    <a:lumMod val="50000"/>
                  </a:schemeClr>
                </a:solidFill>
              </a:defRPr>
            </a:lvl1pPr>
          </a:lstStyle>
          <a:p>
            <a:pPr lvl="0"/>
            <a:r>
              <a:rPr lang="en-US" dirty="0"/>
              <a:t>Click to edit subtitle</a:t>
            </a:r>
          </a:p>
        </p:txBody>
      </p:sp>
      <p:sp>
        <p:nvSpPr>
          <p:cNvPr id="17" name="Content Placeholder 3"/>
          <p:cNvSpPr>
            <a:spLocks noGrp="1"/>
          </p:cNvSpPr>
          <p:nvPr>
            <p:ph sz="quarter" idx="13" hasCustomPrompt="1"/>
          </p:nvPr>
        </p:nvSpPr>
        <p:spPr>
          <a:xfrm>
            <a:off x="624418" y="2505671"/>
            <a:ext cx="5346700" cy="1846660"/>
          </a:xfrm>
        </p:spPr>
        <p:txBody>
          <a:bodyPr wrap="square" anchor="ctr">
            <a:sp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4"/>
          <p:cNvSpPr>
            <a:spLocks noGrp="1"/>
          </p:cNvSpPr>
          <p:nvPr>
            <p:ph sz="quarter" idx="14" hasCustomPrompt="1"/>
          </p:nvPr>
        </p:nvSpPr>
        <p:spPr>
          <a:xfrm>
            <a:off x="6218768" y="2505671"/>
            <a:ext cx="5363633" cy="1846660"/>
          </a:xfrm>
        </p:spPr>
        <p:txBody>
          <a:bodyPr anchor="ct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Box 5"/>
          <p:cNvSpPr txBox="1"/>
          <p:nvPr/>
        </p:nvSpPr>
        <p:spPr>
          <a:xfrm>
            <a:off x="4406228" y="6466255"/>
            <a:ext cx="3374065" cy="338554"/>
          </a:xfrm>
          <a:prstGeom prst="rect">
            <a:avLst/>
          </a:prstGeom>
          <a:noFill/>
        </p:spPr>
        <p:txBody>
          <a:bodyPr wrap="square" anchor="ctr">
            <a:spAutoFit/>
          </a:bodyPr>
          <a:lstStyle/>
          <a:p>
            <a:pPr algn="ctr" defTabSz="365751" eaLnBrk="0" hangingPunct="0">
              <a:defRPr/>
            </a:pPr>
            <a:r>
              <a:rPr lang="en-US" sz="800" kern="300" spc="67" dirty="0">
                <a:solidFill>
                  <a:srgbClr val="B0B7BB">
                    <a:lumMod val="75000"/>
                  </a:srgbClr>
                </a:solidFill>
                <a:ea typeface="ＭＳ Ｐゴシック" pitchFamily="34" charset="-128"/>
                <a:cs typeface="Arial"/>
              </a:rPr>
              <a:t>Company Confidential - For Internal Use Only</a:t>
            </a:r>
            <a:br>
              <a:rPr lang="en-US" sz="800" kern="300" spc="67" dirty="0">
                <a:solidFill>
                  <a:srgbClr val="B0B7BB">
                    <a:lumMod val="75000"/>
                  </a:srgbClr>
                </a:solidFill>
                <a:ea typeface="ＭＳ Ｐゴシック" pitchFamily="34" charset="-128"/>
                <a:cs typeface="Arial"/>
              </a:rPr>
            </a:br>
            <a:r>
              <a:rPr lang="en-US" sz="800" kern="300" spc="67" dirty="0">
                <a:solidFill>
                  <a:srgbClr val="B0B7BB">
                    <a:lumMod val="75000"/>
                  </a:srgbClr>
                </a:solidFill>
                <a:ea typeface="ＭＳ Ｐゴシック" pitchFamily="34" charset="-128"/>
                <a:cs typeface="Arial"/>
              </a:rPr>
              <a:t>Copyright © 2012, SAS Institute Inc. All rights reserved.</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7255" y="6227611"/>
            <a:ext cx="1357811" cy="315899"/>
          </a:xfrm>
          <a:prstGeom prst="rect">
            <a:avLst/>
          </a:prstGeom>
        </p:spPr>
      </p:pic>
      <p:cxnSp>
        <p:nvCxnSpPr>
          <p:cNvPr id="6" name="Straight Connector 7"/>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236187431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5152" y="256032"/>
            <a:ext cx="10521696" cy="6096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835152" y="853440"/>
            <a:ext cx="10521696" cy="365760"/>
          </a:xfrm>
        </p:spPr>
        <p:txBody>
          <a:bodyPr wrap="square" anchor="ctr">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subtitle</a:t>
            </a:r>
          </a:p>
        </p:txBody>
      </p:sp>
      <p:sp>
        <p:nvSpPr>
          <p:cNvPr id="6" name="Content Placeholder 3"/>
          <p:cNvSpPr>
            <a:spLocks noGrp="1"/>
          </p:cNvSpPr>
          <p:nvPr>
            <p:ph sz="quarter" idx="4" hasCustomPrompt="1"/>
          </p:nvPr>
        </p:nvSpPr>
        <p:spPr>
          <a:xfrm>
            <a:off x="835153" y="1353312"/>
            <a:ext cx="5177367" cy="4852416"/>
          </a:xfrm>
        </p:spPr>
        <p:txBody>
          <a:bodyPr wrap="square" anchor="t">
            <a:normAutofit/>
          </a:bodyPr>
          <a:lstStyle>
            <a:lvl1pPr>
              <a:buClr>
                <a:schemeClr val="bg1"/>
              </a:buClr>
              <a:defRPr sz="2667" baseline="0">
                <a:solidFill>
                  <a:schemeClr val="bg1"/>
                </a:solidFill>
              </a:defRPr>
            </a:lvl1pPr>
            <a:lvl2pPr>
              <a:buClr>
                <a:schemeClr val="bg1"/>
              </a:buClr>
              <a:defRPr sz="2400" baseline="0">
                <a:solidFill>
                  <a:schemeClr val="bg1"/>
                </a:solidFill>
              </a:defRPr>
            </a:lvl2pPr>
            <a:lvl3pPr>
              <a:buClr>
                <a:schemeClr val="bg1"/>
              </a:buClr>
              <a:defRPr sz="1867">
                <a:solidFill>
                  <a:schemeClr val="bg1"/>
                </a:solidFill>
              </a:defRPr>
            </a:lvl3pPr>
            <a:lvl4pPr>
              <a:buClr>
                <a:schemeClr val="bg1"/>
              </a:buClr>
              <a:defRPr sz="1600">
                <a:solidFill>
                  <a:schemeClr val="bg1"/>
                </a:solidFill>
              </a:defRPr>
            </a:lvl4pPr>
            <a:lvl5pPr>
              <a:buClr>
                <a:schemeClr val="bg1"/>
              </a:buClr>
              <a:defRPr sz="1333" baseline="0">
                <a:solidFill>
                  <a:schemeClr val="bg1"/>
                </a:solidFill>
              </a:defRPr>
            </a:lvl5pPr>
            <a:lvl6pPr>
              <a:defRPr sz="2133"/>
            </a:lvl6pPr>
            <a:lvl7pPr>
              <a:defRPr sz="2133"/>
            </a:lvl7pPr>
            <a:lvl8pPr>
              <a:defRPr sz="2133"/>
            </a:lvl8pPr>
            <a:lvl9pPr>
              <a:defRPr sz="2133"/>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6181663" y="1353312"/>
            <a:ext cx="5181600" cy="4852416"/>
          </a:xfrm>
        </p:spPr>
        <p:txBody>
          <a:bodyPr wrap="square">
            <a:norm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394300897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04800"/>
            <a:ext cx="4169664" cy="461665"/>
          </a:xfrm>
        </p:spPr>
        <p:txBody>
          <a:bodyPr anchor="t" anchorCtr="0">
            <a:spAutoFit/>
          </a:bodyPr>
          <a:lstStyle>
            <a:lvl1pPr defTabSz="243834">
              <a:defRPr sz="24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4169664" y="256033"/>
            <a:ext cx="8022336" cy="574516"/>
          </a:xfrm>
        </p:spPr>
        <p:txBody>
          <a:bodyPr wrap="square" lIns="274320" rIns="274320" anchor="ctr" anchorCtr="0">
            <a:noAutofit/>
          </a:bodyPr>
          <a:lstStyle>
            <a:lvl1pPr marL="0" indent="0" algn="l" defTabSz="243834">
              <a:lnSpc>
                <a:spcPct val="100000"/>
              </a:lnSpc>
              <a:spcBef>
                <a:spcPts val="0"/>
              </a:spcBef>
              <a:buFont typeface="Arial" pitchFamily="34" charset="0"/>
              <a:buNone/>
              <a:defRPr sz="2933" b="0" cap="none" baseline="0">
                <a:solidFill>
                  <a:schemeClr val="tx2"/>
                </a:solidFill>
                <a:effectLst/>
                <a:latin typeface="+mj-lt"/>
              </a:defRPr>
            </a:lvl1pPr>
            <a:lvl2pPr marL="0" indent="0" algn="r">
              <a:buFontTx/>
              <a:buNone/>
              <a:defRPr sz="1867" b="1">
                <a:solidFill>
                  <a:schemeClr val="bg1"/>
                </a:solidFill>
              </a:defRPr>
            </a:lvl2pPr>
            <a:lvl3pPr marL="243834" indent="0" algn="r">
              <a:buFontTx/>
              <a:buNone/>
              <a:defRPr sz="1867" b="1">
                <a:solidFill>
                  <a:schemeClr val="bg1"/>
                </a:solidFill>
              </a:defRPr>
            </a:lvl3pPr>
            <a:lvl4pPr marL="487668" indent="0" algn="r">
              <a:buFontTx/>
              <a:buNone/>
              <a:defRPr sz="1867" b="1">
                <a:solidFill>
                  <a:schemeClr val="bg1"/>
                </a:solidFill>
              </a:defRPr>
            </a:lvl4pPr>
            <a:lvl5pPr marL="731502" indent="0" algn="r">
              <a:buFontTx/>
              <a:buNone/>
              <a:defRPr sz="1867"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4169664" y="848479"/>
            <a:ext cx="8022336" cy="5352288"/>
          </a:xfrm>
        </p:spPr>
        <p:txBody>
          <a:bodyPr lIns="274320" tIns="45720" rIns="457200" bIns="45720" anchor="t" anchorCtr="0">
            <a:normAutofit/>
          </a:bodyPr>
          <a:lstStyle>
            <a:lvl1pPr>
              <a:defRPr sz="2667" baseline="0">
                <a:solidFill>
                  <a:schemeClr val="tx2"/>
                </a:solidFill>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548640" y="1325877"/>
            <a:ext cx="3072384" cy="820737"/>
          </a:xfrm>
        </p:spPr>
        <p:txBody>
          <a:bodyPr wrap="square" anchor="t" anchorCtr="0">
            <a:spAutoFit/>
          </a:bodyPr>
          <a:lstStyle>
            <a:lvl1pPr marL="0" indent="-243834" algn="l">
              <a:buFont typeface="Arial" pitchFamily="34" charset="0"/>
              <a:buNone/>
              <a:defRPr sz="2667"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4091794762"/>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56033"/>
            <a:ext cx="8022336" cy="574516"/>
          </a:xfrm>
        </p:spPr>
        <p:txBody>
          <a:bodyPr lIns="182880" rIns="182880" anchor="b" anchorCtr="0">
            <a:noAutofit/>
          </a:bodyPr>
          <a:lstStyle>
            <a:lvl1pPr>
              <a:defRPr sz="2933" baseline="0"/>
            </a:lvl1pPr>
          </a:lstStyle>
          <a:p>
            <a:r>
              <a:rPr lang="en-US" dirty="0"/>
              <a:t>Click to Edit Title</a:t>
            </a:r>
          </a:p>
        </p:txBody>
      </p:sp>
      <p:sp>
        <p:nvSpPr>
          <p:cNvPr id="21" name="Text Placeholder 2"/>
          <p:cNvSpPr>
            <a:spLocks noGrp="1"/>
          </p:cNvSpPr>
          <p:nvPr>
            <p:ph type="body" sz="quarter" idx="11" hasCustomPrompt="1"/>
          </p:nvPr>
        </p:nvSpPr>
        <p:spPr>
          <a:xfrm>
            <a:off x="0" y="845523"/>
            <a:ext cx="8022336" cy="365760"/>
          </a:xfrm>
        </p:spPr>
        <p:txBody>
          <a:bodyPr wrap="square" lIns="182880" rIns="182880" anchor="ctr" anchorCtr="0">
            <a:noAutofit/>
          </a:bodyPr>
          <a:lstStyle>
            <a:lvl1pPr marL="0" indent="0" algn="ctr">
              <a:lnSpc>
                <a:spcPct val="100000"/>
              </a:lnSpc>
              <a:spcBef>
                <a:spcPts val="0"/>
              </a:spcBef>
              <a:buFont typeface="Arial" pitchFamily="34" charset="0"/>
              <a:buNone/>
              <a:defRPr sz="24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1227117"/>
            <a:ext cx="8022336" cy="4974336"/>
          </a:xfrm>
        </p:spPr>
        <p:txBody>
          <a:bodyPr lIns="365760" rIns="274320" bIns="45720" anchor="t" anchorCtr="0">
            <a:normAutofit/>
          </a:bodyPr>
          <a:lstStyle>
            <a:lvl1pPr>
              <a:defRPr sz="2667" baseline="0">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8022336" y="304800"/>
            <a:ext cx="4169664" cy="461665"/>
          </a:xfrm>
        </p:spPr>
        <p:txBody>
          <a:bodyPr lIns="91440" anchor="t" anchorCtr="0">
            <a:spAutoFit/>
          </a:bodyPr>
          <a:lstStyle>
            <a:lvl1pPr marL="0" indent="0" algn="ctr" defTabSz="243834">
              <a:lnSpc>
                <a:spcPct val="100000"/>
              </a:lnSpc>
              <a:spcBef>
                <a:spcPts val="0"/>
              </a:spcBef>
              <a:buFont typeface="Arial" pitchFamily="34" charset="0"/>
              <a:buNone/>
              <a:defRPr sz="2400" b="0" cap="none" baseline="0">
                <a:solidFill>
                  <a:schemeClr val="bg1"/>
                </a:solidFill>
                <a:effectLst/>
                <a:latin typeface="+mj-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Heading</a:t>
            </a:r>
          </a:p>
        </p:txBody>
      </p:sp>
      <p:sp>
        <p:nvSpPr>
          <p:cNvPr id="18" name="Text Placeholder 5"/>
          <p:cNvSpPr>
            <a:spLocks noGrp="1"/>
          </p:cNvSpPr>
          <p:nvPr>
            <p:ph type="body" sz="quarter" idx="14" hasCustomPrompt="1"/>
          </p:nvPr>
        </p:nvSpPr>
        <p:spPr>
          <a:xfrm>
            <a:off x="8570976" y="1325877"/>
            <a:ext cx="3048000" cy="820737"/>
          </a:xfrm>
        </p:spPr>
        <p:txBody>
          <a:bodyPr wrap="square" anchor="t" anchorCtr="0">
            <a:spAutoFit/>
          </a:bodyPr>
          <a:lstStyle>
            <a:lvl1pPr marL="0" indent="-243834" algn="l">
              <a:buFont typeface="Arial" pitchFamily="34" charset="0"/>
              <a:buNone/>
              <a:defRPr sz="2667" b="0" cap="none" baseline="0">
                <a:solidFill>
                  <a:schemeClr val="bg1"/>
                </a:solidFill>
                <a:latin typeface="+mn-lt"/>
              </a:defRPr>
            </a:lvl1pPr>
            <a:lvl2pPr marL="0" indent="0">
              <a:buFontTx/>
              <a:buNone/>
              <a:defRPr/>
            </a:lvl2pPr>
            <a:lvl3pPr marL="243834" indent="0">
              <a:buFontTx/>
              <a:buNone/>
              <a:defRPr/>
            </a:lvl3pPr>
            <a:lvl4pPr marL="487668" indent="0">
              <a:buFontTx/>
              <a:buNone/>
              <a:defRPr/>
            </a:lvl4pPr>
            <a:lvl5pPr marL="731502" indent="0">
              <a:buFontTx/>
              <a:buNone/>
              <a:defRPr/>
            </a:lvl5pPr>
          </a:lstStyle>
          <a:p>
            <a:pPr lvl="0"/>
            <a:r>
              <a:rPr lang="en-US" dirty="0"/>
              <a:t>Click to edit caption text</a:t>
            </a:r>
          </a:p>
        </p:txBody>
      </p:sp>
      <p:sp>
        <p:nvSpPr>
          <p:cNvPr id="4" name="Slide Number Placeholder 6"/>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383385613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307281545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1" y="-8061"/>
            <a:ext cx="12163455" cy="683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971800" cy="68580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2205163" y="1167901"/>
            <a:ext cx="8520925" cy="2074832"/>
          </a:xfrm>
        </p:spPr>
        <p:txBody>
          <a:bodyPr anchor="b">
            <a:normAutofit/>
          </a:bodyPr>
          <a:lstStyle>
            <a:lvl1pPr marL="0" indent="0" algn="l">
              <a:buNone/>
              <a:defRPr lang="en-US" sz="4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2205163" y="3312584"/>
            <a:ext cx="8520925" cy="1945216"/>
          </a:xfrm>
        </p:spPr>
        <p:txBody>
          <a:bodyPr>
            <a:normAutofit/>
          </a:bodyPr>
          <a:lstStyle>
            <a:lvl1pPr marL="0" indent="0" algn="l">
              <a:buNone/>
              <a:defRPr sz="2667">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1" y="0"/>
            <a:ext cx="3207900" cy="6864096"/>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Box 4">
            <a:extLst>
              <a:ext uri="{FF2B5EF4-FFF2-40B4-BE49-F238E27FC236}">
                <a16:creationId xmlns:a16="http://schemas.microsoft.com/office/drawing/2014/main" id="{64A8B58C-CD7F-6F4B-B6E8-178EEF4B15DC}"/>
              </a:ext>
            </a:extLst>
          </p:cNvPr>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8847" y="5967045"/>
            <a:ext cx="1483157" cy="825136"/>
          </a:xfrm>
          <a:prstGeom prst="rect">
            <a:avLst/>
          </a:prstGeom>
        </p:spPr>
      </p:pic>
    </p:spTree>
    <p:custDataLst>
      <p:tags r:id="rId1"/>
    </p:custDataLst>
    <p:extLst>
      <p:ext uri="{BB962C8B-B14F-4D97-AF65-F5344CB8AC3E}">
        <p14:creationId xmlns:p14="http://schemas.microsoft.com/office/powerpoint/2010/main" val="968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1" y="-8061"/>
            <a:ext cx="12163455" cy="683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Box 4">
            <a:extLst>
              <a:ext uri="{FF2B5EF4-FFF2-40B4-BE49-F238E27FC236}">
                <a16:creationId xmlns:a16="http://schemas.microsoft.com/office/drawing/2014/main" id="{B0C6AF5C-E29A-9E49-801E-0A1C09DFDE5F}"/>
              </a:ext>
            </a:extLst>
          </p:cNvPr>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15857" y="6329009"/>
            <a:ext cx="745039" cy="338655"/>
          </a:xfrm>
          <a:prstGeom prst="rect">
            <a:avLst/>
          </a:prstGeom>
        </p:spPr>
      </p:pic>
      <p:pic>
        <p:nvPicPr>
          <p:cNvPr id="6" name="Picture 5" descr="A picture containing clock, light, drawing&#10;&#10;Description automatically generated">
            <a:extLst>
              <a:ext uri="{FF2B5EF4-FFF2-40B4-BE49-F238E27FC236}">
                <a16:creationId xmlns:a16="http://schemas.microsoft.com/office/drawing/2014/main" id="{43AE3E76-C4CC-8245-858F-A891F08C3E5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6081728" y="-8059"/>
            <a:ext cx="6110273" cy="6866060"/>
          </a:xfrm>
          <a:prstGeom prst="rect">
            <a:avLst/>
          </a:prstGeom>
        </p:spPr>
      </p:pic>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826938" y="3312584"/>
            <a:ext cx="8520925" cy="1945216"/>
          </a:xfrm>
        </p:spPr>
        <p:txBody>
          <a:bodyPr>
            <a:normAutofit/>
          </a:bodyPr>
          <a:lstStyle>
            <a:lvl1pPr marL="0" indent="0" algn="l">
              <a:buNone/>
              <a:defRPr sz="2667">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826938" y="1167901"/>
            <a:ext cx="8520925" cy="2074832"/>
          </a:xfrm>
        </p:spPr>
        <p:txBody>
          <a:bodyPr anchor="b">
            <a:normAutofit/>
          </a:bodyPr>
          <a:lstStyle>
            <a:lvl1pPr marL="0" indent="0" algn="l">
              <a:buNone/>
              <a:defRPr lang="en-US" sz="4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2784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838200" y="975784"/>
            <a:ext cx="10515600" cy="609600"/>
          </a:xfrm>
        </p:spPr>
        <p:txBody>
          <a:bodyPr anchor="t"/>
          <a:lstStyle>
            <a:lvl1pPr marL="0" indent="0" algn="ctr">
              <a:buNone/>
              <a:defRPr>
                <a:solidFill>
                  <a:schemeClr val="accent1">
                    <a:lumMod val="60000"/>
                    <a:lumOff val="40000"/>
                  </a:schemeClr>
                </a:solidFill>
              </a:defRPr>
            </a:lvl1pPr>
            <a:lvl2pPr marL="243834" indent="0">
              <a:buNone/>
              <a:defRPr/>
            </a:lvl2pPr>
            <a:lvl3pPr marL="487668" indent="0">
              <a:buNone/>
              <a:defRPr/>
            </a:lvl3pPr>
            <a:lvl4pPr marL="1371566" indent="0">
              <a:buNone/>
              <a:defRPr/>
            </a:lvl4pPr>
            <a:lvl5pPr marL="1828754"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92920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838200" y="975784"/>
            <a:ext cx="10515600" cy="609600"/>
          </a:xfrm>
        </p:spPr>
        <p:txBody>
          <a:bodyPr anchor="t"/>
          <a:lstStyle>
            <a:lvl1pPr marL="0" indent="0" algn="ctr">
              <a:buNone/>
              <a:defRPr>
                <a:solidFill>
                  <a:schemeClr val="accent1">
                    <a:lumMod val="60000"/>
                    <a:lumOff val="40000"/>
                  </a:schemeClr>
                </a:solidFill>
              </a:defRPr>
            </a:lvl1pPr>
            <a:lvl2pPr marL="243834" indent="0">
              <a:buNone/>
              <a:defRPr/>
            </a:lvl2pPr>
            <a:lvl3pPr marL="487668" indent="0">
              <a:buNone/>
              <a:defRPr/>
            </a:lvl3pPr>
            <a:lvl4pPr marL="1371566" indent="0">
              <a:buNone/>
              <a:defRPr/>
            </a:lvl4pPr>
            <a:lvl5pPr marL="1828754"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170147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t>Click to edit Master title style</a:t>
            </a:r>
          </a:p>
        </p:txBody>
      </p:sp>
    </p:spTree>
    <p:custDataLst>
      <p:tags r:id="rId1"/>
    </p:custDataLst>
    <p:extLst>
      <p:ext uri="{BB962C8B-B14F-4D97-AF65-F5344CB8AC3E}">
        <p14:creationId xmlns:p14="http://schemas.microsoft.com/office/powerpoint/2010/main" val="380096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825625"/>
            <a:ext cx="5181600" cy="4351339"/>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838200" y="975784"/>
            <a:ext cx="10515600" cy="609600"/>
          </a:xfrm>
        </p:spPr>
        <p:txBody>
          <a:bodyPr anchor="t"/>
          <a:lstStyle>
            <a:lvl1pPr marL="0" indent="0" algn="ctr">
              <a:buNone/>
              <a:defRPr>
                <a:solidFill>
                  <a:schemeClr val="accent1">
                    <a:lumMod val="60000"/>
                    <a:lumOff val="40000"/>
                  </a:schemeClr>
                </a:solidFill>
              </a:defRPr>
            </a:lvl1pPr>
            <a:lvl2pPr marL="243834" indent="0">
              <a:buNone/>
              <a:defRPr/>
            </a:lvl2pPr>
            <a:lvl3pPr marL="487668" indent="0">
              <a:buNone/>
              <a:defRPr/>
            </a:lvl3pPr>
            <a:lvl4pPr marL="1371566" indent="0">
              <a:buNone/>
              <a:defRPr/>
            </a:lvl4pPr>
            <a:lvl5pPr marL="1828754"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99672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59757" y="203511"/>
            <a:ext cx="3353917" cy="748795"/>
          </a:xfrm>
        </p:spPr>
        <p:txBody>
          <a:bodyPr/>
          <a:lstStyle/>
          <a:p>
            <a:r>
              <a:rPr lang="en-US" dirty="0"/>
              <a:t>Click to edit title</a:t>
            </a:r>
          </a:p>
        </p:txBody>
      </p:sp>
      <p:sp>
        <p:nvSpPr>
          <p:cNvPr id="5" name="Text Placeholder 2"/>
          <p:cNvSpPr>
            <a:spLocks noGrp="1"/>
          </p:cNvSpPr>
          <p:nvPr>
            <p:ph type="body" sz="quarter" idx="3" hasCustomPrompt="1"/>
          </p:nvPr>
        </p:nvSpPr>
        <p:spPr>
          <a:xfrm>
            <a:off x="3513675" y="358562"/>
            <a:ext cx="8062869" cy="420564"/>
          </a:xfrm>
        </p:spPr>
        <p:txBody>
          <a:bodyPr wrap="square" anchor="ctr">
            <a:spAutoFit/>
          </a:bodyPr>
          <a:lstStyle>
            <a:lvl1pPr marL="0" indent="0">
              <a:lnSpc>
                <a:spcPct val="100000"/>
              </a:lnSpc>
              <a:buFont typeface="Arial" pitchFamily="34" charset="0"/>
              <a:buNone/>
              <a:defRPr sz="2133" b="1" cap="all" baseline="0">
                <a:solidFill>
                  <a:schemeClr val="tx2">
                    <a:lumMod val="50000"/>
                  </a:schemeClr>
                </a:solidFill>
                <a:latin typeface="+mn-lt"/>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subtitle</a:t>
            </a:r>
          </a:p>
        </p:txBody>
      </p:sp>
      <p:sp>
        <p:nvSpPr>
          <p:cNvPr id="6" name="Content Placeholder 3"/>
          <p:cNvSpPr>
            <a:spLocks noGrp="1"/>
          </p:cNvSpPr>
          <p:nvPr>
            <p:ph sz="quarter" idx="4" hasCustomPrompt="1"/>
          </p:nvPr>
        </p:nvSpPr>
        <p:spPr>
          <a:xfrm>
            <a:off x="609602" y="2505671"/>
            <a:ext cx="5177367" cy="1846660"/>
          </a:xfrm>
        </p:spPr>
        <p:txBody>
          <a:bodyPr wrap="square" anchor="ctr">
            <a:spAutoFit/>
          </a:bodyPr>
          <a:lstStyle>
            <a:lvl1pPr>
              <a:defRPr sz="2400" baseline="0"/>
            </a:lvl1pPr>
            <a:lvl2pPr>
              <a:defRPr sz="2133" baseline="0"/>
            </a:lvl2pPr>
            <a:lvl3pPr>
              <a:defRPr sz="1867"/>
            </a:lvl3pPr>
            <a:lvl4pPr>
              <a:defRPr sz="1600"/>
            </a:lvl4pPr>
            <a:lvl5pPr>
              <a:defRPr sz="1333" baseline="0"/>
            </a:lvl5pPr>
            <a:lvl6pPr>
              <a:defRPr sz="2133"/>
            </a:lvl6pPr>
            <a:lvl7pPr>
              <a:defRPr sz="2133"/>
            </a:lvl7pPr>
            <a:lvl8pPr>
              <a:defRPr sz="2133"/>
            </a:lvl8pPr>
            <a:lvl9pPr>
              <a:defRPr sz="213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4"/>
          <p:cNvSpPr>
            <a:spLocks noGrp="1"/>
          </p:cNvSpPr>
          <p:nvPr>
            <p:ph sz="quarter" idx="15" hasCustomPrompt="1"/>
          </p:nvPr>
        </p:nvSpPr>
        <p:spPr>
          <a:xfrm>
            <a:off x="6402917" y="2505671"/>
            <a:ext cx="5173628" cy="1846660"/>
          </a:xfrm>
        </p:spPr>
        <p:txBody>
          <a:bodyPr wrap="square">
            <a:spAutoFit/>
          </a:bodyPr>
          <a:lstStyle>
            <a:lvl1pPr>
              <a:defRPr baseline="0"/>
            </a:lvl1pPr>
            <a:lvl2pPr>
              <a:defRPr baseline="0"/>
            </a:lvl2pPr>
            <a:lvl3pPr>
              <a:defRPr baseline="0"/>
            </a:lvl3pPr>
            <a:lvl4pPr>
              <a:defRPr baseline="0"/>
            </a:lvl4pPr>
            <a:lvl5pPr>
              <a:defRPr baseline="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5"/>
          <p:cNvSpPr txBox="1"/>
          <p:nvPr/>
        </p:nvSpPr>
        <p:spPr>
          <a:xfrm>
            <a:off x="4329712" y="6466255"/>
            <a:ext cx="3513675" cy="338554"/>
          </a:xfrm>
          <a:prstGeom prst="rect">
            <a:avLst/>
          </a:prstGeom>
          <a:noFill/>
        </p:spPr>
        <p:txBody>
          <a:bodyPr wrap="square" anchor="ctr">
            <a:spAutoFit/>
          </a:bodyPr>
          <a:lstStyle/>
          <a:p>
            <a:pPr algn="ctr" defTabSz="365751" eaLnBrk="0" hangingPunct="0">
              <a:defRPr/>
            </a:pPr>
            <a:r>
              <a:rPr lang="en-US" sz="800" kern="300" spc="67" dirty="0">
                <a:solidFill>
                  <a:srgbClr val="B0B7BB">
                    <a:lumMod val="75000"/>
                  </a:srgbClr>
                </a:solidFill>
                <a:ea typeface="ＭＳ Ｐゴシック" pitchFamily="34" charset="-128"/>
                <a:cs typeface="Arial"/>
              </a:rPr>
              <a:t>Company Confidential - For Internal Use Only</a:t>
            </a:r>
            <a:br>
              <a:rPr lang="en-US" sz="800" kern="300" spc="67" dirty="0">
                <a:solidFill>
                  <a:srgbClr val="B0B7BB">
                    <a:lumMod val="75000"/>
                  </a:srgbClr>
                </a:solidFill>
                <a:ea typeface="ＭＳ Ｐゴシック" pitchFamily="34" charset="-128"/>
                <a:cs typeface="Arial"/>
              </a:rPr>
            </a:br>
            <a:r>
              <a:rPr lang="en-US" sz="800" kern="300" spc="67" dirty="0">
                <a:solidFill>
                  <a:srgbClr val="B0B7BB">
                    <a:lumMod val="75000"/>
                  </a:srgbClr>
                </a:solidFill>
                <a:ea typeface="ＭＳ Ｐゴシック" pitchFamily="34" charset="-128"/>
                <a:cs typeface="Arial"/>
              </a:rPr>
              <a:t>Copyright © 2012, SAS Institute Inc. All rights reserved.</a:t>
            </a:r>
          </a:p>
        </p:txBody>
      </p:sp>
      <p:pic>
        <p:nvPicPr>
          <p:cNvPr id="19"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7255" y="6227611"/>
            <a:ext cx="1357811" cy="315899"/>
          </a:xfrm>
          <a:prstGeom prst="rect">
            <a:avLst/>
          </a:prstGeom>
        </p:spPr>
      </p:pic>
      <p:cxnSp>
        <p:nvCxnSpPr>
          <p:cNvPr id="16" name="Straight Connector 7"/>
          <p:cNvCxnSpPr/>
          <p:nvPr/>
        </p:nvCxnSpPr>
        <p:spPr bwMode="auto">
          <a:xfrm>
            <a:off x="3513675" y="0"/>
            <a:ext cx="0" cy="12192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243448004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4169664" cy="68580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305183"/>
            <a:ext cx="4169664" cy="424732"/>
          </a:xfrm>
        </p:spPr>
        <p:txBody>
          <a:bodyPr lIns="91440" rIns="91440" anchor="t" anchorCtr="0">
            <a:spAutoFit/>
          </a:bodyPr>
          <a:lstStyle>
            <a:lvl1pPr algn="ctr" defTabSz="243834">
              <a:spcBef>
                <a:spcPts val="0"/>
              </a:spcBef>
              <a:defRPr sz="24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548640" y="1328926"/>
            <a:ext cx="3072384" cy="820737"/>
          </a:xfrm>
        </p:spPr>
        <p:txBody>
          <a:bodyPr wrap="square" anchor="t" anchorCtr="0">
            <a:spAutoFit/>
          </a:bodyPr>
          <a:lstStyle>
            <a:lvl1pPr marL="0" indent="-243834" algn="l">
              <a:buFont typeface="Arial" pitchFamily="34" charset="0"/>
              <a:buNone/>
              <a:defRPr sz="2667"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4169664" y="850213"/>
            <a:ext cx="8022336" cy="365760"/>
          </a:xfrm>
        </p:spPr>
        <p:txBody>
          <a:bodyPr wrap="square" lIns="182880" rIns="182880" anchor="ctr" anchorCtr="0">
            <a:noAutofit/>
          </a:bodyPr>
          <a:lstStyle>
            <a:lvl1pPr marL="0" indent="0" algn="ctr">
              <a:lnSpc>
                <a:spcPct val="100000"/>
              </a:lnSpc>
              <a:spcBef>
                <a:spcPts val="0"/>
              </a:spcBef>
              <a:buFont typeface="Arial" pitchFamily="34" charset="0"/>
              <a:buNone/>
              <a:defRPr sz="24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4169664" y="1227116"/>
            <a:ext cx="8022336" cy="5620871"/>
          </a:xfrm>
        </p:spPr>
        <p:txBody>
          <a:bodyPr wrap="square" lIns="365760" rIns="274320" bIns="91440" anchor="t" anchorCtr="0">
            <a:normAutofit/>
          </a:bodyPr>
          <a:lstStyle>
            <a:lvl1pPr>
              <a:buClr>
                <a:schemeClr val="bg2"/>
              </a:buClr>
              <a:defRPr sz="2667"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4169834" y="305183"/>
            <a:ext cx="8022167" cy="546100"/>
          </a:xfrm>
        </p:spPr>
        <p:txBody>
          <a:bodyPr>
            <a:noAutofit/>
          </a:bodyPr>
          <a:lstStyle>
            <a:lvl1pPr marL="0" indent="0" algn="ctr">
              <a:buNone/>
              <a:defRPr sz="3733"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33507" y="5204181"/>
            <a:ext cx="2458117" cy="1478571"/>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sz="2400"/>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sz="2400"/>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sz="2400"/>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sz="2400"/>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sz="2400"/>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sz="2400"/>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sz="2400"/>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sz="2400"/>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sz="2400"/>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sz="2400"/>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sz="2400"/>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sz="2400"/>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sz="2400"/>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sz="2400"/>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sz="2400"/>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sz="2400"/>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sz="2400"/>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sz="2400"/>
            </a:p>
          </p:txBody>
        </p:sp>
      </p:grpSp>
    </p:spTree>
    <p:custDataLst>
      <p:tags r:id="rId1"/>
    </p:custDataLst>
    <p:extLst>
      <p:ext uri="{BB962C8B-B14F-4D97-AF65-F5344CB8AC3E}">
        <p14:creationId xmlns:p14="http://schemas.microsoft.com/office/powerpoint/2010/main" val="415992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AS - Content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0747700-F3DC-564E-BB0C-85DD528CF83A}"/>
              </a:ext>
            </a:extLst>
          </p:cNvPr>
          <p:cNvSpPr>
            <a:spLocks noGrp="1"/>
          </p:cNvSpPr>
          <p:nvPr>
            <p:ph type="pic" sz="quarter" idx="10"/>
          </p:nvPr>
        </p:nvSpPr>
        <p:spPr>
          <a:xfrm>
            <a:off x="4343400" y="0"/>
            <a:ext cx="7849000" cy="6858000"/>
          </a:xfrm>
          <a:custGeom>
            <a:avLst/>
            <a:gdLst>
              <a:gd name="connsiteX0" fmla="*/ 0 w 5886450"/>
              <a:gd name="connsiteY0" fmla="*/ 5143500 h 5143500"/>
              <a:gd name="connsiteX1" fmla="*/ 2146485 w 5886450"/>
              <a:gd name="connsiteY1" fmla="*/ 0 h 5143500"/>
              <a:gd name="connsiteX2" fmla="*/ 3739965 w 5886450"/>
              <a:gd name="connsiteY2" fmla="*/ 0 h 5143500"/>
              <a:gd name="connsiteX3" fmla="*/ 5886450 w 5886450"/>
              <a:gd name="connsiteY3" fmla="*/ 5143500 h 5143500"/>
              <a:gd name="connsiteX4" fmla="*/ 0 w 5886450"/>
              <a:gd name="connsiteY4" fmla="*/ 5143500 h 5143500"/>
              <a:gd name="connsiteX0" fmla="*/ 0 w 5891494"/>
              <a:gd name="connsiteY0" fmla="*/ 5143500 h 5143500"/>
              <a:gd name="connsiteX1" fmla="*/ 2146485 w 5891494"/>
              <a:gd name="connsiteY1" fmla="*/ 0 h 5143500"/>
              <a:gd name="connsiteX2" fmla="*/ 5891494 w 5891494"/>
              <a:gd name="connsiteY2" fmla="*/ 7684 h 5143500"/>
              <a:gd name="connsiteX3" fmla="*/ 5886450 w 5891494"/>
              <a:gd name="connsiteY3" fmla="*/ 5143500 h 5143500"/>
              <a:gd name="connsiteX4" fmla="*/ 0 w 5891494"/>
              <a:gd name="connsiteY4" fmla="*/ 5143500 h 5143500"/>
              <a:gd name="connsiteX0" fmla="*/ 0 w 5891494"/>
              <a:gd name="connsiteY0" fmla="*/ 5143500 h 5143500"/>
              <a:gd name="connsiteX1" fmla="*/ 2937940 w 5891494"/>
              <a:gd name="connsiteY1" fmla="*/ 0 h 5143500"/>
              <a:gd name="connsiteX2" fmla="*/ 5891494 w 5891494"/>
              <a:gd name="connsiteY2" fmla="*/ 7684 h 5143500"/>
              <a:gd name="connsiteX3" fmla="*/ 5886450 w 5891494"/>
              <a:gd name="connsiteY3" fmla="*/ 5143500 h 5143500"/>
              <a:gd name="connsiteX4" fmla="*/ 0 w 5891494"/>
              <a:gd name="connsiteY4" fmla="*/ 5143500 h 5143500"/>
              <a:gd name="connsiteX0" fmla="*/ 0 w 5886750"/>
              <a:gd name="connsiteY0" fmla="*/ 5158868 h 5158868"/>
              <a:gd name="connsiteX1" fmla="*/ 2937940 w 5886750"/>
              <a:gd name="connsiteY1" fmla="*/ 15368 h 5158868"/>
              <a:gd name="connsiteX2" fmla="*/ 5883810 w 5886750"/>
              <a:gd name="connsiteY2" fmla="*/ 0 h 5158868"/>
              <a:gd name="connsiteX3" fmla="*/ 5886450 w 5886750"/>
              <a:gd name="connsiteY3" fmla="*/ 5158868 h 5158868"/>
              <a:gd name="connsiteX4" fmla="*/ 0 w 5886750"/>
              <a:gd name="connsiteY4" fmla="*/ 5158868 h 5158868"/>
              <a:gd name="connsiteX0" fmla="*/ 0 w 5886750"/>
              <a:gd name="connsiteY0" fmla="*/ 5143500 h 5143500"/>
              <a:gd name="connsiteX1" fmla="*/ 2937940 w 5886750"/>
              <a:gd name="connsiteY1" fmla="*/ 0 h 5143500"/>
              <a:gd name="connsiteX2" fmla="*/ 5883810 w 5886750"/>
              <a:gd name="connsiteY2" fmla="*/ 0 h 5143500"/>
              <a:gd name="connsiteX3" fmla="*/ 5886450 w 5886750"/>
              <a:gd name="connsiteY3" fmla="*/ 5143500 h 5143500"/>
              <a:gd name="connsiteX4" fmla="*/ 0 w 5886750"/>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50" h="5143500">
                <a:moveTo>
                  <a:pt x="0" y="5143500"/>
                </a:moveTo>
                <a:lnTo>
                  <a:pt x="2937940" y="0"/>
                </a:lnTo>
                <a:lnTo>
                  <a:pt x="5883810" y="0"/>
                </a:lnTo>
                <a:cubicBezTo>
                  <a:pt x="5882129" y="1711939"/>
                  <a:pt x="5888131" y="3431561"/>
                  <a:pt x="5886450" y="5143500"/>
                </a:cubicBezTo>
                <a:lnTo>
                  <a:pt x="0" y="5143500"/>
                </a:lnTo>
                <a:close/>
              </a:path>
            </a:pathLst>
          </a:custGeom>
        </p:spPr>
        <p:txBody>
          <a:bodyPr/>
          <a:lstStyle/>
          <a:p>
            <a:r>
              <a:rPr lang="en-US"/>
              <a:t>Click icon to add picture</a:t>
            </a:r>
          </a:p>
        </p:txBody>
      </p:sp>
      <p:sp>
        <p:nvSpPr>
          <p:cNvPr id="10" name="Text Placeholder 9">
            <a:extLst>
              <a:ext uri="{FF2B5EF4-FFF2-40B4-BE49-F238E27FC236}">
                <a16:creationId xmlns:a16="http://schemas.microsoft.com/office/drawing/2014/main" id="{5D6492C8-F2B6-994C-93E7-13EF75C493AC}"/>
              </a:ext>
            </a:extLst>
          </p:cNvPr>
          <p:cNvSpPr>
            <a:spLocks noGrp="1"/>
          </p:cNvSpPr>
          <p:nvPr>
            <p:ph type="body" sz="quarter" idx="11"/>
          </p:nvPr>
        </p:nvSpPr>
        <p:spPr>
          <a:xfrm>
            <a:off x="850314" y="2335948"/>
            <a:ext cx="4476749" cy="1363080"/>
          </a:xfrm>
        </p:spPr>
        <p:txBody>
          <a:bodyPr/>
          <a:lstStyle>
            <a:lvl1pPr marL="0" indent="0">
              <a:buNone/>
              <a:defRPr/>
            </a:lvl1pPr>
            <a:lvl2pPr marL="243834" indent="0">
              <a:buNone/>
              <a:defRPr/>
            </a:lvl2pPr>
            <a:lvl3pPr marL="487668" indent="0">
              <a:buNone/>
              <a:defRPr/>
            </a:lvl3pPr>
            <a:lvl4pPr marL="1371566" indent="0">
              <a:buNone/>
              <a:defRPr/>
            </a:lvl4pPr>
            <a:lvl5pPr marL="1828754" indent="0">
              <a:buNone/>
              <a:defRPr/>
            </a:lvl5pPr>
          </a:lstStyle>
          <a:p>
            <a:pPr lvl="0"/>
            <a:r>
              <a:rPr lang="en-US"/>
              <a:t>Click to edit Master text styles</a:t>
            </a:r>
          </a:p>
        </p:txBody>
      </p:sp>
      <p:sp>
        <p:nvSpPr>
          <p:cNvPr id="17" name="Freeform 16">
            <a:extLst>
              <a:ext uri="{FF2B5EF4-FFF2-40B4-BE49-F238E27FC236}">
                <a16:creationId xmlns:a16="http://schemas.microsoft.com/office/drawing/2014/main" id="{B28BF588-A539-E84D-BAE7-8D1EE1761D7B}"/>
              </a:ext>
            </a:extLst>
          </p:cNvPr>
          <p:cNvSpPr/>
          <p:nvPr/>
        </p:nvSpPr>
        <p:spPr>
          <a:xfrm>
            <a:off x="4166918" y="-1"/>
            <a:ext cx="4006609" cy="6858000"/>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ustDataLst>
      <p:tags r:id="rId1"/>
    </p:custDataLst>
    <p:extLst>
      <p:ext uri="{BB962C8B-B14F-4D97-AF65-F5344CB8AC3E}">
        <p14:creationId xmlns:p14="http://schemas.microsoft.com/office/powerpoint/2010/main" val="42172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55080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215857" y="6344362"/>
            <a:ext cx="745039" cy="307948"/>
          </a:xfrm>
          <a:prstGeom prst="rect">
            <a:avLst/>
          </a:prstGeom>
        </p:spPr>
      </p:pic>
      <p:sp>
        <p:nvSpPr>
          <p:cNvPr id="4" name="TextBox 4">
            <a:extLst>
              <a:ext uri="{FF2B5EF4-FFF2-40B4-BE49-F238E27FC236}">
                <a16:creationId xmlns:a16="http://schemas.microsoft.com/office/drawing/2014/main" id="{FC61EEC8-0C67-4E4B-96F0-B7FBDEF4618C}"/>
              </a:ext>
            </a:extLst>
          </p:cNvPr>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05412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4" name="Group 3">
            <a:extLst>
              <a:ext uri="{FF2B5EF4-FFF2-40B4-BE49-F238E27FC236}">
                <a16:creationId xmlns:a16="http://schemas.microsoft.com/office/drawing/2014/main" id="{9CC8A4CC-C6DD-674E-9755-C2307DA101AD}"/>
              </a:ext>
            </a:extLst>
          </p:cNvPr>
          <p:cNvGrpSpPr/>
          <p:nvPr/>
        </p:nvGrpSpPr>
        <p:grpSpPr>
          <a:xfrm>
            <a:off x="11237113" y="6353579"/>
            <a:ext cx="702523" cy="294037"/>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4413504" y="6516793"/>
            <a:ext cx="3352800" cy="297646"/>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01695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1" y="-8061"/>
            <a:ext cx="12163455" cy="683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971800" cy="68580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835538" y="2391584"/>
            <a:ext cx="8520925" cy="2074832"/>
          </a:xfrm>
        </p:spPr>
        <p:txBody>
          <a:bodyPr anchor="ctr">
            <a:normAutofit/>
          </a:bodyPr>
          <a:lstStyle>
            <a:lvl1pPr marL="0" indent="0" algn="ctr">
              <a:buNone/>
              <a:defRPr lang="en-US" sz="4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1" y="0"/>
            <a:ext cx="3207900" cy="6864096"/>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Box 4">
            <a:extLst>
              <a:ext uri="{FF2B5EF4-FFF2-40B4-BE49-F238E27FC236}">
                <a16:creationId xmlns:a16="http://schemas.microsoft.com/office/drawing/2014/main" id="{64A8B58C-CD7F-6F4B-B6E8-178EEF4B15DC}"/>
              </a:ext>
            </a:extLst>
          </p:cNvPr>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8847" y="5967045"/>
            <a:ext cx="1483157" cy="825136"/>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5467324" y="5517945"/>
            <a:ext cx="1285800" cy="502766"/>
          </a:xfrm>
          <a:prstGeom prst="rect">
            <a:avLst/>
          </a:prstGeom>
          <a:noFill/>
        </p:spPr>
        <p:txBody>
          <a:bodyPr wrap="none" rtlCol="0">
            <a:spAutoFit/>
          </a:bodyPr>
          <a:lstStyle/>
          <a:p>
            <a:pPr algn="ctr"/>
            <a:r>
              <a:rPr lang="en-US" sz="2667" dirty="0">
                <a:solidFill>
                  <a:schemeClr val="bg1"/>
                </a:solidFill>
                <a:latin typeface="+mj-lt"/>
              </a:rPr>
              <a:t>sas.com</a:t>
            </a:r>
          </a:p>
        </p:txBody>
      </p:sp>
    </p:spTree>
    <p:custDataLst>
      <p:tags r:id="rId1"/>
    </p:custDataLst>
    <p:extLst>
      <p:ext uri="{BB962C8B-B14F-4D97-AF65-F5344CB8AC3E}">
        <p14:creationId xmlns:p14="http://schemas.microsoft.com/office/powerpoint/2010/main" val="129543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234624181"/>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cSld name="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203152459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835152" y="853440"/>
            <a:ext cx="10521696" cy="365760"/>
          </a:xfrm>
        </p:spPr>
        <p:txBody>
          <a:bodyPr wrap="square" anchor="ctr" anchorCtr="0">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84540113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1_SAS - Title Only - Blu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1237113" y="6353579"/>
            <a:ext cx="702523" cy="294037"/>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a:ea typeface="+mn-ea"/>
                <a:cs typeface="+mn-cs"/>
              </a:endParaRPr>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a:ea typeface="+mn-ea"/>
                <a:cs typeface="+mn-cs"/>
              </a:endParaRPr>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a:ea typeface="+mn-ea"/>
                <a:cs typeface="+mn-cs"/>
              </a:endParaRPr>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a:ea typeface="+mn-ea"/>
                <a:cs typeface="+mn-cs"/>
              </a:endParaRPr>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a:ea typeface="+mn-ea"/>
                <a:cs typeface="+mn-cs"/>
              </a:endParaRPr>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a:ea typeface="+mn-ea"/>
                <a:cs typeface="+mn-cs"/>
              </a:endParaRPr>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a:ea typeface="+mn-ea"/>
                <a:cs typeface="+mn-cs"/>
              </a:endParaRPr>
            </a:p>
          </p:txBody>
        </p:sp>
      </p:grpSp>
      <p:sp>
        <p:nvSpPr>
          <p:cNvPr id="16" name="TextBox 4"/>
          <p:cNvSpPr txBox="1"/>
          <p:nvPr userDrawn="1"/>
        </p:nvSpPr>
        <p:spPr>
          <a:xfrm>
            <a:off x="4413504" y="6619449"/>
            <a:ext cx="3352800" cy="194990"/>
          </a:xfrm>
          <a:prstGeom prst="rect">
            <a:avLst/>
          </a:prstGeom>
          <a:noFill/>
        </p:spPr>
        <p:txBody>
          <a:bodyPr wrap="square" anchor="b" anchorCtr="0">
            <a:spAutoFit/>
          </a:bodyPr>
          <a:lstStyle/>
          <a:p>
            <a:pPr marL="0" marR="0" lvl="0" indent="0" algn="ctr" defTabSz="365751"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a:ln>
                  <a:noFill/>
                </a:ln>
                <a:solidFill>
                  <a:srgbClr val="0074BE"/>
                </a:solidFill>
                <a:effectLst/>
                <a:uLnTx/>
                <a:uFillTx/>
                <a:latin typeface="Calibri Light"/>
                <a:ea typeface="Calibri" charset="0"/>
                <a:cs typeface="Arial" panose="020B0604020202020204" pitchFamily="34" charset="0"/>
              </a:rPr>
              <a:t>Copyright © SAS Institute Inc. All rights reserved.</a:t>
            </a:r>
          </a:p>
        </p:txBody>
      </p:sp>
      <p:pic>
        <p:nvPicPr>
          <p:cNvPr id="17" name="Picture 16">
            <a:extLst>
              <a:ext uri="{FF2B5EF4-FFF2-40B4-BE49-F238E27FC236}">
                <a16:creationId xmlns:a16="http://schemas.microsoft.com/office/drawing/2014/main" id="{D8AD2B26-0835-4A34-B90D-D4A499050699}"/>
              </a:ext>
            </a:extLst>
          </p:cNvPr>
          <p:cNvPicPr>
            <a:picLocks noChangeAspect="1"/>
          </p:cNvPicPr>
          <p:nvPr userDrawn="1"/>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19379" y="1683428"/>
            <a:ext cx="13470652" cy="3491144"/>
          </a:xfrm>
          <a:prstGeom prst="rect">
            <a:avLst/>
          </a:prstGeom>
        </p:spPr>
      </p:pic>
    </p:spTree>
    <p:custDataLst>
      <p:tags r:id="rId1"/>
    </p:custDataLst>
    <p:extLst>
      <p:ext uri="{BB962C8B-B14F-4D97-AF65-F5344CB8AC3E}">
        <p14:creationId xmlns:p14="http://schemas.microsoft.com/office/powerpoint/2010/main" val="2627909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image" Target="../media/image13.png"/><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theme" Target="../theme/theme4.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5" Type="http://schemas.openxmlformats.org/officeDocument/2006/relationships/slideLayout" Target="../slideLayouts/slideLayout63.xml"/><Relationship Id="rId10" Type="http://schemas.openxmlformats.org/officeDocument/2006/relationships/image" Target="../media/image24.jpeg"/><Relationship Id="rId4" Type="http://schemas.openxmlformats.org/officeDocument/2006/relationships/slideLayout" Target="../slideLayouts/slideLayout62.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image" Target="../media/image13.png"/><Relationship Id="rId5" Type="http://schemas.openxmlformats.org/officeDocument/2006/relationships/slideLayout" Target="../slideLayouts/slideLayout71.xml"/><Relationship Id="rId10" Type="http://schemas.openxmlformats.org/officeDocument/2006/relationships/image" Target="../media/image26.png"/><Relationship Id="rId4" Type="http://schemas.openxmlformats.org/officeDocument/2006/relationships/slideLayout" Target="../slideLayouts/slideLayout70.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image" Target="../media/image20.png"/><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image" Target="../media/image29.png"/><Relationship Id="rId5" Type="http://schemas.openxmlformats.org/officeDocument/2006/relationships/slideLayout" Target="../slideLayouts/slideLayout79.xml"/><Relationship Id="rId10" Type="http://schemas.openxmlformats.org/officeDocument/2006/relationships/theme" Target="../theme/theme7.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tags" Target="../tags/tag2.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theme" Target="../theme/theme8.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10" Type="http://schemas.openxmlformats.org/officeDocument/2006/relationships/slideLayout" Target="../slideLayouts/slideLayout93.xml"/><Relationship Id="rId19" Type="http://schemas.openxmlformats.org/officeDocument/2006/relationships/image" Target="../media/image33.png"/><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4" descr="Footer_16x9_06.png"/>
          <p:cNvPicPr>
            <a:picLocks/>
          </p:cNvPicPr>
          <p:nvPr/>
        </p:nvPicPr>
        <p:blipFill>
          <a:blip r:embed="rId16"/>
          <a:srcRect/>
          <a:stretch>
            <a:fillRect/>
          </a:stretch>
        </p:blipFill>
        <p:spPr bwMode="auto">
          <a:xfrm>
            <a:off x="0" y="6371168"/>
            <a:ext cx="12192000" cy="486833"/>
          </a:xfrm>
          <a:prstGeom prst="rect">
            <a:avLst/>
          </a:prstGeom>
          <a:noFill/>
          <a:ln w="9525">
            <a:noFill/>
            <a:miter lim="800000"/>
            <a:headEnd/>
            <a:tailEnd/>
          </a:ln>
        </p:spPr>
      </p:pic>
      <p:sp>
        <p:nvSpPr>
          <p:cNvPr id="5" name="Title Placeholder 1"/>
          <p:cNvSpPr>
            <a:spLocks noGrp="1"/>
          </p:cNvSpPr>
          <p:nvPr>
            <p:ph type="title"/>
          </p:nvPr>
        </p:nvSpPr>
        <p:spPr>
          <a:xfrm>
            <a:off x="159757" y="39396"/>
            <a:ext cx="3353917" cy="1077026"/>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609600" y="2505671"/>
            <a:ext cx="10972800" cy="1846660"/>
          </a:xfrm>
          <a:prstGeom prst="rect">
            <a:avLst/>
          </a:prstGeom>
        </p:spPr>
        <p:txBody>
          <a:bodyPr vert="horz" lIns="91440" tIns="45720" rIns="91440" bIns="45720" rtlCol="0" anchor="ctr">
            <a:spAutoFit/>
          </a:body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3"/>
          <p:cNvSpPr txBox="1"/>
          <p:nvPr/>
        </p:nvSpPr>
        <p:spPr>
          <a:xfrm>
            <a:off x="4064001" y="6469488"/>
            <a:ext cx="4064000" cy="338554"/>
          </a:xfrm>
          <a:prstGeom prst="rect">
            <a:avLst/>
          </a:prstGeom>
          <a:noFill/>
        </p:spPr>
        <p:txBody>
          <a:bodyPr wrap="square" anchor="ctr">
            <a:spAutoFit/>
          </a:bodyPr>
          <a:lstStyle/>
          <a:p>
            <a:pPr algn="ctr" defTabSz="365751" eaLnBrk="0" hangingPunct="0">
              <a:defRPr/>
            </a:pPr>
            <a:r>
              <a:rPr lang="en-US" sz="800" kern="300" spc="67" dirty="0">
                <a:solidFill>
                  <a:srgbClr val="007DC3">
                    <a:lumMod val="40000"/>
                    <a:lumOff val="60000"/>
                  </a:srgbClr>
                </a:solidFill>
                <a:ea typeface="ＭＳ Ｐゴシック" pitchFamily="34" charset="-128"/>
                <a:cs typeface="Arial"/>
              </a:rPr>
              <a:t>Company Confidential - For Internal Use Only</a:t>
            </a:r>
            <a:br>
              <a:rPr lang="en-US" sz="800" kern="300" spc="67" dirty="0">
                <a:solidFill>
                  <a:srgbClr val="007DC3">
                    <a:lumMod val="40000"/>
                    <a:lumOff val="60000"/>
                  </a:srgbClr>
                </a:solidFill>
                <a:ea typeface="ＭＳ Ｐゴシック" pitchFamily="34" charset="-128"/>
                <a:cs typeface="Arial"/>
              </a:rPr>
            </a:br>
            <a:r>
              <a:rPr lang="en-US" sz="800" kern="300" spc="67" dirty="0">
                <a:solidFill>
                  <a:srgbClr val="007DC3">
                    <a:lumMod val="40000"/>
                    <a:lumOff val="60000"/>
                  </a:srgbClr>
                </a:solidFill>
                <a:ea typeface="ＭＳ Ｐゴシック" pitchFamily="34" charset="-128"/>
                <a:cs typeface="Arial"/>
              </a:rPr>
              <a:t>Copyright © 2012, SAS Institute Inc. All rights reserved.</a:t>
            </a:r>
          </a:p>
        </p:txBody>
      </p:sp>
    </p:spTree>
    <p:extLst>
      <p:ext uri="{BB962C8B-B14F-4D97-AF65-F5344CB8AC3E}">
        <p14:creationId xmlns:p14="http://schemas.microsoft.com/office/powerpoint/2010/main" val="1931725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Lst>
  <p:transition>
    <p:fade/>
  </p:transition>
  <p:txStyles>
    <p:titleStyle>
      <a:lvl1pPr algn="r" defTabSz="243834" rtl="0" eaLnBrk="1" latinLnBrk="0" hangingPunct="1">
        <a:spcBef>
          <a:spcPct val="0"/>
        </a:spcBef>
        <a:buNone/>
        <a:defRPr sz="2133" kern="1200" cap="all" baseline="0">
          <a:solidFill>
            <a:schemeClr val="accent3"/>
          </a:solidFill>
          <a:latin typeface="+mj-lt"/>
          <a:ea typeface="+mj-ea"/>
          <a:cs typeface="+mj-cs"/>
        </a:defRPr>
      </a:lvl1pPr>
    </p:titleStyle>
    <p:bodyStyle>
      <a:lvl1pPr marL="243834" indent="-243834" algn="l" defTabSz="487668" rtl="0" eaLnBrk="1" latinLnBrk="0" hangingPunct="1">
        <a:lnSpc>
          <a:spcPct val="120000"/>
        </a:lnSpc>
        <a:spcBef>
          <a:spcPts val="0"/>
        </a:spcBef>
        <a:buClr>
          <a:schemeClr val="accent2"/>
        </a:buClr>
        <a:buSzPct val="80000"/>
        <a:buFont typeface="Arial" pitchFamily="34" charset="0"/>
        <a:buChar char="•"/>
        <a:defRPr sz="2400" b="0" kern="1200" cap="none" baseline="0">
          <a:solidFill>
            <a:schemeClr val="tx2">
              <a:lumMod val="50000"/>
            </a:schemeClr>
          </a:solidFill>
          <a:latin typeface="+mn-lt"/>
          <a:ea typeface="+mn-ea"/>
          <a:cs typeface="+mn-cs"/>
        </a:defRPr>
      </a:lvl1pPr>
      <a:lvl2pPr marL="487668" indent="-243834" algn="l" defTabSz="487668" rtl="0" eaLnBrk="1" latinLnBrk="0" hangingPunct="1">
        <a:lnSpc>
          <a:spcPct val="120000"/>
        </a:lnSpc>
        <a:spcBef>
          <a:spcPts val="0"/>
        </a:spcBef>
        <a:buClr>
          <a:schemeClr val="accent2"/>
        </a:buClr>
        <a:buSzPct val="80000"/>
        <a:buFont typeface="Arial" pitchFamily="34" charset="0"/>
        <a:buChar char="•"/>
        <a:tabLst/>
        <a:defRPr sz="2133" kern="1200" baseline="0">
          <a:solidFill>
            <a:schemeClr val="tx2">
              <a:lumMod val="50000"/>
            </a:schemeClr>
          </a:solidFill>
          <a:latin typeface="+mn-lt"/>
          <a:ea typeface="+mn-ea"/>
          <a:cs typeface="+mn-cs"/>
        </a:defRPr>
      </a:lvl2pPr>
      <a:lvl3pPr marL="731502" indent="-243834" algn="l" defTabSz="487668" rtl="0" eaLnBrk="1" latinLnBrk="0" hangingPunct="1">
        <a:lnSpc>
          <a:spcPct val="120000"/>
        </a:lnSpc>
        <a:spcBef>
          <a:spcPts val="0"/>
        </a:spcBef>
        <a:buClr>
          <a:schemeClr val="accent2"/>
        </a:buClr>
        <a:buSzPct val="80000"/>
        <a:buFont typeface="Arial" pitchFamily="34" charset="0"/>
        <a:buChar char="•"/>
        <a:defRPr sz="1867" kern="1200" baseline="0">
          <a:solidFill>
            <a:schemeClr val="tx2">
              <a:lumMod val="50000"/>
            </a:schemeClr>
          </a:solidFill>
          <a:latin typeface="+mn-lt"/>
          <a:ea typeface="+mn-ea"/>
          <a:cs typeface="+mn-cs"/>
        </a:defRPr>
      </a:lvl3pPr>
      <a:lvl4pPr marL="975336" indent="-243834" algn="l" defTabSz="487668" rtl="0" eaLnBrk="1" latinLnBrk="0" hangingPunct="1">
        <a:lnSpc>
          <a:spcPct val="120000"/>
        </a:lnSpc>
        <a:spcBef>
          <a:spcPts val="0"/>
        </a:spcBef>
        <a:buClr>
          <a:schemeClr val="accent2"/>
        </a:buClr>
        <a:buSzPct val="80000"/>
        <a:buFont typeface="Arial" pitchFamily="34" charset="0"/>
        <a:buChar char="•"/>
        <a:defRPr sz="1600" kern="1200" baseline="0">
          <a:solidFill>
            <a:schemeClr val="tx2">
              <a:lumMod val="50000"/>
            </a:schemeClr>
          </a:solidFill>
          <a:latin typeface="+mn-lt"/>
          <a:ea typeface="+mn-ea"/>
          <a:cs typeface="+mn-cs"/>
        </a:defRPr>
      </a:lvl4pPr>
      <a:lvl5pPr marL="1203930" indent="-228594" algn="l" defTabSz="487668" rtl="0" eaLnBrk="1" latinLnBrk="0" hangingPunct="1">
        <a:lnSpc>
          <a:spcPct val="120000"/>
        </a:lnSpc>
        <a:spcBef>
          <a:spcPts val="0"/>
        </a:spcBef>
        <a:buClr>
          <a:schemeClr val="accent2"/>
        </a:buClr>
        <a:buSzPct val="80000"/>
        <a:buFont typeface="Arial" pitchFamily="34" charset="0"/>
        <a:buChar char="•"/>
        <a:defRPr sz="1333" kern="1200" baseline="0">
          <a:solidFill>
            <a:schemeClr val="tx2">
              <a:lumMod val="50000"/>
            </a:schemeClr>
          </a:solidFill>
          <a:latin typeface="+mn-lt"/>
          <a:ea typeface="+mn-ea"/>
          <a:cs typeface="+mn-cs"/>
        </a:defRPr>
      </a:lvl5pPr>
      <a:lvl6pPr marL="1463003"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6pPr>
      <a:lvl7pPr marL="1706837"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7pPr>
      <a:lvl8pPr marL="1950671" indent="-243834" algn="l" defTabSz="1219170"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8pPr>
      <a:lvl9pPr marL="2194505" indent="-243834" algn="l" defTabSz="48766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4" descr="Footer_16x9_06.png"/>
          <p:cNvPicPr>
            <a:picLocks/>
          </p:cNvPicPr>
          <p:nvPr/>
        </p:nvPicPr>
        <p:blipFill>
          <a:blip r:embed="rId15"/>
          <a:srcRect/>
          <a:stretch>
            <a:fillRect/>
          </a:stretch>
        </p:blipFill>
        <p:spPr bwMode="auto">
          <a:xfrm>
            <a:off x="0" y="6383885"/>
            <a:ext cx="12192000" cy="474116"/>
          </a:xfrm>
          <a:prstGeom prst="rect">
            <a:avLst/>
          </a:prstGeom>
          <a:noFill/>
          <a:ln w="9525">
            <a:noFill/>
            <a:miter lim="800000"/>
            <a:headEnd/>
            <a:tailEnd/>
          </a:ln>
        </p:spPr>
      </p:pic>
      <p:sp>
        <p:nvSpPr>
          <p:cNvPr id="5" name="Title Placeholder 1"/>
          <p:cNvSpPr>
            <a:spLocks noGrp="1"/>
          </p:cNvSpPr>
          <p:nvPr>
            <p:ph type="title"/>
          </p:nvPr>
        </p:nvSpPr>
        <p:spPr>
          <a:xfrm>
            <a:off x="159757" y="39396"/>
            <a:ext cx="3353917" cy="1077026"/>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609600" y="2505671"/>
            <a:ext cx="10972800" cy="1846660"/>
          </a:xfrm>
          <a:prstGeom prst="rect">
            <a:avLst/>
          </a:prstGeom>
        </p:spPr>
        <p:txBody>
          <a:bodyPr vert="horz" lIns="91440" tIns="45720" rIns="91440" bIns="45720" rtlCol="0" anchor="ctr">
            <a:spAutoFit/>
          </a:body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3"/>
          <p:cNvSpPr txBox="1"/>
          <p:nvPr/>
        </p:nvSpPr>
        <p:spPr>
          <a:xfrm>
            <a:off x="1" y="6668237"/>
            <a:ext cx="2575985" cy="174343"/>
          </a:xfrm>
          <a:prstGeom prst="rect">
            <a:avLst/>
          </a:prstGeom>
          <a:noFill/>
        </p:spPr>
        <p:txBody>
          <a:bodyPr wrap="square" anchor="ctr">
            <a:spAutoFit/>
          </a:bodyPr>
          <a:lstStyle/>
          <a:p>
            <a:pPr algn="l" eaLnBrk="0" hangingPunct="0">
              <a:defRPr/>
            </a:pPr>
            <a:r>
              <a:rPr lang="en-US" sz="533" b="0" kern="300" spc="67" dirty="0">
                <a:solidFill>
                  <a:schemeClr val="accent2">
                    <a:lumMod val="60000"/>
                    <a:lumOff val="40000"/>
                  </a:schemeClr>
                </a:solidFill>
                <a:latin typeface="Arial"/>
                <a:ea typeface="ＭＳ Ｐゴシック" pitchFamily="34" charset="-128"/>
                <a:cs typeface="Arial"/>
              </a:rPr>
              <a:t>Copyright © 2015, SAS Institute Inc. All rights reserved.</a:t>
            </a:r>
          </a:p>
        </p:txBody>
      </p:sp>
      <p:sp>
        <p:nvSpPr>
          <p:cNvPr id="2" name="Footer Placeholder 1"/>
          <p:cNvSpPr>
            <a:spLocks noGrp="1"/>
          </p:cNvSpPr>
          <p:nvPr>
            <p:ph type="ftr" sz="quarter" idx="3"/>
          </p:nvPr>
        </p:nvSpPr>
        <p:spPr>
          <a:xfrm>
            <a:off x="0" y="6017702"/>
            <a:ext cx="3860800" cy="366183"/>
          </a:xfrm>
          <a:prstGeom prst="rect">
            <a:avLst/>
          </a:prstGeom>
        </p:spPr>
        <p:txBody>
          <a:bodyPr vert="horz" lIns="91440" tIns="45720" rIns="91440" bIns="45720" rtlCol="0" anchor="b"/>
          <a:lstStyle>
            <a:lvl1pPr algn="l">
              <a:defRPr sz="1067">
                <a:solidFill>
                  <a:schemeClr val="bg2"/>
                </a:solidFill>
              </a:defRPr>
            </a:lvl1pPr>
          </a:lstStyle>
          <a:p>
            <a:endParaRPr lang="en-US" dirty="0"/>
          </a:p>
        </p:txBody>
      </p:sp>
      <p:sp>
        <p:nvSpPr>
          <p:cNvPr id="4" name="Slide Number Placeholder 3"/>
          <p:cNvSpPr>
            <a:spLocks noGrp="1"/>
          </p:cNvSpPr>
          <p:nvPr>
            <p:ph type="sldNum" sz="quarter" idx="4"/>
          </p:nvPr>
        </p:nvSpPr>
        <p:spPr>
          <a:xfrm>
            <a:off x="9347200" y="6017702"/>
            <a:ext cx="2844800" cy="366183"/>
          </a:xfrm>
          <a:prstGeom prst="rect">
            <a:avLst/>
          </a:prstGeom>
        </p:spPr>
        <p:txBody>
          <a:bodyPr vert="horz" lIns="91440" tIns="45720" rIns="91440" bIns="45720" rtlCol="0" anchor="b"/>
          <a:lstStyle>
            <a:lvl1pPr algn="r">
              <a:defRPr sz="1600">
                <a:solidFill>
                  <a:schemeClr val="tx1"/>
                </a:solidFill>
              </a:defRPr>
            </a:lvl1pPr>
          </a:lstStyle>
          <a:p>
            <a:fld id="{4976208B-6111-490B-8CEC-FFB249DB2100}" type="slidenum">
              <a:rPr lang="en-US" smtClean="0"/>
              <a:pPr/>
              <a:t>‹#›</a:t>
            </a:fld>
            <a:endParaRPr lang="en-US"/>
          </a:p>
        </p:txBody>
      </p:sp>
    </p:spTree>
    <p:extLst>
      <p:ext uri="{BB962C8B-B14F-4D97-AF65-F5344CB8AC3E}">
        <p14:creationId xmlns:p14="http://schemas.microsoft.com/office/powerpoint/2010/main" val="299570887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832" r:id="rId13"/>
  </p:sldLayoutIdLst>
  <p:transition>
    <p:fade/>
  </p:transition>
  <p:txStyles>
    <p:titleStyle>
      <a:lvl1pPr algn="r" defTabSz="243834" rtl="0" eaLnBrk="1" latinLnBrk="0" hangingPunct="1">
        <a:spcBef>
          <a:spcPct val="0"/>
        </a:spcBef>
        <a:buNone/>
        <a:defRPr sz="2133" kern="1200" cap="all" baseline="0">
          <a:solidFill>
            <a:schemeClr val="accent3"/>
          </a:solidFill>
          <a:latin typeface="+mj-lt"/>
          <a:ea typeface="+mj-ea"/>
          <a:cs typeface="+mj-cs"/>
        </a:defRPr>
      </a:lvl1pPr>
    </p:titleStyle>
    <p:bodyStyle>
      <a:lvl1pPr marL="243834" indent="-243834" algn="l" defTabSz="487668" rtl="0" eaLnBrk="1" latinLnBrk="0" hangingPunct="1">
        <a:lnSpc>
          <a:spcPct val="120000"/>
        </a:lnSpc>
        <a:spcBef>
          <a:spcPts val="0"/>
        </a:spcBef>
        <a:buClr>
          <a:schemeClr val="accent2"/>
        </a:buClr>
        <a:buSzPct val="80000"/>
        <a:buFont typeface="Arial" pitchFamily="34" charset="0"/>
        <a:buChar char="•"/>
        <a:defRPr sz="2400" b="0" kern="1200" cap="none" baseline="0">
          <a:solidFill>
            <a:schemeClr val="tx2">
              <a:lumMod val="50000"/>
            </a:schemeClr>
          </a:solidFill>
          <a:latin typeface="+mn-lt"/>
          <a:ea typeface="+mn-ea"/>
          <a:cs typeface="+mn-cs"/>
        </a:defRPr>
      </a:lvl1pPr>
      <a:lvl2pPr marL="487668" indent="-243834" algn="l" defTabSz="487668" rtl="0" eaLnBrk="1" latinLnBrk="0" hangingPunct="1">
        <a:lnSpc>
          <a:spcPct val="120000"/>
        </a:lnSpc>
        <a:spcBef>
          <a:spcPts val="0"/>
        </a:spcBef>
        <a:buClr>
          <a:schemeClr val="accent2"/>
        </a:buClr>
        <a:buSzPct val="80000"/>
        <a:buFont typeface="Arial" pitchFamily="34" charset="0"/>
        <a:buChar char="•"/>
        <a:tabLst/>
        <a:defRPr sz="2133" kern="1200" baseline="0">
          <a:solidFill>
            <a:schemeClr val="tx2">
              <a:lumMod val="50000"/>
            </a:schemeClr>
          </a:solidFill>
          <a:latin typeface="+mn-lt"/>
          <a:ea typeface="+mn-ea"/>
          <a:cs typeface="+mn-cs"/>
        </a:defRPr>
      </a:lvl2pPr>
      <a:lvl3pPr marL="731502" indent="-243834" algn="l" defTabSz="487668" rtl="0" eaLnBrk="1" latinLnBrk="0" hangingPunct="1">
        <a:lnSpc>
          <a:spcPct val="120000"/>
        </a:lnSpc>
        <a:spcBef>
          <a:spcPts val="0"/>
        </a:spcBef>
        <a:buClr>
          <a:schemeClr val="accent2"/>
        </a:buClr>
        <a:buSzPct val="80000"/>
        <a:buFont typeface="Arial" pitchFamily="34" charset="0"/>
        <a:buChar char="•"/>
        <a:defRPr sz="1867" kern="1200" baseline="0">
          <a:solidFill>
            <a:schemeClr val="tx2">
              <a:lumMod val="50000"/>
            </a:schemeClr>
          </a:solidFill>
          <a:latin typeface="+mn-lt"/>
          <a:ea typeface="+mn-ea"/>
          <a:cs typeface="+mn-cs"/>
        </a:defRPr>
      </a:lvl3pPr>
      <a:lvl4pPr marL="975336" indent="-243834" algn="l" defTabSz="487668" rtl="0" eaLnBrk="1" latinLnBrk="0" hangingPunct="1">
        <a:lnSpc>
          <a:spcPct val="120000"/>
        </a:lnSpc>
        <a:spcBef>
          <a:spcPts val="0"/>
        </a:spcBef>
        <a:buClr>
          <a:schemeClr val="accent2"/>
        </a:buClr>
        <a:buSzPct val="80000"/>
        <a:buFont typeface="Arial" pitchFamily="34" charset="0"/>
        <a:buChar char="•"/>
        <a:defRPr sz="1600" kern="1200" baseline="0">
          <a:solidFill>
            <a:schemeClr val="tx2">
              <a:lumMod val="50000"/>
            </a:schemeClr>
          </a:solidFill>
          <a:latin typeface="+mn-lt"/>
          <a:ea typeface="+mn-ea"/>
          <a:cs typeface="+mn-cs"/>
        </a:defRPr>
      </a:lvl4pPr>
      <a:lvl5pPr marL="1203930" indent="-228594" algn="l" defTabSz="487668" rtl="0" eaLnBrk="1" latinLnBrk="0" hangingPunct="1">
        <a:lnSpc>
          <a:spcPct val="120000"/>
        </a:lnSpc>
        <a:spcBef>
          <a:spcPts val="0"/>
        </a:spcBef>
        <a:buClr>
          <a:schemeClr val="accent2"/>
        </a:buClr>
        <a:buSzPct val="80000"/>
        <a:buFont typeface="Arial" pitchFamily="34" charset="0"/>
        <a:buChar char="•"/>
        <a:defRPr sz="1333" kern="1200" baseline="0">
          <a:solidFill>
            <a:schemeClr val="tx2">
              <a:lumMod val="50000"/>
            </a:schemeClr>
          </a:solidFill>
          <a:latin typeface="+mn-lt"/>
          <a:ea typeface="+mn-ea"/>
          <a:cs typeface="+mn-cs"/>
        </a:defRPr>
      </a:lvl5pPr>
      <a:lvl6pPr marL="1463003"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6pPr>
      <a:lvl7pPr marL="1706837"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7pPr>
      <a:lvl8pPr marL="1950671" indent="-243834" algn="l" defTabSz="1219170"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8pPr>
      <a:lvl9pPr marL="2194505" indent="-243834" algn="l" defTabSz="48766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4" descr="Footer_16x9_06.png"/>
          <p:cNvPicPr>
            <a:picLocks/>
          </p:cNvPicPr>
          <p:nvPr/>
        </p:nvPicPr>
        <p:blipFill>
          <a:blip r:embed="rId14"/>
          <a:srcRect/>
          <a:stretch>
            <a:fillRect/>
          </a:stretch>
        </p:blipFill>
        <p:spPr bwMode="auto">
          <a:xfrm>
            <a:off x="0" y="6383885"/>
            <a:ext cx="12192000" cy="474116"/>
          </a:xfrm>
          <a:prstGeom prst="rect">
            <a:avLst/>
          </a:prstGeom>
          <a:noFill/>
          <a:ln w="9525">
            <a:noFill/>
            <a:miter lim="800000"/>
            <a:headEnd/>
            <a:tailEnd/>
          </a:ln>
        </p:spPr>
      </p:pic>
      <p:sp>
        <p:nvSpPr>
          <p:cNvPr id="5" name="Title Placeholder 1"/>
          <p:cNvSpPr>
            <a:spLocks noGrp="1"/>
          </p:cNvSpPr>
          <p:nvPr>
            <p:ph type="title"/>
          </p:nvPr>
        </p:nvSpPr>
        <p:spPr>
          <a:xfrm>
            <a:off x="159757" y="39396"/>
            <a:ext cx="3353917" cy="1077026"/>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609600" y="2505671"/>
            <a:ext cx="10972800" cy="1846660"/>
          </a:xfrm>
          <a:prstGeom prst="rect">
            <a:avLst/>
          </a:prstGeom>
        </p:spPr>
        <p:txBody>
          <a:bodyPr vert="horz" lIns="91440" tIns="45720" rIns="91440" bIns="45720" rtlCol="0" anchor="ctr">
            <a:spAutoFit/>
          </a:body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3"/>
          <p:cNvSpPr txBox="1"/>
          <p:nvPr/>
        </p:nvSpPr>
        <p:spPr>
          <a:xfrm>
            <a:off x="1" y="6668237"/>
            <a:ext cx="2575985" cy="174343"/>
          </a:xfrm>
          <a:prstGeom prst="rect">
            <a:avLst/>
          </a:prstGeom>
          <a:noFill/>
        </p:spPr>
        <p:txBody>
          <a:bodyPr wrap="square" anchor="ctr">
            <a:spAutoFit/>
          </a:bodyPr>
          <a:lstStyle/>
          <a:p>
            <a:pPr algn="l" eaLnBrk="0" hangingPunct="0">
              <a:defRPr/>
            </a:pPr>
            <a:r>
              <a:rPr lang="en-US" sz="533" b="0" kern="300" spc="67" dirty="0">
                <a:solidFill>
                  <a:schemeClr val="accent2">
                    <a:lumMod val="60000"/>
                    <a:lumOff val="40000"/>
                  </a:schemeClr>
                </a:solidFill>
                <a:latin typeface="Arial"/>
                <a:ea typeface="ＭＳ Ｐゴシック" pitchFamily="34" charset="-128"/>
                <a:cs typeface="Arial"/>
              </a:rPr>
              <a:t>Copyright © 2015, SAS Institute Inc. All rights reserved.</a:t>
            </a:r>
          </a:p>
        </p:txBody>
      </p:sp>
      <p:sp>
        <p:nvSpPr>
          <p:cNvPr id="2" name="Footer Placeholder 1"/>
          <p:cNvSpPr>
            <a:spLocks noGrp="1"/>
          </p:cNvSpPr>
          <p:nvPr>
            <p:ph type="ftr" sz="quarter" idx="3"/>
          </p:nvPr>
        </p:nvSpPr>
        <p:spPr>
          <a:xfrm>
            <a:off x="0" y="6017702"/>
            <a:ext cx="3860800" cy="366183"/>
          </a:xfrm>
          <a:prstGeom prst="rect">
            <a:avLst/>
          </a:prstGeom>
        </p:spPr>
        <p:txBody>
          <a:bodyPr vert="horz" lIns="91440" tIns="45720" rIns="91440" bIns="45720" rtlCol="0" anchor="b"/>
          <a:lstStyle>
            <a:lvl1pPr algn="l">
              <a:defRPr sz="1067">
                <a:solidFill>
                  <a:schemeClr val="bg2"/>
                </a:solidFill>
              </a:defRPr>
            </a:lvl1pPr>
          </a:lstStyle>
          <a:p>
            <a:endParaRPr lang="en-US" dirty="0"/>
          </a:p>
        </p:txBody>
      </p:sp>
      <p:sp>
        <p:nvSpPr>
          <p:cNvPr id="4" name="Slide Number Placeholder 3"/>
          <p:cNvSpPr>
            <a:spLocks noGrp="1"/>
          </p:cNvSpPr>
          <p:nvPr>
            <p:ph type="sldNum" sz="quarter" idx="4"/>
          </p:nvPr>
        </p:nvSpPr>
        <p:spPr>
          <a:xfrm>
            <a:off x="9347200" y="6017702"/>
            <a:ext cx="2844800" cy="366183"/>
          </a:xfrm>
          <a:prstGeom prst="rect">
            <a:avLst/>
          </a:prstGeom>
        </p:spPr>
        <p:txBody>
          <a:bodyPr vert="horz" lIns="91440" tIns="45720" rIns="91440" bIns="45720" rtlCol="0" anchor="b"/>
          <a:lstStyle>
            <a:lvl1pPr algn="r">
              <a:defRPr sz="1600">
                <a:solidFill>
                  <a:schemeClr val="tx1"/>
                </a:solidFill>
              </a:defRPr>
            </a:lvl1pPr>
          </a:lstStyle>
          <a:p>
            <a:fld id="{4976208B-6111-490B-8CEC-FFB249DB2100}" type="slidenum">
              <a:rPr lang="en-US" smtClean="0"/>
              <a:pPr/>
              <a:t>‹#›</a:t>
            </a:fld>
            <a:endParaRPr lang="en-US"/>
          </a:p>
        </p:txBody>
      </p:sp>
    </p:spTree>
    <p:extLst>
      <p:ext uri="{BB962C8B-B14F-4D97-AF65-F5344CB8AC3E}">
        <p14:creationId xmlns:p14="http://schemas.microsoft.com/office/powerpoint/2010/main" val="191396622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ransition>
    <p:fade/>
  </p:transition>
  <p:txStyles>
    <p:titleStyle>
      <a:lvl1pPr algn="r" defTabSz="243834" rtl="0" eaLnBrk="1" latinLnBrk="0" hangingPunct="1">
        <a:spcBef>
          <a:spcPct val="0"/>
        </a:spcBef>
        <a:buNone/>
        <a:defRPr sz="2133" kern="1200" cap="all" baseline="0">
          <a:solidFill>
            <a:schemeClr val="accent3"/>
          </a:solidFill>
          <a:latin typeface="+mj-lt"/>
          <a:ea typeface="+mj-ea"/>
          <a:cs typeface="+mj-cs"/>
        </a:defRPr>
      </a:lvl1pPr>
    </p:titleStyle>
    <p:bodyStyle>
      <a:lvl1pPr marL="243834" indent="-243834" algn="l" defTabSz="487668" rtl="0" eaLnBrk="1" latinLnBrk="0" hangingPunct="1">
        <a:lnSpc>
          <a:spcPct val="120000"/>
        </a:lnSpc>
        <a:spcBef>
          <a:spcPts val="0"/>
        </a:spcBef>
        <a:buClr>
          <a:schemeClr val="accent2"/>
        </a:buClr>
        <a:buSzPct val="80000"/>
        <a:buFont typeface="Arial" pitchFamily="34" charset="0"/>
        <a:buChar char="•"/>
        <a:defRPr sz="2400" b="0" kern="1200" cap="none" baseline="0">
          <a:solidFill>
            <a:schemeClr val="tx2">
              <a:lumMod val="50000"/>
            </a:schemeClr>
          </a:solidFill>
          <a:latin typeface="+mn-lt"/>
          <a:ea typeface="+mn-ea"/>
          <a:cs typeface="+mn-cs"/>
        </a:defRPr>
      </a:lvl1pPr>
      <a:lvl2pPr marL="487668" indent="-243834" algn="l" defTabSz="487668" rtl="0" eaLnBrk="1" latinLnBrk="0" hangingPunct="1">
        <a:lnSpc>
          <a:spcPct val="120000"/>
        </a:lnSpc>
        <a:spcBef>
          <a:spcPts val="0"/>
        </a:spcBef>
        <a:buClr>
          <a:schemeClr val="accent2"/>
        </a:buClr>
        <a:buSzPct val="80000"/>
        <a:buFont typeface="Arial" pitchFamily="34" charset="0"/>
        <a:buChar char="•"/>
        <a:tabLst/>
        <a:defRPr sz="2133" kern="1200" baseline="0">
          <a:solidFill>
            <a:schemeClr val="tx2">
              <a:lumMod val="50000"/>
            </a:schemeClr>
          </a:solidFill>
          <a:latin typeface="+mn-lt"/>
          <a:ea typeface="+mn-ea"/>
          <a:cs typeface="+mn-cs"/>
        </a:defRPr>
      </a:lvl2pPr>
      <a:lvl3pPr marL="731502" indent="-243834" algn="l" defTabSz="487668" rtl="0" eaLnBrk="1" latinLnBrk="0" hangingPunct="1">
        <a:lnSpc>
          <a:spcPct val="120000"/>
        </a:lnSpc>
        <a:spcBef>
          <a:spcPts val="0"/>
        </a:spcBef>
        <a:buClr>
          <a:schemeClr val="accent2"/>
        </a:buClr>
        <a:buSzPct val="80000"/>
        <a:buFont typeface="Arial" pitchFamily="34" charset="0"/>
        <a:buChar char="•"/>
        <a:defRPr sz="1867" kern="1200" baseline="0">
          <a:solidFill>
            <a:schemeClr val="tx2">
              <a:lumMod val="50000"/>
            </a:schemeClr>
          </a:solidFill>
          <a:latin typeface="+mn-lt"/>
          <a:ea typeface="+mn-ea"/>
          <a:cs typeface="+mn-cs"/>
        </a:defRPr>
      </a:lvl3pPr>
      <a:lvl4pPr marL="975336" indent="-243834" algn="l" defTabSz="487668" rtl="0" eaLnBrk="1" latinLnBrk="0" hangingPunct="1">
        <a:lnSpc>
          <a:spcPct val="120000"/>
        </a:lnSpc>
        <a:spcBef>
          <a:spcPts val="0"/>
        </a:spcBef>
        <a:buClr>
          <a:schemeClr val="accent2"/>
        </a:buClr>
        <a:buSzPct val="80000"/>
        <a:buFont typeface="Arial" pitchFamily="34" charset="0"/>
        <a:buChar char="•"/>
        <a:defRPr sz="1600" kern="1200" baseline="0">
          <a:solidFill>
            <a:schemeClr val="tx2">
              <a:lumMod val="50000"/>
            </a:schemeClr>
          </a:solidFill>
          <a:latin typeface="+mn-lt"/>
          <a:ea typeface="+mn-ea"/>
          <a:cs typeface="+mn-cs"/>
        </a:defRPr>
      </a:lvl4pPr>
      <a:lvl5pPr marL="1203930" indent="-228594" algn="l" defTabSz="487668" rtl="0" eaLnBrk="1" latinLnBrk="0" hangingPunct="1">
        <a:lnSpc>
          <a:spcPct val="120000"/>
        </a:lnSpc>
        <a:spcBef>
          <a:spcPts val="0"/>
        </a:spcBef>
        <a:buClr>
          <a:schemeClr val="accent2"/>
        </a:buClr>
        <a:buSzPct val="80000"/>
        <a:buFont typeface="Arial" pitchFamily="34" charset="0"/>
        <a:buChar char="•"/>
        <a:defRPr sz="1333" kern="1200" baseline="0">
          <a:solidFill>
            <a:schemeClr val="tx2">
              <a:lumMod val="50000"/>
            </a:schemeClr>
          </a:solidFill>
          <a:latin typeface="+mn-lt"/>
          <a:ea typeface="+mn-ea"/>
          <a:cs typeface="+mn-cs"/>
        </a:defRPr>
      </a:lvl5pPr>
      <a:lvl6pPr marL="1463003"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6pPr>
      <a:lvl7pPr marL="1706837"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7pPr>
      <a:lvl8pPr marL="1950671" indent="-243834" algn="l" defTabSz="1219170"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8pPr>
      <a:lvl9pPr marL="2194505" indent="-243834" algn="l" defTabSz="48766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835152" y="256032"/>
            <a:ext cx="10521696" cy="6096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835152" y="1353312"/>
            <a:ext cx="10521696" cy="4852416"/>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5486400" y="6370617"/>
            <a:ext cx="1219200" cy="276999"/>
          </a:xfrm>
          <a:prstGeom prst="rect">
            <a:avLst/>
          </a:prstGeom>
        </p:spPr>
        <p:txBody>
          <a:bodyPr vert="horz" lIns="91440" tIns="45720" rIns="91440" bIns="45720" rtlCol="0" anchor="b">
            <a:spAutoFit/>
          </a:bodyPr>
          <a:lstStyle>
            <a:lvl1pPr algn="ctr" defTabSz="243834">
              <a:defRPr sz="12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51"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215622" y="6332183"/>
            <a:ext cx="745039" cy="338655"/>
          </a:xfrm>
          <a:prstGeom prst="rect">
            <a:avLst/>
          </a:prstGeom>
        </p:spPr>
      </p:pic>
    </p:spTree>
    <p:extLst>
      <p:ext uri="{BB962C8B-B14F-4D97-AF65-F5344CB8AC3E}">
        <p14:creationId xmlns:p14="http://schemas.microsoft.com/office/powerpoint/2010/main" val="2167892042"/>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 id="2147483852" r:id="rId19"/>
  </p:sldLayoutIdLst>
  <p:transition>
    <p:fade/>
  </p:transition>
  <p:txStyles>
    <p:titleStyle>
      <a:lvl1pPr algn="ctr" defTabSz="243834" rtl="0" eaLnBrk="1" latinLnBrk="0" hangingPunct="1">
        <a:spcBef>
          <a:spcPct val="0"/>
        </a:spcBef>
        <a:buNone/>
        <a:defRPr lang="en-US" sz="3733" kern="1200" cap="none" baseline="0" dirty="0">
          <a:solidFill>
            <a:schemeClr val="tx2"/>
          </a:solidFill>
          <a:latin typeface="+mj-lt"/>
          <a:ea typeface="+mj-ea"/>
          <a:cs typeface="+mj-cs"/>
        </a:defRPr>
      </a:lvl1pPr>
    </p:titleStyle>
    <p:bodyStyle>
      <a:lvl1pPr marL="243834" indent="-243834" algn="l" defTabSz="487668" rtl="0" eaLnBrk="1" latinLnBrk="0" hangingPunct="1">
        <a:lnSpc>
          <a:spcPct val="85000"/>
        </a:lnSpc>
        <a:spcBef>
          <a:spcPts val="1067"/>
        </a:spcBef>
        <a:spcAft>
          <a:spcPts val="0"/>
        </a:spcAft>
        <a:buClr>
          <a:schemeClr val="accent1"/>
        </a:buClr>
        <a:buSzPct val="80000"/>
        <a:buFont typeface="Arial" pitchFamily="34" charset="0"/>
        <a:buChar char="•"/>
        <a:defRPr sz="2667" b="0" kern="1200" cap="none" baseline="0">
          <a:solidFill>
            <a:schemeClr val="tx2"/>
          </a:solidFill>
          <a:latin typeface="+mn-lt"/>
          <a:ea typeface="+mn-ea"/>
          <a:cs typeface="+mn-cs"/>
        </a:defRPr>
      </a:lvl1pPr>
      <a:lvl2pPr marL="487668" indent="-243834" algn="l" defTabSz="487668" rtl="0" eaLnBrk="1" latinLnBrk="0" hangingPunct="1">
        <a:lnSpc>
          <a:spcPct val="85000"/>
        </a:lnSpc>
        <a:spcBef>
          <a:spcPts val="1067"/>
        </a:spcBef>
        <a:spcAft>
          <a:spcPts val="0"/>
        </a:spcAft>
        <a:buClr>
          <a:schemeClr val="tx1">
            <a:lumMod val="65000"/>
            <a:lumOff val="35000"/>
          </a:schemeClr>
        </a:buClr>
        <a:buSzPct val="80000"/>
        <a:buFont typeface="Arial" pitchFamily="34" charset="0"/>
        <a:buChar char="•"/>
        <a:tabLst/>
        <a:defRPr sz="2400" kern="1200" baseline="0">
          <a:solidFill>
            <a:schemeClr val="tx1">
              <a:lumMod val="65000"/>
              <a:lumOff val="35000"/>
            </a:schemeClr>
          </a:solidFill>
          <a:latin typeface="+mn-lt"/>
          <a:ea typeface="+mn-ea"/>
          <a:cs typeface="+mn-cs"/>
        </a:defRPr>
      </a:lvl2pPr>
      <a:lvl3pPr marL="731502" indent="-243834" algn="l" defTabSz="487668" rtl="0" eaLnBrk="1" latinLnBrk="0" hangingPunct="1">
        <a:lnSpc>
          <a:spcPct val="85000"/>
        </a:lnSpc>
        <a:spcBef>
          <a:spcPts val="1067"/>
        </a:spcBef>
        <a:spcAft>
          <a:spcPts val="0"/>
        </a:spcAft>
        <a:buClr>
          <a:schemeClr val="tx1">
            <a:lumMod val="65000"/>
            <a:lumOff val="35000"/>
          </a:schemeClr>
        </a:buClr>
        <a:buSzPct val="100000"/>
        <a:buFont typeface="Calibri" panose="020F0502020204030204" pitchFamily="34" charset="0"/>
        <a:buChar char="-"/>
        <a:defRPr sz="1867" kern="1200" baseline="0">
          <a:solidFill>
            <a:schemeClr val="tx1">
              <a:lumMod val="65000"/>
              <a:lumOff val="35000"/>
            </a:schemeClr>
          </a:solidFill>
          <a:latin typeface="+mn-lt"/>
          <a:ea typeface="+mn-ea"/>
          <a:cs typeface="+mn-cs"/>
        </a:defRPr>
      </a:lvl3pPr>
      <a:lvl4pPr marL="975336" indent="-243834" algn="l" defTabSz="487668"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600" kern="1200" baseline="0">
          <a:solidFill>
            <a:schemeClr val="tx1">
              <a:lumMod val="65000"/>
              <a:lumOff val="35000"/>
            </a:schemeClr>
          </a:solidFill>
          <a:latin typeface="+mn-lt"/>
          <a:ea typeface="+mn-ea"/>
          <a:cs typeface="+mn-cs"/>
        </a:defRPr>
      </a:lvl4pPr>
      <a:lvl5pPr marL="1219170" indent="-243834" algn="l" defTabSz="487668"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333" kern="1200" baseline="0">
          <a:solidFill>
            <a:schemeClr val="tx1">
              <a:lumMod val="65000"/>
              <a:lumOff val="35000"/>
            </a:schemeClr>
          </a:solidFill>
          <a:latin typeface="+mn-lt"/>
          <a:ea typeface="+mn-ea"/>
          <a:cs typeface="+mn-cs"/>
        </a:defRPr>
      </a:lvl5pPr>
      <a:lvl6pPr marL="1463003"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6pPr>
      <a:lvl7pPr marL="1706837"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7pPr>
      <a:lvl8pPr marL="1950671" indent="-243834" algn="l" defTabSz="1219170"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8pPr>
      <a:lvl9pPr marL="2194505" indent="-243834" algn="l" defTabSz="48766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6383867"/>
            <a:ext cx="12192000" cy="476596"/>
          </a:xfrm>
          <a:prstGeom prst="rect">
            <a:avLst/>
          </a:prstGeom>
        </p:spPr>
      </p:pic>
      <p:sp>
        <p:nvSpPr>
          <p:cNvPr id="5" name="Title Placeholder 1"/>
          <p:cNvSpPr>
            <a:spLocks noGrp="1"/>
          </p:cNvSpPr>
          <p:nvPr>
            <p:ph type="title"/>
          </p:nvPr>
        </p:nvSpPr>
        <p:spPr>
          <a:xfrm>
            <a:off x="159757" y="39396"/>
            <a:ext cx="3353917" cy="1077026"/>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609600" y="2505671"/>
            <a:ext cx="10972800" cy="1846660"/>
          </a:xfrm>
          <a:prstGeom prst="rect">
            <a:avLst/>
          </a:prstGeom>
        </p:spPr>
        <p:txBody>
          <a:bodyPr vert="horz" lIns="91440" tIns="45720" rIns="91440" bIns="45720" rtlCol="0" anchor="ctr">
            <a:spAutoFit/>
          </a:body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3"/>
          <p:cNvSpPr txBox="1"/>
          <p:nvPr/>
        </p:nvSpPr>
        <p:spPr>
          <a:xfrm>
            <a:off x="1" y="6586194"/>
            <a:ext cx="2575985" cy="256352"/>
          </a:xfrm>
          <a:prstGeom prst="rect">
            <a:avLst/>
          </a:prstGeom>
          <a:noFill/>
        </p:spPr>
        <p:txBody>
          <a:bodyPr wrap="square" anchor="ctr">
            <a:spAutoFit/>
          </a:bodyPr>
          <a:lstStyle/>
          <a:p>
            <a:pPr algn="l" eaLnBrk="0" hangingPunct="0">
              <a:defRPr/>
            </a:pPr>
            <a:br>
              <a:rPr lang="en-US" sz="533" b="0" kern="300" spc="67" dirty="0">
                <a:solidFill>
                  <a:srgbClr val="C00000"/>
                </a:solidFill>
                <a:latin typeface="Arial"/>
                <a:ea typeface="ＭＳ Ｐゴシック" pitchFamily="34" charset="-128"/>
                <a:cs typeface="Arial"/>
              </a:rPr>
            </a:br>
            <a:r>
              <a:rPr lang="en-US" sz="533" b="0" kern="300" spc="67" dirty="0">
                <a:solidFill>
                  <a:srgbClr val="C00000"/>
                </a:solidFill>
                <a:latin typeface="Arial"/>
                <a:ea typeface="ＭＳ Ｐゴシック" pitchFamily="34" charset="-128"/>
                <a:cs typeface="Arial"/>
              </a:rPr>
              <a:t>Copyright © 2012, SAS Institute Inc. All rights reserved.</a:t>
            </a:r>
          </a:p>
        </p:txBody>
      </p:sp>
      <p:sp>
        <p:nvSpPr>
          <p:cNvPr id="7" name="TextBox 4"/>
          <p:cNvSpPr txBox="1"/>
          <p:nvPr/>
        </p:nvSpPr>
        <p:spPr>
          <a:xfrm>
            <a:off x="3759201" y="6471149"/>
            <a:ext cx="4673600" cy="297454"/>
          </a:xfrm>
          <a:prstGeom prst="rect">
            <a:avLst/>
          </a:prstGeom>
          <a:noFill/>
        </p:spPr>
        <p:txBody>
          <a:bodyPr wrap="square" rtlCol="0" anchor="ctr">
            <a:spAutoFit/>
          </a:bodyPr>
          <a:lstStyle/>
          <a:p>
            <a:pPr algn="ctr" defTabSz="365751"/>
            <a:r>
              <a:rPr lang="en-US" sz="1333" b="0" spc="0" baseline="0" dirty="0">
                <a:solidFill>
                  <a:schemeClr val="bg1"/>
                </a:solidFill>
                <a:latin typeface="+mn-lt"/>
                <a:cs typeface="Arial" pitchFamily="34" charset="0"/>
              </a:rPr>
              <a:t>CONFIDENTIAL  •  DO NOT DISCLOSE</a:t>
            </a:r>
          </a:p>
        </p:txBody>
      </p:sp>
    </p:spTree>
    <p:extLst>
      <p:ext uri="{BB962C8B-B14F-4D97-AF65-F5344CB8AC3E}">
        <p14:creationId xmlns:p14="http://schemas.microsoft.com/office/powerpoint/2010/main" val="2978175298"/>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Lst>
  <p:transition>
    <p:fade/>
  </p:transition>
  <p:txStyles>
    <p:titleStyle>
      <a:lvl1pPr algn="r" defTabSz="243834" rtl="0" eaLnBrk="1" latinLnBrk="0" hangingPunct="1">
        <a:spcBef>
          <a:spcPct val="0"/>
        </a:spcBef>
        <a:buNone/>
        <a:defRPr sz="2133" kern="1200" cap="all" baseline="0">
          <a:solidFill>
            <a:schemeClr val="accent3"/>
          </a:solidFill>
          <a:latin typeface="+mj-lt"/>
          <a:ea typeface="+mj-ea"/>
          <a:cs typeface="+mj-cs"/>
        </a:defRPr>
      </a:lvl1pPr>
    </p:titleStyle>
    <p:bodyStyle>
      <a:lvl1pPr marL="243834" indent="-243834" algn="l" defTabSz="487668" rtl="0" eaLnBrk="1" latinLnBrk="0" hangingPunct="1">
        <a:lnSpc>
          <a:spcPct val="120000"/>
        </a:lnSpc>
        <a:spcBef>
          <a:spcPts val="0"/>
        </a:spcBef>
        <a:buClr>
          <a:schemeClr val="accent2"/>
        </a:buClr>
        <a:buSzPct val="80000"/>
        <a:buFont typeface="Arial" pitchFamily="34" charset="0"/>
        <a:buChar char="•"/>
        <a:defRPr sz="2400" b="0" kern="1200" cap="none" baseline="0">
          <a:solidFill>
            <a:schemeClr val="tx2">
              <a:lumMod val="50000"/>
            </a:schemeClr>
          </a:solidFill>
          <a:latin typeface="+mn-lt"/>
          <a:ea typeface="+mn-ea"/>
          <a:cs typeface="+mn-cs"/>
        </a:defRPr>
      </a:lvl1pPr>
      <a:lvl2pPr marL="487668" indent="-243834" algn="l" defTabSz="487668" rtl="0" eaLnBrk="1" latinLnBrk="0" hangingPunct="1">
        <a:lnSpc>
          <a:spcPct val="120000"/>
        </a:lnSpc>
        <a:spcBef>
          <a:spcPts val="0"/>
        </a:spcBef>
        <a:buClr>
          <a:schemeClr val="accent2"/>
        </a:buClr>
        <a:buSzPct val="80000"/>
        <a:buFont typeface="Arial" pitchFamily="34" charset="0"/>
        <a:buChar char="•"/>
        <a:tabLst/>
        <a:defRPr sz="2133" kern="1200" baseline="0">
          <a:solidFill>
            <a:schemeClr val="tx2">
              <a:lumMod val="50000"/>
            </a:schemeClr>
          </a:solidFill>
          <a:latin typeface="+mn-lt"/>
          <a:ea typeface="+mn-ea"/>
          <a:cs typeface="+mn-cs"/>
        </a:defRPr>
      </a:lvl2pPr>
      <a:lvl3pPr marL="731502" indent="-243834" algn="l" defTabSz="487668" rtl="0" eaLnBrk="1" latinLnBrk="0" hangingPunct="1">
        <a:lnSpc>
          <a:spcPct val="120000"/>
        </a:lnSpc>
        <a:spcBef>
          <a:spcPts val="0"/>
        </a:spcBef>
        <a:buClr>
          <a:schemeClr val="accent2"/>
        </a:buClr>
        <a:buSzPct val="80000"/>
        <a:buFont typeface="Arial" pitchFamily="34" charset="0"/>
        <a:buChar char="•"/>
        <a:defRPr sz="1867" kern="1200" baseline="0">
          <a:solidFill>
            <a:schemeClr val="tx2">
              <a:lumMod val="50000"/>
            </a:schemeClr>
          </a:solidFill>
          <a:latin typeface="+mn-lt"/>
          <a:ea typeface="+mn-ea"/>
          <a:cs typeface="+mn-cs"/>
        </a:defRPr>
      </a:lvl3pPr>
      <a:lvl4pPr marL="975336" indent="-243834" algn="l" defTabSz="487668" rtl="0" eaLnBrk="1" latinLnBrk="0" hangingPunct="1">
        <a:lnSpc>
          <a:spcPct val="120000"/>
        </a:lnSpc>
        <a:spcBef>
          <a:spcPts val="0"/>
        </a:spcBef>
        <a:buClr>
          <a:schemeClr val="accent2"/>
        </a:buClr>
        <a:buSzPct val="80000"/>
        <a:buFont typeface="Arial" pitchFamily="34" charset="0"/>
        <a:buChar char="•"/>
        <a:defRPr sz="1600" kern="1200" baseline="0">
          <a:solidFill>
            <a:schemeClr val="tx2">
              <a:lumMod val="50000"/>
            </a:schemeClr>
          </a:solidFill>
          <a:latin typeface="+mn-lt"/>
          <a:ea typeface="+mn-ea"/>
          <a:cs typeface="+mn-cs"/>
        </a:defRPr>
      </a:lvl4pPr>
      <a:lvl5pPr marL="1203930" indent="-228594" algn="l" defTabSz="487668" rtl="0" eaLnBrk="1" latinLnBrk="0" hangingPunct="1">
        <a:lnSpc>
          <a:spcPct val="120000"/>
        </a:lnSpc>
        <a:spcBef>
          <a:spcPts val="0"/>
        </a:spcBef>
        <a:buClr>
          <a:schemeClr val="accent2"/>
        </a:buClr>
        <a:buSzPct val="80000"/>
        <a:buFont typeface="Arial" pitchFamily="34" charset="0"/>
        <a:buChar char="•"/>
        <a:defRPr sz="1333" kern="1200" baseline="0">
          <a:solidFill>
            <a:schemeClr val="tx2">
              <a:lumMod val="50000"/>
            </a:schemeClr>
          </a:solidFill>
          <a:latin typeface="+mn-lt"/>
          <a:ea typeface="+mn-ea"/>
          <a:cs typeface="+mn-cs"/>
        </a:defRPr>
      </a:lvl5pPr>
      <a:lvl6pPr marL="1463003"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6pPr>
      <a:lvl7pPr marL="1706837"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7pPr>
      <a:lvl8pPr marL="1950671" indent="-243834" algn="l" defTabSz="1219170"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8pPr>
      <a:lvl9pPr marL="2194505" indent="-243834" algn="l" defTabSz="48766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930080" y="256032"/>
            <a:ext cx="9424416" cy="6096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835152" y="1353312"/>
            <a:ext cx="10521696" cy="4852416"/>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5486400" y="6370617"/>
            <a:ext cx="1219200" cy="276999"/>
          </a:xfrm>
          <a:prstGeom prst="rect">
            <a:avLst/>
          </a:prstGeom>
        </p:spPr>
        <p:txBody>
          <a:bodyPr vert="horz" lIns="91440" tIns="45720" rIns="91440" bIns="45720" rtlCol="0" anchor="b">
            <a:spAutoFit/>
          </a:bodyPr>
          <a:lstStyle>
            <a:lvl1pPr algn="ctr" defTabSz="243834">
              <a:defRPr sz="12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1329" y="180226"/>
            <a:ext cx="1219155" cy="846636"/>
          </a:xfrm>
          <a:prstGeom prst="rect">
            <a:avLst/>
          </a:prstGeom>
        </p:spPr>
      </p:pic>
      <p:pic>
        <p:nvPicPr>
          <p:cNvPr id="11"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215622" y="6332183"/>
            <a:ext cx="745039" cy="338655"/>
          </a:xfrm>
          <a:prstGeom prst="rect">
            <a:avLst/>
          </a:prstGeom>
        </p:spPr>
      </p:pic>
    </p:spTree>
    <p:extLst>
      <p:ext uri="{BB962C8B-B14F-4D97-AF65-F5344CB8AC3E}">
        <p14:creationId xmlns:p14="http://schemas.microsoft.com/office/powerpoint/2010/main" val="226347712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Lst>
  <p:transition>
    <p:fade/>
  </p:transition>
  <p:hf sldNum="0" hdr="0" ftr="0" dt="0"/>
  <p:txStyles>
    <p:titleStyle>
      <a:lvl1pPr algn="l" defTabSz="243834" rtl="0" eaLnBrk="1" latinLnBrk="0" hangingPunct="1">
        <a:spcBef>
          <a:spcPct val="0"/>
        </a:spcBef>
        <a:buNone/>
        <a:defRPr lang="en-US" sz="3733" kern="1200" cap="none" baseline="0" dirty="0">
          <a:solidFill>
            <a:schemeClr val="tx2"/>
          </a:solidFill>
          <a:latin typeface="+mj-lt"/>
          <a:ea typeface="+mj-ea"/>
          <a:cs typeface="+mj-cs"/>
        </a:defRPr>
      </a:lvl1pPr>
    </p:titleStyle>
    <p:bodyStyle>
      <a:lvl1pPr marL="243834" indent="-243834" algn="l" defTabSz="487668" rtl="0" eaLnBrk="1" latinLnBrk="0" hangingPunct="1">
        <a:lnSpc>
          <a:spcPct val="85000"/>
        </a:lnSpc>
        <a:spcBef>
          <a:spcPts val="1067"/>
        </a:spcBef>
        <a:buClr>
          <a:srgbClr val="19BBB7"/>
        </a:buClr>
        <a:buSzPct val="80000"/>
        <a:buFont typeface="Arial" pitchFamily="34" charset="0"/>
        <a:buChar char="•"/>
        <a:defRPr sz="2667" b="0" kern="1200" cap="none" baseline="0">
          <a:solidFill>
            <a:schemeClr val="tx2"/>
          </a:solidFill>
          <a:latin typeface="+mn-lt"/>
          <a:ea typeface="+mn-ea"/>
          <a:cs typeface="+mn-cs"/>
        </a:defRPr>
      </a:lvl1pPr>
      <a:lvl2pPr marL="487668" indent="-243834" algn="l" defTabSz="487668" rtl="0" eaLnBrk="1" latinLnBrk="0" hangingPunct="1">
        <a:lnSpc>
          <a:spcPct val="85000"/>
        </a:lnSpc>
        <a:spcBef>
          <a:spcPts val="1067"/>
        </a:spcBef>
        <a:buClr>
          <a:srgbClr val="19BBB7"/>
        </a:buClr>
        <a:buSzPct val="80000"/>
        <a:buFont typeface="Arial" pitchFamily="34" charset="0"/>
        <a:buChar char="•"/>
        <a:tabLst/>
        <a:defRPr sz="2400" kern="1200" baseline="0">
          <a:solidFill>
            <a:schemeClr val="tx1">
              <a:lumMod val="65000"/>
              <a:lumOff val="35000"/>
            </a:schemeClr>
          </a:solidFill>
          <a:latin typeface="+mn-lt"/>
          <a:ea typeface="+mn-ea"/>
          <a:cs typeface="+mn-cs"/>
        </a:defRPr>
      </a:lvl2pPr>
      <a:lvl3pPr marL="731502" indent="-243834" algn="l" defTabSz="487668" rtl="0" eaLnBrk="1" latinLnBrk="0" hangingPunct="1">
        <a:lnSpc>
          <a:spcPct val="85000"/>
        </a:lnSpc>
        <a:spcBef>
          <a:spcPts val="1067"/>
        </a:spcBef>
        <a:buClr>
          <a:srgbClr val="19BBB7"/>
        </a:buClr>
        <a:buSzPct val="100000"/>
        <a:buFont typeface="Calibri" panose="020F0502020204030204" pitchFamily="34" charset="0"/>
        <a:buChar char="-"/>
        <a:defRPr sz="1867" kern="1200" baseline="0">
          <a:solidFill>
            <a:schemeClr val="tx1">
              <a:lumMod val="65000"/>
              <a:lumOff val="35000"/>
            </a:schemeClr>
          </a:solidFill>
          <a:latin typeface="+mn-lt"/>
          <a:ea typeface="+mn-ea"/>
          <a:cs typeface="+mn-cs"/>
        </a:defRPr>
      </a:lvl3pPr>
      <a:lvl4pPr marL="975336" indent="-243834" algn="l" defTabSz="487668" rtl="0" eaLnBrk="1" latinLnBrk="0" hangingPunct="1">
        <a:lnSpc>
          <a:spcPct val="120000"/>
        </a:lnSpc>
        <a:spcBef>
          <a:spcPts val="0"/>
        </a:spcBef>
        <a:buClr>
          <a:srgbClr val="19BBB7"/>
        </a:buClr>
        <a:buSzPct val="100000"/>
        <a:buFont typeface="Calibri" panose="020F0502020204030204" pitchFamily="34" charset="0"/>
        <a:buChar char="-"/>
        <a:defRPr sz="1600" kern="1200" baseline="0">
          <a:solidFill>
            <a:schemeClr val="tx1">
              <a:lumMod val="65000"/>
              <a:lumOff val="35000"/>
            </a:schemeClr>
          </a:solidFill>
          <a:latin typeface="+mn-lt"/>
          <a:ea typeface="+mn-ea"/>
          <a:cs typeface="+mn-cs"/>
        </a:defRPr>
      </a:lvl4pPr>
      <a:lvl5pPr marL="1219170" indent="-243834" algn="l" defTabSz="487668" rtl="0" eaLnBrk="1" latinLnBrk="0" hangingPunct="1">
        <a:lnSpc>
          <a:spcPct val="120000"/>
        </a:lnSpc>
        <a:spcBef>
          <a:spcPts val="0"/>
        </a:spcBef>
        <a:buClr>
          <a:srgbClr val="19BBB7"/>
        </a:buClr>
        <a:buSzPct val="100000"/>
        <a:buFont typeface="Calibri" panose="020F0502020204030204" pitchFamily="34" charset="0"/>
        <a:buChar char="-"/>
        <a:defRPr sz="1333" kern="1200" baseline="0">
          <a:solidFill>
            <a:schemeClr val="tx1">
              <a:lumMod val="65000"/>
              <a:lumOff val="35000"/>
            </a:schemeClr>
          </a:solidFill>
          <a:latin typeface="+mn-lt"/>
          <a:ea typeface="+mn-ea"/>
          <a:cs typeface="+mn-cs"/>
        </a:defRPr>
      </a:lvl5pPr>
      <a:lvl6pPr marL="1463003"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6pPr>
      <a:lvl7pPr marL="1706837"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7pPr>
      <a:lvl8pPr marL="1950671" indent="-243834" algn="l" defTabSz="1219170"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8pPr>
      <a:lvl9pPr marL="2194505" indent="-243834" algn="l" defTabSz="48766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835152" y="256032"/>
            <a:ext cx="10521696" cy="609600"/>
          </a:xfrm>
          <a:prstGeom prst="rect">
            <a:avLst/>
          </a:prstGeom>
        </p:spPr>
        <p:txBody>
          <a:bodyPr vert="horz" wrap="square"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35152" y="1353312"/>
            <a:ext cx="10521696" cy="4852416"/>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7" name="TextBox 3"/>
          <p:cNvSpPr txBox="1"/>
          <p:nvPr/>
        </p:nvSpPr>
        <p:spPr>
          <a:xfrm>
            <a:off x="3759201" y="6330877"/>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
        <p:nvSpPr>
          <p:cNvPr id="9"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
        <p:nvSpPr>
          <p:cNvPr id="4" name="Slide Number Placeholder 5"/>
          <p:cNvSpPr>
            <a:spLocks noGrp="1"/>
          </p:cNvSpPr>
          <p:nvPr>
            <p:ph type="sldNum" sz="quarter" idx="4"/>
          </p:nvPr>
        </p:nvSpPr>
        <p:spPr>
          <a:xfrm>
            <a:off x="0" y="6491818"/>
            <a:ext cx="2844800" cy="366183"/>
          </a:xfrm>
          <a:prstGeom prst="rect">
            <a:avLst/>
          </a:prstGeom>
        </p:spPr>
        <p:txBody>
          <a:bodyPr vert="horz" lIns="91440" tIns="45720" rIns="91440" bIns="45720" rtlCol="0" anchor="b"/>
          <a:lstStyle>
            <a:lvl1pPr algn="l" defTabSz="243834">
              <a:defRPr sz="1200">
                <a:solidFill>
                  <a:schemeClr val="bg1"/>
                </a:solidFill>
              </a:defRPr>
            </a:lvl1pPr>
          </a:lstStyle>
          <a:p>
            <a:fld id="{972517E6-58C8-49B3-A038-306AA97CE4BF}" type="slidenum">
              <a:rPr lang="en-US" smtClean="0"/>
              <a:pPr/>
              <a:t>‹#›</a:t>
            </a:fld>
            <a:endParaRPr lang="en-US" dirty="0"/>
          </a:p>
        </p:txBody>
      </p:sp>
      <p:pic>
        <p:nvPicPr>
          <p:cNvPr id="11"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2276202313"/>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Lst>
  <p:transition>
    <p:fade/>
  </p:transition>
  <p:hf sldNum="0" hdr="0" ftr="0" dt="0"/>
  <p:txStyles>
    <p:titleStyle>
      <a:lvl1pPr algn="ctr" defTabSz="243834" rtl="0" eaLnBrk="1" latinLnBrk="0" hangingPunct="1">
        <a:spcBef>
          <a:spcPct val="0"/>
        </a:spcBef>
        <a:buNone/>
        <a:defRPr sz="3733" kern="1200" cap="none" baseline="0">
          <a:solidFill>
            <a:schemeClr val="tx2"/>
          </a:solidFill>
          <a:latin typeface="+mj-lt"/>
          <a:ea typeface="+mj-ea"/>
          <a:cs typeface="+mj-cs"/>
        </a:defRPr>
      </a:lvl1pPr>
    </p:titleStyle>
    <p:bodyStyle>
      <a:lvl1pPr marL="243834" indent="-243834" algn="l" defTabSz="487668" rtl="0" eaLnBrk="1" latinLnBrk="0" hangingPunct="1">
        <a:lnSpc>
          <a:spcPct val="85000"/>
        </a:lnSpc>
        <a:spcBef>
          <a:spcPts val="1067"/>
        </a:spcBef>
        <a:buClr>
          <a:schemeClr val="accent1"/>
        </a:buClr>
        <a:buSzPct val="80000"/>
        <a:buFont typeface="Arial" pitchFamily="34" charset="0"/>
        <a:buChar char="•"/>
        <a:defRPr sz="2667" b="0" kern="1200" cap="none" baseline="0">
          <a:solidFill>
            <a:schemeClr val="tx2"/>
          </a:solidFill>
          <a:latin typeface="+mn-lt"/>
          <a:ea typeface="+mn-ea"/>
          <a:cs typeface="+mn-cs"/>
        </a:defRPr>
      </a:lvl1pPr>
      <a:lvl2pPr marL="487668" indent="-243834" algn="l" defTabSz="487668" rtl="0" eaLnBrk="1" latinLnBrk="0" hangingPunct="1">
        <a:lnSpc>
          <a:spcPct val="85000"/>
        </a:lnSpc>
        <a:spcBef>
          <a:spcPts val="1067"/>
        </a:spcBef>
        <a:buClr>
          <a:schemeClr val="tx1">
            <a:lumMod val="65000"/>
            <a:lumOff val="35000"/>
          </a:schemeClr>
        </a:buClr>
        <a:buSzPct val="80000"/>
        <a:buFont typeface="Arial" pitchFamily="34" charset="0"/>
        <a:buChar char="•"/>
        <a:tabLst/>
        <a:defRPr sz="2400" kern="1200" baseline="0">
          <a:solidFill>
            <a:schemeClr val="tx1">
              <a:lumMod val="65000"/>
              <a:lumOff val="35000"/>
            </a:schemeClr>
          </a:solidFill>
          <a:latin typeface="+mn-lt"/>
          <a:ea typeface="+mn-ea"/>
          <a:cs typeface="+mn-cs"/>
        </a:defRPr>
      </a:lvl2pPr>
      <a:lvl3pPr marL="731502" indent="-243834" algn="l" defTabSz="487668" rtl="0" eaLnBrk="1" latinLnBrk="0" hangingPunct="1">
        <a:lnSpc>
          <a:spcPct val="85000"/>
        </a:lnSpc>
        <a:spcBef>
          <a:spcPts val="1067"/>
        </a:spcBef>
        <a:buClr>
          <a:schemeClr val="tx1">
            <a:lumMod val="65000"/>
            <a:lumOff val="35000"/>
          </a:schemeClr>
        </a:buClr>
        <a:buSzPct val="100000"/>
        <a:buFont typeface="Calibri" panose="020F0502020204030204" pitchFamily="34" charset="0"/>
        <a:buChar char="-"/>
        <a:defRPr sz="1867" kern="1200" baseline="0">
          <a:solidFill>
            <a:schemeClr val="tx1">
              <a:lumMod val="65000"/>
              <a:lumOff val="35000"/>
            </a:schemeClr>
          </a:solidFill>
          <a:latin typeface="+mn-lt"/>
          <a:ea typeface="+mn-ea"/>
          <a:cs typeface="+mn-cs"/>
        </a:defRPr>
      </a:lvl3pPr>
      <a:lvl4pPr marL="975336" indent="-243834" algn="l" defTabSz="487668"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600" kern="1200" baseline="0">
          <a:solidFill>
            <a:schemeClr val="tx1">
              <a:lumMod val="65000"/>
              <a:lumOff val="35000"/>
            </a:schemeClr>
          </a:solidFill>
          <a:latin typeface="+mj-lt"/>
          <a:ea typeface="+mn-ea"/>
          <a:cs typeface="+mn-cs"/>
        </a:defRPr>
      </a:lvl4pPr>
      <a:lvl5pPr marL="1219170" indent="-243834" algn="l" defTabSz="487668"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333" kern="1200" baseline="0">
          <a:solidFill>
            <a:schemeClr val="tx1">
              <a:lumMod val="65000"/>
              <a:lumOff val="35000"/>
            </a:schemeClr>
          </a:solidFill>
          <a:latin typeface="+mj-lt"/>
          <a:ea typeface="+mn-ea"/>
          <a:cs typeface="+mn-cs"/>
        </a:defRPr>
      </a:lvl5pPr>
      <a:lvl6pPr marL="1463003"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6pPr>
      <a:lvl7pPr marL="1706837"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7pPr>
      <a:lvl8pPr marL="1950671" indent="-243834" algn="l" defTabSz="1219170"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8pPr>
      <a:lvl9pPr marL="2194505" indent="-243834" algn="l" defTabSz="48766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11215857" y="6329009"/>
            <a:ext cx="745039" cy="338655"/>
          </a:xfrm>
          <a:prstGeom prst="rect">
            <a:avLst/>
          </a:prstGeom>
        </p:spPr>
      </p:pic>
      <p:sp>
        <p:nvSpPr>
          <p:cNvPr id="17" name="TextBox 4">
            <a:extLst>
              <a:ext uri="{FF2B5EF4-FFF2-40B4-BE49-F238E27FC236}">
                <a16:creationId xmlns:a16="http://schemas.microsoft.com/office/drawing/2014/main" id="{1E37FEA7-CA51-4399-92F6-AB705B7FF650}"/>
              </a:ext>
            </a:extLst>
          </p:cNvPr>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
        <p:nvSpPr>
          <p:cNvPr id="81" name="Freeform 80">
            <a:extLst>
              <a:ext uri="{FF2B5EF4-FFF2-40B4-BE49-F238E27FC236}">
                <a16:creationId xmlns:a16="http://schemas.microsoft.com/office/drawing/2014/main" id="{28E9C9DB-EB60-FD4A-AB5D-86A6DDF93363}"/>
              </a:ext>
            </a:extLst>
          </p:cNvPr>
          <p:cNvSpPr/>
          <p:nvPr/>
        </p:nvSpPr>
        <p:spPr>
          <a:xfrm>
            <a:off x="8956227" y="106408"/>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83" name="Freeform 82">
            <a:extLst>
              <a:ext uri="{FF2B5EF4-FFF2-40B4-BE49-F238E27FC236}">
                <a16:creationId xmlns:a16="http://schemas.microsoft.com/office/drawing/2014/main" id="{72DA3650-6307-5742-A8B7-F65D2E045EF9}"/>
              </a:ext>
            </a:extLst>
          </p:cNvPr>
          <p:cNvSpPr/>
          <p:nvPr/>
        </p:nvSpPr>
        <p:spPr>
          <a:xfrm>
            <a:off x="9288443" y="106408"/>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84" name="Freeform 83">
            <a:extLst>
              <a:ext uri="{FF2B5EF4-FFF2-40B4-BE49-F238E27FC236}">
                <a16:creationId xmlns:a16="http://schemas.microsoft.com/office/drawing/2014/main" id="{5D71E475-0C72-0A4B-9E83-D4F8682CCF9E}"/>
              </a:ext>
            </a:extLst>
          </p:cNvPr>
          <p:cNvSpPr/>
          <p:nvPr/>
        </p:nvSpPr>
        <p:spPr>
          <a:xfrm>
            <a:off x="9620658" y="106408"/>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85" name="Freeform 84">
            <a:extLst>
              <a:ext uri="{FF2B5EF4-FFF2-40B4-BE49-F238E27FC236}">
                <a16:creationId xmlns:a16="http://schemas.microsoft.com/office/drawing/2014/main" id="{119E67ED-5612-6E4C-9FEB-97F8BF6D2FB2}"/>
              </a:ext>
            </a:extLst>
          </p:cNvPr>
          <p:cNvSpPr/>
          <p:nvPr/>
        </p:nvSpPr>
        <p:spPr>
          <a:xfrm>
            <a:off x="9952873" y="106408"/>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sz="2400"/>
          </a:p>
        </p:txBody>
      </p:sp>
      <p:sp>
        <p:nvSpPr>
          <p:cNvPr id="86" name="Freeform 85">
            <a:extLst>
              <a:ext uri="{FF2B5EF4-FFF2-40B4-BE49-F238E27FC236}">
                <a16:creationId xmlns:a16="http://schemas.microsoft.com/office/drawing/2014/main" id="{7F786CC9-2F25-734F-983E-AFCA587D626B}"/>
              </a:ext>
            </a:extLst>
          </p:cNvPr>
          <p:cNvSpPr/>
          <p:nvPr/>
        </p:nvSpPr>
        <p:spPr>
          <a:xfrm>
            <a:off x="9288443" y="438626"/>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87" name="Freeform 86">
            <a:extLst>
              <a:ext uri="{FF2B5EF4-FFF2-40B4-BE49-F238E27FC236}">
                <a16:creationId xmlns:a16="http://schemas.microsoft.com/office/drawing/2014/main" id="{259F8CA0-60EE-8647-AF4F-6B77D6C4B963}"/>
              </a:ext>
            </a:extLst>
          </p:cNvPr>
          <p:cNvSpPr/>
          <p:nvPr/>
        </p:nvSpPr>
        <p:spPr>
          <a:xfrm>
            <a:off x="9952873" y="438626"/>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10284938" y="438673"/>
            <a:ext cx="132613" cy="132615"/>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89" name="Freeform 88">
            <a:extLst>
              <a:ext uri="{FF2B5EF4-FFF2-40B4-BE49-F238E27FC236}">
                <a16:creationId xmlns:a16="http://schemas.microsoft.com/office/drawing/2014/main" id="{D2036A5F-121A-E149-BAB9-6E06E0E39343}"/>
              </a:ext>
            </a:extLst>
          </p:cNvPr>
          <p:cNvSpPr/>
          <p:nvPr/>
        </p:nvSpPr>
        <p:spPr>
          <a:xfrm>
            <a:off x="9952873" y="770843"/>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10284942" y="770894"/>
            <a:ext cx="132613" cy="132615"/>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91" name="Freeform 90">
            <a:extLst>
              <a:ext uri="{FF2B5EF4-FFF2-40B4-BE49-F238E27FC236}">
                <a16:creationId xmlns:a16="http://schemas.microsoft.com/office/drawing/2014/main" id="{45B174D9-5533-0241-B420-5CDE83187945}"/>
              </a:ext>
            </a:extLst>
          </p:cNvPr>
          <p:cNvSpPr/>
          <p:nvPr/>
        </p:nvSpPr>
        <p:spPr>
          <a:xfrm>
            <a:off x="10617303" y="106408"/>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92" name="Freeform 91">
            <a:extLst>
              <a:ext uri="{FF2B5EF4-FFF2-40B4-BE49-F238E27FC236}">
                <a16:creationId xmlns:a16="http://schemas.microsoft.com/office/drawing/2014/main" id="{E5E8A156-1317-3742-B05E-569311DF62A5}"/>
              </a:ext>
            </a:extLst>
          </p:cNvPr>
          <p:cNvSpPr/>
          <p:nvPr/>
        </p:nvSpPr>
        <p:spPr>
          <a:xfrm>
            <a:off x="10949518" y="106408"/>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93" name="Freeform 92">
            <a:extLst>
              <a:ext uri="{FF2B5EF4-FFF2-40B4-BE49-F238E27FC236}">
                <a16:creationId xmlns:a16="http://schemas.microsoft.com/office/drawing/2014/main" id="{ED64574D-EFC6-364B-997D-3822C78B7DDA}"/>
              </a:ext>
            </a:extLst>
          </p:cNvPr>
          <p:cNvSpPr/>
          <p:nvPr/>
        </p:nvSpPr>
        <p:spPr>
          <a:xfrm>
            <a:off x="11613949" y="438626"/>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94" name="Freeform 93">
            <a:extLst>
              <a:ext uri="{FF2B5EF4-FFF2-40B4-BE49-F238E27FC236}">
                <a16:creationId xmlns:a16="http://schemas.microsoft.com/office/drawing/2014/main" id="{2E32684E-45ED-F540-B6E1-CA9A46C85404}"/>
              </a:ext>
            </a:extLst>
          </p:cNvPr>
          <p:cNvSpPr/>
          <p:nvPr/>
        </p:nvSpPr>
        <p:spPr>
          <a:xfrm>
            <a:off x="11281733" y="438626"/>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95" name="Freeform 94">
            <a:extLst>
              <a:ext uri="{FF2B5EF4-FFF2-40B4-BE49-F238E27FC236}">
                <a16:creationId xmlns:a16="http://schemas.microsoft.com/office/drawing/2014/main" id="{FAF9B900-34B5-D04E-A2B0-680BCAE79708}"/>
              </a:ext>
            </a:extLst>
          </p:cNvPr>
          <p:cNvSpPr/>
          <p:nvPr/>
        </p:nvSpPr>
        <p:spPr>
          <a:xfrm>
            <a:off x="10949518" y="438626"/>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96" name="Freeform 95">
            <a:extLst>
              <a:ext uri="{FF2B5EF4-FFF2-40B4-BE49-F238E27FC236}">
                <a16:creationId xmlns:a16="http://schemas.microsoft.com/office/drawing/2014/main" id="{69BB02AA-00B1-4D4A-AFD8-68A4BE0B04FE}"/>
              </a:ext>
            </a:extLst>
          </p:cNvPr>
          <p:cNvSpPr/>
          <p:nvPr/>
        </p:nvSpPr>
        <p:spPr>
          <a:xfrm>
            <a:off x="10949518" y="770843"/>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sz="2400"/>
          </a:p>
        </p:txBody>
      </p:sp>
      <p:sp>
        <p:nvSpPr>
          <p:cNvPr id="97" name="Freeform 96">
            <a:extLst>
              <a:ext uri="{FF2B5EF4-FFF2-40B4-BE49-F238E27FC236}">
                <a16:creationId xmlns:a16="http://schemas.microsoft.com/office/drawing/2014/main" id="{C04F0CC8-D44B-AB45-AA17-D3AD761A08A8}"/>
              </a:ext>
            </a:extLst>
          </p:cNvPr>
          <p:cNvSpPr/>
          <p:nvPr/>
        </p:nvSpPr>
        <p:spPr>
          <a:xfrm>
            <a:off x="11281733" y="770843"/>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98" name="Freeform 97">
            <a:extLst>
              <a:ext uri="{FF2B5EF4-FFF2-40B4-BE49-F238E27FC236}">
                <a16:creationId xmlns:a16="http://schemas.microsoft.com/office/drawing/2014/main" id="{1773D5B2-17F9-3F4D-8BBE-C2EA05C60813}"/>
              </a:ext>
            </a:extLst>
          </p:cNvPr>
          <p:cNvSpPr/>
          <p:nvPr/>
        </p:nvSpPr>
        <p:spPr>
          <a:xfrm>
            <a:off x="11613949" y="770843"/>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99" name="Freeform 98">
            <a:extLst>
              <a:ext uri="{FF2B5EF4-FFF2-40B4-BE49-F238E27FC236}">
                <a16:creationId xmlns:a16="http://schemas.microsoft.com/office/drawing/2014/main" id="{F398E671-8204-9D4A-B924-0745B00504F1}"/>
              </a:ext>
            </a:extLst>
          </p:cNvPr>
          <p:cNvSpPr/>
          <p:nvPr/>
        </p:nvSpPr>
        <p:spPr>
          <a:xfrm>
            <a:off x="10949518" y="1103059"/>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00" name="Freeform 99">
            <a:extLst>
              <a:ext uri="{FF2B5EF4-FFF2-40B4-BE49-F238E27FC236}">
                <a16:creationId xmlns:a16="http://schemas.microsoft.com/office/drawing/2014/main" id="{DA042452-BCFC-5F46-ABEF-0923CA3AF459}"/>
              </a:ext>
            </a:extLst>
          </p:cNvPr>
          <p:cNvSpPr/>
          <p:nvPr/>
        </p:nvSpPr>
        <p:spPr>
          <a:xfrm>
            <a:off x="10949518" y="1435276"/>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01" name="Freeform 100">
            <a:extLst>
              <a:ext uri="{FF2B5EF4-FFF2-40B4-BE49-F238E27FC236}">
                <a16:creationId xmlns:a16="http://schemas.microsoft.com/office/drawing/2014/main" id="{06351593-861B-E04C-B112-38D55ED1A2EE}"/>
              </a:ext>
            </a:extLst>
          </p:cNvPr>
          <p:cNvSpPr/>
          <p:nvPr/>
        </p:nvSpPr>
        <p:spPr>
          <a:xfrm>
            <a:off x="11597542" y="1086653"/>
            <a:ext cx="165423" cy="165424"/>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10000"/>
            </a:srgbClr>
          </a:solidFill>
          <a:ln w="2052" cap="flat">
            <a:noFill/>
            <a:prstDash val="solid"/>
            <a:miter/>
          </a:ln>
        </p:spPr>
        <p:txBody>
          <a:bodyPr rtlCol="0" anchor="ctr"/>
          <a:lstStyle/>
          <a:p>
            <a:endParaRPr lang="en-US" sz="2400"/>
          </a:p>
        </p:txBody>
      </p:sp>
      <p:sp>
        <p:nvSpPr>
          <p:cNvPr id="102" name="Freeform 101">
            <a:extLst>
              <a:ext uri="{FF2B5EF4-FFF2-40B4-BE49-F238E27FC236}">
                <a16:creationId xmlns:a16="http://schemas.microsoft.com/office/drawing/2014/main" id="{D3399C5D-791D-8C43-8239-04E408AB56AA}"/>
              </a:ext>
            </a:extLst>
          </p:cNvPr>
          <p:cNvSpPr/>
          <p:nvPr/>
        </p:nvSpPr>
        <p:spPr>
          <a:xfrm>
            <a:off x="10617303" y="1103059"/>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sz="2400"/>
          </a:p>
        </p:txBody>
      </p:sp>
      <p:sp>
        <p:nvSpPr>
          <p:cNvPr id="107" name="Freeform 106">
            <a:extLst>
              <a:ext uri="{FF2B5EF4-FFF2-40B4-BE49-F238E27FC236}">
                <a16:creationId xmlns:a16="http://schemas.microsoft.com/office/drawing/2014/main" id="{99F779EA-6472-FF42-885F-A0B8DB934CC7}"/>
              </a:ext>
            </a:extLst>
          </p:cNvPr>
          <p:cNvSpPr/>
          <p:nvPr/>
        </p:nvSpPr>
        <p:spPr>
          <a:xfrm>
            <a:off x="10267999" y="89319"/>
            <a:ext cx="166791" cy="166792"/>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sz="2400"/>
          </a:p>
        </p:txBody>
      </p:sp>
      <p:sp>
        <p:nvSpPr>
          <p:cNvPr id="124" name="Freeform 123">
            <a:extLst>
              <a:ext uri="{FF2B5EF4-FFF2-40B4-BE49-F238E27FC236}">
                <a16:creationId xmlns:a16="http://schemas.microsoft.com/office/drawing/2014/main" id="{FC8CCAED-F8CD-AE4A-86B3-CF9C9523B962}"/>
              </a:ext>
            </a:extLst>
          </p:cNvPr>
          <p:cNvSpPr/>
          <p:nvPr/>
        </p:nvSpPr>
        <p:spPr>
          <a:xfrm>
            <a:off x="11912669" y="438626"/>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29" name="Freeform 128">
            <a:extLst>
              <a:ext uri="{FF2B5EF4-FFF2-40B4-BE49-F238E27FC236}">
                <a16:creationId xmlns:a16="http://schemas.microsoft.com/office/drawing/2014/main" id="{C7E879DF-EE44-AA45-AE05-DD5B4FA49205}"/>
              </a:ext>
            </a:extLst>
          </p:cNvPr>
          <p:cNvSpPr/>
          <p:nvPr/>
        </p:nvSpPr>
        <p:spPr>
          <a:xfrm>
            <a:off x="11912669" y="106408"/>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sz="2400"/>
          </a:p>
        </p:txBody>
      </p:sp>
      <p:sp>
        <p:nvSpPr>
          <p:cNvPr id="178" name="Freeform 177">
            <a:extLst>
              <a:ext uri="{FF2B5EF4-FFF2-40B4-BE49-F238E27FC236}">
                <a16:creationId xmlns:a16="http://schemas.microsoft.com/office/drawing/2014/main" id="{285D0C28-DCE9-1946-93BF-94EBD76B7959}"/>
              </a:ext>
            </a:extLst>
          </p:cNvPr>
          <p:cNvSpPr/>
          <p:nvPr/>
        </p:nvSpPr>
        <p:spPr>
          <a:xfrm>
            <a:off x="2459013" y="6533050"/>
            <a:ext cx="132612" cy="132613"/>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0000"/>
            </a:srgbClr>
          </a:solidFill>
          <a:ln w="2052" cap="flat">
            <a:noFill/>
            <a:prstDash val="solid"/>
            <a:miter/>
          </a:ln>
        </p:spPr>
        <p:txBody>
          <a:bodyPr rtlCol="0" anchor="ctr"/>
          <a:lstStyle/>
          <a:p>
            <a:endParaRPr lang="en-US" sz="2400"/>
          </a:p>
        </p:txBody>
      </p:sp>
      <p:sp>
        <p:nvSpPr>
          <p:cNvPr id="180" name="Freeform 179">
            <a:extLst>
              <a:ext uri="{FF2B5EF4-FFF2-40B4-BE49-F238E27FC236}">
                <a16:creationId xmlns:a16="http://schemas.microsoft.com/office/drawing/2014/main" id="{293133EB-DE7C-8D41-8FFA-DD26B577D8C1}"/>
              </a:ext>
            </a:extLst>
          </p:cNvPr>
          <p:cNvSpPr/>
          <p:nvPr/>
        </p:nvSpPr>
        <p:spPr>
          <a:xfrm>
            <a:off x="2126797" y="6533050"/>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81" name="Freeform 180">
            <a:extLst>
              <a:ext uri="{FF2B5EF4-FFF2-40B4-BE49-F238E27FC236}">
                <a16:creationId xmlns:a16="http://schemas.microsoft.com/office/drawing/2014/main" id="{34550379-B92D-8241-B540-0627AA0A921B}"/>
              </a:ext>
            </a:extLst>
          </p:cNvPr>
          <p:cNvSpPr/>
          <p:nvPr/>
        </p:nvSpPr>
        <p:spPr>
          <a:xfrm>
            <a:off x="1794582" y="6533050"/>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82" name="Freeform 181">
            <a:extLst>
              <a:ext uri="{FF2B5EF4-FFF2-40B4-BE49-F238E27FC236}">
                <a16:creationId xmlns:a16="http://schemas.microsoft.com/office/drawing/2014/main" id="{C33ECA2F-821B-5F44-80D3-EA291967F056}"/>
              </a:ext>
            </a:extLst>
          </p:cNvPr>
          <p:cNvSpPr/>
          <p:nvPr/>
        </p:nvSpPr>
        <p:spPr>
          <a:xfrm>
            <a:off x="1462367" y="6533050"/>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83" name="Freeform 182">
            <a:extLst>
              <a:ext uri="{FF2B5EF4-FFF2-40B4-BE49-F238E27FC236}">
                <a16:creationId xmlns:a16="http://schemas.microsoft.com/office/drawing/2014/main" id="{DF4643A6-1BE6-854C-9B0E-F821AD1BA95B}"/>
              </a:ext>
            </a:extLst>
          </p:cNvPr>
          <p:cNvSpPr/>
          <p:nvPr/>
        </p:nvSpPr>
        <p:spPr>
          <a:xfrm>
            <a:off x="1462367" y="6200832"/>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84" name="Freeform 183">
            <a:extLst>
              <a:ext uri="{FF2B5EF4-FFF2-40B4-BE49-F238E27FC236}">
                <a16:creationId xmlns:a16="http://schemas.microsoft.com/office/drawing/2014/main" id="{6EE82805-A90B-A042-95FE-EDAEC75607FC}"/>
              </a:ext>
            </a:extLst>
          </p:cNvPr>
          <p:cNvSpPr/>
          <p:nvPr/>
        </p:nvSpPr>
        <p:spPr>
          <a:xfrm>
            <a:off x="1130153" y="6200832"/>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85" name="Freeform 184">
            <a:extLst>
              <a:ext uri="{FF2B5EF4-FFF2-40B4-BE49-F238E27FC236}">
                <a16:creationId xmlns:a16="http://schemas.microsoft.com/office/drawing/2014/main" id="{E0F43706-4963-5541-8BA1-5360C57199BD}"/>
              </a:ext>
            </a:extLst>
          </p:cNvPr>
          <p:cNvSpPr/>
          <p:nvPr/>
        </p:nvSpPr>
        <p:spPr>
          <a:xfrm>
            <a:off x="1462367" y="5868615"/>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sz="2400"/>
          </a:p>
        </p:txBody>
      </p:sp>
      <p:sp>
        <p:nvSpPr>
          <p:cNvPr id="186" name="Freeform 185">
            <a:extLst>
              <a:ext uri="{FF2B5EF4-FFF2-40B4-BE49-F238E27FC236}">
                <a16:creationId xmlns:a16="http://schemas.microsoft.com/office/drawing/2014/main" id="{9CF17A4F-24D1-414E-85A4-79CAB802EDFE}"/>
              </a:ext>
            </a:extLst>
          </p:cNvPr>
          <p:cNvSpPr/>
          <p:nvPr/>
        </p:nvSpPr>
        <p:spPr>
          <a:xfrm>
            <a:off x="1130153" y="5868615"/>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87" name="Freeform 186">
            <a:extLst>
              <a:ext uri="{FF2B5EF4-FFF2-40B4-BE49-F238E27FC236}">
                <a16:creationId xmlns:a16="http://schemas.microsoft.com/office/drawing/2014/main" id="{F8D99D0D-2A3B-754A-909E-B11A8D9C982E}"/>
              </a:ext>
            </a:extLst>
          </p:cNvPr>
          <p:cNvSpPr/>
          <p:nvPr/>
        </p:nvSpPr>
        <p:spPr>
          <a:xfrm>
            <a:off x="797937" y="6533050"/>
            <a:ext cx="132612" cy="132613"/>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88" name="Freeform 187">
            <a:extLst>
              <a:ext uri="{FF2B5EF4-FFF2-40B4-BE49-F238E27FC236}">
                <a16:creationId xmlns:a16="http://schemas.microsoft.com/office/drawing/2014/main" id="{7A063DF6-3D26-8746-96A9-A68F23AC46EB}"/>
              </a:ext>
            </a:extLst>
          </p:cNvPr>
          <p:cNvSpPr/>
          <p:nvPr/>
        </p:nvSpPr>
        <p:spPr>
          <a:xfrm>
            <a:off x="465722" y="6533050"/>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90" name="Freeform 189">
            <a:extLst>
              <a:ext uri="{FF2B5EF4-FFF2-40B4-BE49-F238E27FC236}">
                <a16:creationId xmlns:a16="http://schemas.microsoft.com/office/drawing/2014/main" id="{BFBD2FDE-BC73-8A4B-9055-8144DB5167A6}"/>
              </a:ext>
            </a:extLst>
          </p:cNvPr>
          <p:cNvSpPr/>
          <p:nvPr/>
        </p:nvSpPr>
        <p:spPr>
          <a:xfrm>
            <a:off x="133507" y="6200832"/>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sz="2400"/>
          </a:p>
        </p:txBody>
      </p:sp>
      <p:sp>
        <p:nvSpPr>
          <p:cNvPr id="191" name="Freeform 190">
            <a:extLst>
              <a:ext uri="{FF2B5EF4-FFF2-40B4-BE49-F238E27FC236}">
                <a16:creationId xmlns:a16="http://schemas.microsoft.com/office/drawing/2014/main" id="{F21114F7-8C53-0C46-8032-4A441EFEC029}"/>
              </a:ext>
            </a:extLst>
          </p:cNvPr>
          <p:cNvSpPr/>
          <p:nvPr/>
        </p:nvSpPr>
        <p:spPr>
          <a:xfrm>
            <a:off x="465722" y="6200832"/>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92" name="Freeform 191">
            <a:extLst>
              <a:ext uri="{FF2B5EF4-FFF2-40B4-BE49-F238E27FC236}">
                <a16:creationId xmlns:a16="http://schemas.microsoft.com/office/drawing/2014/main" id="{802624AF-2E76-4848-B378-0F6CA56E5D64}"/>
              </a:ext>
            </a:extLst>
          </p:cNvPr>
          <p:cNvSpPr/>
          <p:nvPr/>
        </p:nvSpPr>
        <p:spPr>
          <a:xfrm>
            <a:off x="465722" y="5868615"/>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93" name="Freeform 192">
            <a:extLst>
              <a:ext uri="{FF2B5EF4-FFF2-40B4-BE49-F238E27FC236}">
                <a16:creationId xmlns:a16="http://schemas.microsoft.com/office/drawing/2014/main" id="{8D92ACBB-C8A4-F041-8849-AA788332613E}"/>
              </a:ext>
            </a:extLst>
          </p:cNvPr>
          <p:cNvSpPr/>
          <p:nvPr/>
        </p:nvSpPr>
        <p:spPr>
          <a:xfrm>
            <a:off x="133507" y="5868615"/>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95" name="Freeform 194">
            <a:extLst>
              <a:ext uri="{FF2B5EF4-FFF2-40B4-BE49-F238E27FC236}">
                <a16:creationId xmlns:a16="http://schemas.microsoft.com/office/drawing/2014/main" id="{48879B34-D83A-D449-BC84-AF089636A307}"/>
              </a:ext>
            </a:extLst>
          </p:cNvPr>
          <p:cNvSpPr/>
          <p:nvPr/>
        </p:nvSpPr>
        <p:spPr>
          <a:xfrm>
            <a:off x="465722" y="5536398"/>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sz="2400"/>
          </a:p>
        </p:txBody>
      </p:sp>
      <p:sp>
        <p:nvSpPr>
          <p:cNvPr id="196" name="Freeform 195">
            <a:extLst>
              <a:ext uri="{FF2B5EF4-FFF2-40B4-BE49-F238E27FC236}">
                <a16:creationId xmlns:a16="http://schemas.microsoft.com/office/drawing/2014/main" id="{6C9D0334-9555-DC43-96F0-34E1A057E2AC}"/>
              </a:ext>
            </a:extLst>
          </p:cNvPr>
          <p:cNvSpPr/>
          <p:nvPr/>
        </p:nvSpPr>
        <p:spPr>
          <a:xfrm>
            <a:off x="465722" y="5204182"/>
            <a:ext cx="132612" cy="132613"/>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198" name="Freeform 197">
            <a:extLst>
              <a:ext uri="{FF2B5EF4-FFF2-40B4-BE49-F238E27FC236}">
                <a16:creationId xmlns:a16="http://schemas.microsoft.com/office/drawing/2014/main" id="{885549F4-767E-C847-874B-3624FA050C9A}"/>
              </a:ext>
            </a:extLst>
          </p:cNvPr>
          <p:cNvSpPr/>
          <p:nvPr/>
        </p:nvSpPr>
        <p:spPr>
          <a:xfrm>
            <a:off x="797937" y="5536398"/>
            <a:ext cx="132612" cy="132613"/>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sz="2400"/>
          </a:p>
        </p:txBody>
      </p:sp>
      <p:sp>
        <p:nvSpPr>
          <p:cNvPr id="203" name="Freeform 202">
            <a:extLst>
              <a:ext uri="{FF2B5EF4-FFF2-40B4-BE49-F238E27FC236}">
                <a16:creationId xmlns:a16="http://schemas.microsoft.com/office/drawing/2014/main" id="{E078AB53-08B6-5D4B-949A-B8FE2F42C2EB}"/>
              </a:ext>
            </a:extLst>
          </p:cNvPr>
          <p:cNvSpPr/>
          <p:nvPr/>
        </p:nvSpPr>
        <p:spPr>
          <a:xfrm>
            <a:off x="1113063" y="6515960"/>
            <a:ext cx="166791" cy="166792"/>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sz="240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838200" y="365125"/>
            <a:ext cx="10515600" cy="609600"/>
          </a:xfrm>
          <a:prstGeom prst="rect">
            <a:avLst/>
          </a:prstGeom>
        </p:spPr>
        <p:txBody>
          <a:bodyPr vert="horz" lIns="91440" tIns="45720" rIns="91440" bIns="45720" rtlCol="0" anchor="ctr">
            <a:normAutofit/>
          </a:bodyPr>
          <a:lstStyle/>
          <a:p>
            <a:r>
              <a:rPr lang="en-US"/>
              <a:t>Click to edit Master title style</a:t>
            </a:r>
          </a:p>
        </p:txBody>
      </p:sp>
    </p:spTree>
    <p:custDataLst>
      <p:tags r:id="rId18"/>
    </p:custDataLst>
    <p:extLst>
      <p:ext uri="{BB962C8B-B14F-4D97-AF65-F5344CB8AC3E}">
        <p14:creationId xmlns:p14="http://schemas.microsoft.com/office/powerpoint/2010/main" val="386455915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377" rtl="0" eaLnBrk="1" latinLnBrk="0" hangingPunct="1">
        <a:lnSpc>
          <a:spcPct val="90000"/>
        </a:lnSpc>
        <a:spcBef>
          <a:spcPct val="0"/>
        </a:spcBef>
        <a:buNone/>
        <a:defRPr sz="3733" b="1" kern="1200">
          <a:solidFill>
            <a:schemeClr val="bg1"/>
          </a:solidFill>
          <a:latin typeface="+mn-lt"/>
          <a:ea typeface="+mj-ea"/>
          <a:cs typeface="+mj-cs"/>
        </a:defRPr>
      </a:lvl1pPr>
    </p:titleStyle>
    <p:bodyStyle>
      <a:lvl1pPr marL="243834" indent="-243834" algn="l" defTabSz="914377" rtl="0" eaLnBrk="1" latinLnBrk="0" hangingPunct="1">
        <a:lnSpc>
          <a:spcPct val="85000"/>
        </a:lnSpc>
        <a:spcBef>
          <a:spcPts val="1067"/>
        </a:spcBef>
        <a:buFont typeface="Arial" panose="020B0604020202020204" pitchFamily="34" charset="0"/>
        <a:buChar char="•"/>
        <a:defRPr sz="2800" kern="1200">
          <a:solidFill>
            <a:schemeClr val="bg1"/>
          </a:solidFill>
          <a:latin typeface="+mj-lt"/>
          <a:ea typeface="+mn-ea"/>
          <a:cs typeface="+mn-cs"/>
        </a:defRPr>
      </a:lvl1pPr>
      <a:lvl2pPr marL="487668" indent="-243834" algn="l" defTabSz="914377" rtl="0" eaLnBrk="1" latinLnBrk="0" hangingPunct="1">
        <a:lnSpc>
          <a:spcPct val="85000"/>
        </a:lnSpc>
        <a:spcBef>
          <a:spcPts val="1067"/>
        </a:spcBef>
        <a:buFont typeface="Calibri Light" panose="020F0302020204030204" pitchFamily="34" charset="0"/>
        <a:buChar char="–"/>
        <a:defRPr sz="2400" kern="1200">
          <a:solidFill>
            <a:schemeClr val="bg1"/>
          </a:solidFill>
          <a:latin typeface="+mj-lt"/>
          <a:ea typeface="+mn-ea"/>
          <a:cs typeface="+mn-cs"/>
        </a:defRPr>
      </a:lvl2pPr>
      <a:lvl3pPr marL="731502" indent="-243834" algn="l" defTabSz="914377" rtl="0" eaLnBrk="1" latinLnBrk="0" hangingPunct="1">
        <a:lnSpc>
          <a:spcPct val="85000"/>
        </a:lnSpc>
        <a:spcBef>
          <a:spcPts val="1067"/>
        </a:spcBef>
        <a:buFont typeface="Arial" panose="020B0604020202020204" pitchFamily="34" charset="0"/>
        <a:buChar char="•"/>
        <a:defRPr sz="2000" kern="1200">
          <a:solidFill>
            <a:schemeClr val="bg1"/>
          </a:solidFill>
          <a:latin typeface="+mj-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bg2"/>
          </a:solidFill>
          <a:latin typeface="+mj-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bg2"/>
          </a:solidFill>
          <a:latin typeface="+mj-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4.xml"/><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6192" y="2429445"/>
            <a:ext cx="8814816" cy="748988"/>
          </a:xfrm>
        </p:spPr>
        <p:txBody>
          <a:bodyPr/>
          <a:lstStyle/>
          <a:p>
            <a:r>
              <a:rPr lang="en-US" dirty="0"/>
              <a:t>Mastering Clinical </a:t>
            </a:r>
            <a:r>
              <a:rPr lang="en-US"/>
              <a:t>Trial Reporting</a:t>
            </a:r>
            <a:endParaRPr lang="en-US" dirty="0"/>
          </a:p>
        </p:txBody>
      </p:sp>
      <p:sp>
        <p:nvSpPr>
          <p:cNvPr id="5" name="Text Placeholder 4"/>
          <p:cNvSpPr>
            <a:spLocks noGrp="1"/>
          </p:cNvSpPr>
          <p:nvPr>
            <p:ph type="body" sz="quarter" idx="13"/>
          </p:nvPr>
        </p:nvSpPr>
        <p:spPr>
          <a:xfrm>
            <a:off x="1622323" y="3441126"/>
            <a:ext cx="8319662" cy="444289"/>
          </a:xfrm>
        </p:spPr>
        <p:txBody>
          <a:bodyPr/>
          <a:lstStyle/>
          <a:p>
            <a:r>
              <a:rPr lang="en-US" dirty="0"/>
              <a:t>Matt Becker, Life Science Strategic Advisor, SAS</a:t>
            </a:r>
          </a:p>
        </p:txBody>
      </p:sp>
    </p:spTree>
    <p:extLst>
      <p:ext uri="{BB962C8B-B14F-4D97-AF65-F5344CB8AC3E}">
        <p14:creationId xmlns:p14="http://schemas.microsoft.com/office/powerpoint/2010/main" val="18427090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154A-A0A2-4754-BD16-DCF88E0DC2C4}"/>
              </a:ext>
            </a:extLst>
          </p:cNvPr>
          <p:cNvSpPr>
            <a:spLocks noGrp="1"/>
          </p:cNvSpPr>
          <p:nvPr>
            <p:ph type="title"/>
          </p:nvPr>
        </p:nvSpPr>
        <p:spPr>
          <a:xfrm>
            <a:off x="835152" y="256032"/>
            <a:ext cx="10521696" cy="609600"/>
          </a:xfrm>
        </p:spPr>
        <p:txBody>
          <a:bodyPr wrap="square" anchor="ctr">
            <a:normAutofit/>
          </a:bodyPr>
          <a:lstStyle/>
          <a:p>
            <a:pPr>
              <a:lnSpc>
                <a:spcPct val="90000"/>
              </a:lnSpc>
            </a:pPr>
            <a:r>
              <a:rPr lang="en-US" dirty="0"/>
              <a:t>Execution</a:t>
            </a:r>
            <a:endParaRPr lang="en-US"/>
          </a:p>
        </p:txBody>
      </p:sp>
      <p:sp>
        <p:nvSpPr>
          <p:cNvPr id="3" name="Text Placeholder 2">
            <a:extLst>
              <a:ext uri="{FF2B5EF4-FFF2-40B4-BE49-F238E27FC236}">
                <a16:creationId xmlns:a16="http://schemas.microsoft.com/office/drawing/2014/main" id="{EECE07E3-9A89-412C-B5D6-E5AC02E69F38}"/>
              </a:ext>
            </a:extLst>
          </p:cNvPr>
          <p:cNvSpPr>
            <a:spLocks noGrp="1"/>
          </p:cNvSpPr>
          <p:nvPr>
            <p:ph type="body" sz="quarter" idx="12"/>
          </p:nvPr>
        </p:nvSpPr>
        <p:spPr>
          <a:xfrm>
            <a:off x="835152" y="853440"/>
            <a:ext cx="10521696" cy="365760"/>
          </a:xfrm>
        </p:spPr>
        <p:txBody>
          <a:bodyPr wrap="square" anchor="ctr">
            <a:normAutofit/>
          </a:bodyPr>
          <a:lstStyle/>
          <a:p>
            <a:pPr>
              <a:lnSpc>
                <a:spcPct val="90000"/>
              </a:lnSpc>
              <a:spcAft>
                <a:spcPts val="600"/>
              </a:spcAft>
            </a:pPr>
            <a:r>
              <a:rPr lang="en-US" sz="1800" dirty="0"/>
              <a:t>Baseline - Listing</a:t>
            </a:r>
          </a:p>
        </p:txBody>
      </p:sp>
      <p:grpSp>
        <p:nvGrpSpPr>
          <p:cNvPr id="10" name="Group 9">
            <a:extLst>
              <a:ext uri="{FF2B5EF4-FFF2-40B4-BE49-F238E27FC236}">
                <a16:creationId xmlns:a16="http://schemas.microsoft.com/office/drawing/2014/main" id="{25747AC0-094C-4392-B616-9A0C13692811}"/>
              </a:ext>
            </a:extLst>
          </p:cNvPr>
          <p:cNvGrpSpPr/>
          <p:nvPr/>
        </p:nvGrpSpPr>
        <p:grpSpPr>
          <a:xfrm>
            <a:off x="835152" y="1391920"/>
            <a:ext cx="10168127" cy="4947920"/>
            <a:chOff x="835152" y="1391920"/>
            <a:chExt cx="10168127" cy="4947920"/>
          </a:xfrm>
        </p:grpSpPr>
        <p:pic>
          <p:nvPicPr>
            <p:cNvPr id="5" name="Picture 4">
              <a:extLst>
                <a:ext uri="{FF2B5EF4-FFF2-40B4-BE49-F238E27FC236}">
                  <a16:creationId xmlns:a16="http://schemas.microsoft.com/office/drawing/2014/main" id="{E777BEB7-A2F9-4D1C-A5C6-62BDB11F1B89}"/>
                </a:ext>
              </a:extLst>
            </p:cNvPr>
            <p:cNvPicPr>
              <a:picLocks noChangeAspect="1"/>
            </p:cNvPicPr>
            <p:nvPr/>
          </p:nvPicPr>
          <p:blipFill>
            <a:blip r:embed="rId2"/>
            <a:stretch>
              <a:fillRect/>
            </a:stretch>
          </p:blipFill>
          <p:spPr>
            <a:xfrm>
              <a:off x="835152" y="1391920"/>
              <a:ext cx="10168127" cy="4947920"/>
            </a:xfrm>
            <a:prstGeom prst="rect">
              <a:avLst/>
            </a:prstGeom>
          </p:spPr>
        </p:pic>
        <p:sp>
          <p:nvSpPr>
            <p:cNvPr id="9" name="Rectangle 8">
              <a:extLst>
                <a:ext uri="{FF2B5EF4-FFF2-40B4-BE49-F238E27FC236}">
                  <a16:creationId xmlns:a16="http://schemas.microsoft.com/office/drawing/2014/main" id="{2FBFECB1-74BD-41C2-8F10-E18CDB171D57}"/>
                </a:ext>
              </a:extLst>
            </p:cNvPr>
            <p:cNvSpPr/>
            <p:nvPr/>
          </p:nvSpPr>
          <p:spPr>
            <a:xfrm>
              <a:off x="2855343" y="2751826"/>
              <a:ext cx="7073661" cy="1992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sp>
        <p:nvSpPr>
          <p:cNvPr id="4" name="Oval 3">
            <a:extLst>
              <a:ext uri="{FF2B5EF4-FFF2-40B4-BE49-F238E27FC236}">
                <a16:creationId xmlns:a16="http://schemas.microsoft.com/office/drawing/2014/main" id="{871F1ACC-32B5-4714-AE61-CAB65D227BDE}"/>
              </a:ext>
            </a:extLst>
          </p:cNvPr>
          <p:cNvSpPr/>
          <p:nvPr/>
        </p:nvSpPr>
        <p:spPr>
          <a:xfrm>
            <a:off x="1368053" y="1656080"/>
            <a:ext cx="10048240" cy="15544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4869487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9AAE-5B42-4215-8058-1B74F747BF1F}"/>
              </a:ext>
            </a:extLst>
          </p:cNvPr>
          <p:cNvSpPr>
            <a:spLocks noGrp="1"/>
          </p:cNvSpPr>
          <p:nvPr>
            <p:ph type="title"/>
          </p:nvPr>
        </p:nvSpPr>
        <p:spPr>
          <a:xfrm>
            <a:off x="835152" y="256032"/>
            <a:ext cx="10521696" cy="609600"/>
          </a:xfrm>
        </p:spPr>
        <p:txBody>
          <a:bodyPr wrap="square" anchor="ctr">
            <a:normAutofit/>
          </a:bodyPr>
          <a:lstStyle/>
          <a:p>
            <a:pPr>
              <a:lnSpc>
                <a:spcPct val="90000"/>
              </a:lnSpc>
            </a:pPr>
            <a:r>
              <a:rPr lang="en-US" dirty="0"/>
              <a:t>Execution</a:t>
            </a:r>
          </a:p>
        </p:txBody>
      </p:sp>
      <p:sp>
        <p:nvSpPr>
          <p:cNvPr id="3" name="Text Placeholder 2">
            <a:extLst>
              <a:ext uri="{FF2B5EF4-FFF2-40B4-BE49-F238E27FC236}">
                <a16:creationId xmlns:a16="http://schemas.microsoft.com/office/drawing/2014/main" id="{17BD5732-4F0F-44C2-AA62-0F0102186FE0}"/>
              </a:ext>
            </a:extLst>
          </p:cNvPr>
          <p:cNvSpPr>
            <a:spLocks noGrp="1"/>
          </p:cNvSpPr>
          <p:nvPr>
            <p:ph type="body" sz="quarter" idx="3"/>
          </p:nvPr>
        </p:nvSpPr>
        <p:spPr>
          <a:xfrm>
            <a:off x="836855" y="853440"/>
            <a:ext cx="10521696" cy="365760"/>
          </a:xfrm>
        </p:spPr>
        <p:txBody>
          <a:bodyPr wrap="square" anchor="ctr">
            <a:normAutofit/>
          </a:bodyPr>
          <a:lstStyle/>
          <a:p>
            <a:pPr>
              <a:lnSpc>
                <a:spcPct val="90000"/>
              </a:lnSpc>
              <a:spcAft>
                <a:spcPts val="600"/>
              </a:spcAft>
            </a:pPr>
            <a:r>
              <a:rPr lang="en-US" sz="1800" dirty="0"/>
              <a:t>Listings - Common Code</a:t>
            </a:r>
          </a:p>
        </p:txBody>
      </p:sp>
      <p:sp>
        <p:nvSpPr>
          <p:cNvPr id="4" name="Content Placeholder 3">
            <a:extLst>
              <a:ext uri="{FF2B5EF4-FFF2-40B4-BE49-F238E27FC236}">
                <a16:creationId xmlns:a16="http://schemas.microsoft.com/office/drawing/2014/main" id="{A9C48D00-EBC2-4CCC-BD54-AB620BFC10F5}"/>
              </a:ext>
            </a:extLst>
          </p:cNvPr>
          <p:cNvSpPr>
            <a:spLocks noGrp="1"/>
          </p:cNvSpPr>
          <p:nvPr>
            <p:ph sz="quarter" idx="4"/>
          </p:nvPr>
        </p:nvSpPr>
        <p:spPr>
          <a:xfrm>
            <a:off x="836855" y="1353312"/>
            <a:ext cx="5181600" cy="4852416"/>
          </a:xfrm>
        </p:spPr>
        <p:txBody>
          <a:bodyPr wrap="square" anchor="t">
            <a:normAutofit/>
          </a:bodyPr>
          <a:lstStyle/>
          <a:p>
            <a:r>
              <a:rPr lang="en-US" dirty="0"/>
              <a:t>Data step / Proc SQL</a:t>
            </a:r>
          </a:p>
          <a:p>
            <a:pPr lvl="1"/>
            <a:r>
              <a:rPr lang="en-US" sz="2667" dirty="0">
                <a:solidFill>
                  <a:schemeClr val="tx2"/>
                </a:solidFill>
              </a:rPr>
              <a:t>Variable creation </a:t>
            </a:r>
          </a:p>
          <a:p>
            <a:pPr lvl="1"/>
            <a:r>
              <a:rPr lang="en-US" sz="2667" dirty="0">
                <a:solidFill>
                  <a:schemeClr val="tx2"/>
                </a:solidFill>
              </a:rPr>
              <a:t>Variable assignment</a:t>
            </a:r>
          </a:p>
          <a:p>
            <a:pPr lvl="1"/>
            <a:r>
              <a:rPr lang="en-US" sz="2667" dirty="0">
                <a:solidFill>
                  <a:schemeClr val="tx2"/>
                </a:solidFill>
              </a:rPr>
              <a:t>Merging data</a:t>
            </a:r>
          </a:p>
          <a:p>
            <a:r>
              <a:rPr lang="en-US" dirty="0"/>
              <a:t>Macros for common algorithms</a:t>
            </a:r>
          </a:p>
          <a:p>
            <a:pPr lvl="1"/>
            <a:r>
              <a:rPr lang="en-US" sz="2667" dirty="0">
                <a:solidFill>
                  <a:schemeClr val="tx2"/>
                </a:solidFill>
              </a:rPr>
              <a:t>As needed(e.g. case)</a:t>
            </a:r>
          </a:p>
          <a:p>
            <a:r>
              <a:rPr lang="en-US" sz="2934" dirty="0"/>
              <a:t>Common Procs</a:t>
            </a:r>
          </a:p>
          <a:p>
            <a:pPr lvl="1"/>
            <a:r>
              <a:rPr lang="en-US" sz="2667" dirty="0">
                <a:solidFill>
                  <a:schemeClr val="tx2"/>
                </a:solidFill>
              </a:rPr>
              <a:t>SQL, Sort, Transpose, Report</a:t>
            </a:r>
          </a:p>
          <a:p>
            <a:r>
              <a:rPr lang="en-US" sz="2930" dirty="0">
                <a:solidFill>
                  <a:schemeClr val="tx2"/>
                </a:solidFill>
              </a:rPr>
              <a:t>ODS statements</a:t>
            </a:r>
          </a:p>
          <a:p>
            <a:endParaRPr lang="en-US" sz="2934" dirty="0">
              <a:solidFill>
                <a:schemeClr val="tx2"/>
              </a:solidFill>
            </a:endParaRPr>
          </a:p>
        </p:txBody>
      </p:sp>
      <p:pic>
        <p:nvPicPr>
          <p:cNvPr id="7" name="Picture 6">
            <a:extLst>
              <a:ext uri="{FF2B5EF4-FFF2-40B4-BE49-F238E27FC236}">
                <a16:creationId xmlns:a16="http://schemas.microsoft.com/office/drawing/2014/main" id="{24ED486C-75CB-4181-A556-9FD3A13D72CA}"/>
              </a:ext>
            </a:extLst>
          </p:cNvPr>
          <p:cNvPicPr>
            <a:picLocks noChangeAspect="1"/>
          </p:cNvPicPr>
          <p:nvPr/>
        </p:nvPicPr>
        <p:blipFill>
          <a:blip r:embed="rId2"/>
          <a:stretch>
            <a:fillRect/>
          </a:stretch>
        </p:blipFill>
        <p:spPr>
          <a:xfrm>
            <a:off x="6096000" y="1294595"/>
            <a:ext cx="5334000" cy="4969850"/>
          </a:xfrm>
          <a:prstGeom prst="rect">
            <a:avLst/>
          </a:prstGeom>
          <a:ln w="19050">
            <a:solidFill>
              <a:schemeClr val="accent1"/>
            </a:solidFill>
          </a:ln>
        </p:spPr>
      </p:pic>
      <p:sp>
        <p:nvSpPr>
          <p:cNvPr id="9" name="Arrow: Down 8">
            <a:extLst>
              <a:ext uri="{FF2B5EF4-FFF2-40B4-BE49-F238E27FC236}">
                <a16:creationId xmlns:a16="http://schemas.microsoft.com/office/drawing/2014/main" id="{F5D4C66A-DA4B-4F08-BDBA-358BECE17C25}"/>
              </a:ext>
            </a:extLst>
          </p:cNvPr>
          <p:cNvSpPr/>
          <p:nvPr/>
        </p:nvSpPr>
        <p:spPr>
          <a:xfrm rot="7344685">
            <a:off x="7615290" y="1540320"/>
            <a:ext cx="548640" cy="146304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 name="Arrow: Down 9">
            <a:extLst>
              <a:ext uri="{FF2B5EF4-FFF2-40B4-BE49-F238E27FC236}">
                <a16:creationId xmlns:a16="http://schemas.microsoft.com/office/drawing/2014/main" id="{33268013-F9E1-4AC9-8C45-EBFDAD3A74C6}"/>
              </a:ext>
            </a:extLst>
          </p:cNvPr>
          <p:cNvSpPr/>
          <p:nvPr/>
        </p:nvSpPr>
        <p:spPr>
          <a:xfrm rot="3637201">
            <a:off x="10161015" y="3549555"/>
            <a:ext cx="548640" cy="146304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17224418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154A-A0A2-4754-BD16-DCF88E0DC2C4}"/>
              </a:ext>
            </a:extLst>
          </p:cNvPr>
          <p:cNvSpPr>
            <a:spLocks noGrp="1"/>
          </p:cNvSpPr>
          <p:nvPr>
            <p:ph type="title"/>
          </p:nvPr>
        </p:nvSpPr>
        <p:spPr>
          <a:xfrm>
            <a:off x="835152" y="256032"/>
            <a:ext cx="10521696" cy="609600"/>
          </a:xfrm>
        </p:spPr>
        <p:txBody>
          <a:bodyPr wrap="square" anchor="ctr">
            <a:normAutofit/>
          </a:bodyPr>
          <a:lstStyle/>
          <a:p>
            <a:pPr>
              <a:lnSpc>
                <a:spcPct val="90000"/>
              </a:lnSpc>
            </a:pPr>
            <a:r>
              <a:rPr lang="en-US" dirty="0"/>
              <a:t>Execution</a:t>
            </a:r>
            <a:endParaRPr lang="en-US"/>
          </a:p>
        </p:txBody>
      </p:sp>
      <p:sp>
        <p:nvSpPr>
          <p:cNvPr id="3" name="Text Placeholder 2">
            <a:extLst>
              <a:ext uri="{FF2B5EF4-FFF2-40B4-BE49-F238E27FC236}">
                <a16:creationId xmlns:a16="http://schemas.microsoft.com/office/drawing/2014/main" id="{EECE07E3-9A89-412C-B5D6-E5AC02E69F38}"/>
              </a:ext>
            </a:extLst>
          </p:cNvPr>
          <p:cNvSpPr>
            <a:spLocks noGrp="1"/>
          </p:cNvSpPr>
          <p:nvPr>
            <p:ph type="body" sz="quarter" idx="12"/>
          </p:nvPr>
        </p:nvSpPr>
        <p:spPr>
          <a:xfrm>
            <a:off x="835152" y="853440"/>
            <a:ext cx="10521696" cy="365760"/>
          </a:xfrm>
        </p:spPr>
        <p:txBody>
          <a:bodyPr wrap="square" anchor="ctr">
            <a:normAutofit/>
          </a:bodyPr>
          <a:lstStyle/>
          <a:p>
            <a:pPr>
              <a:lnSpc>
                <a:spcPct val="90000"/>
              </a:lnSpc>
              <a:spcAft>
                <a:spcPts val="600"/>
              </a:spcAft>
            </a:pPr>
            <a:r>
              <a:rPr lang="en-US" sz="1800" dirty="0"/>
              <a:t>Baseline - Table</a:t>
            </a:r>
          </a:p>
        </p:txBody>
      </p:sp>
      <p:grpSp>
        <p:nvGrpSpPr>
          <p:cNvPr id="8" name="Group 7">
            <a:extLst>
              <a:ext uri="{FF2B5EF4-FFF2-40B4-BE49-F238E27FC236}">
                <a16:creationId xmlns:a16="http://schemas.microsoft.com/office/drawing/2014/main" id="{97576035-C1F6-49D8-9401-4FC1EBF65534}"/>
              </a:ext>
            </a:extLst>
          </p:cNvPr>
          <p:cNvGrpSpPr/>
          <p:nvPr/>
        </p:nvGrpSpPr>
        <p:grpSpPr>
          <a:xfrm>
            <a:off x="835152" y="1219200"/>
            <a:ext cx="10188448" cy="4978400"/>
            <a:chOff x="835152" y="1219200"/>
            <a:chExt cx="10188448" cy="4978400"/>
          </a:xfrm>
        </p:grpSpPr>
        <p:pic>
          <p:nvPicPr>
            <p:cNvPr id="6" name="Picture 5">
              <a:extLst>
                <a:ext uri="{FF2B5EF4-FFF2-40B4-BE49-F238E27FC236}">
                  <a16:creationId xmlns:a16="http://schemas.microsoft.com/office/drawing/2014/main" id="{252A82DF-9B64-4803-AAD6-EC25676AF105}"/>
                </a:ext>
              </a:extLst>
            </p:cNvPr>
            <p:cNvPicPr>
              <a:picLocks noChangeAspect="1"/>
            </p:cNvPicPr>
            <p:nvPr/>
          </p:nvPicPr>
          <p:blipFill>
            <a:blip r:embed="rId2"/>
            <a:stretch>
              <a:fillRect/>
            </a:stretch>
          </p:blipFill>
          <p:spPr>
            <a:xfrm>
              <a:off x="835152" y="1219200"/>
              <a:ext cx="10188448" cy="4978400"/>
            </a:xfrm>
            <a:prstGeom prst="rect">
              <a:avLst/>
            </a:prstGeom>
          </p:spPr>
        </p:pic>
        <p:sp>
          <p:nvSpPr>
            <p:cNvPr id="7" name="Rectangle 6">
              <a:extLst>
                <a:ext uri="{FF2B5EF4-FFF2-40B4-BE49-F238E27FC236}">
                  <a16:creationId xmlns:a16="http://schemas.microsoft.com/office/drawing/2014/main" id="{6D83566A-0D7C-4F61-AAEF-677A70C75FE1}"/>
                </a:ext>
              </a:extLst>
            </p:cNvPr>
            <p:cNvSpPr/>
            <p:nvPr/>
          </p:nvSpPr>
          <p:spPr>
            <a:xfrm>
              <a:off x="4968240" y="2651760"/>
              <a:ext cx="5384800" cy="308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sp>
        <p:nvSpPr>
          <p:cNvPr id="4" name="Oval 3">
            <a:extLst>
              <a:ext uri="{FF2B5EF4-FFF2-40B4-BE49-F238E27FC236}">
                <a16:creationId xmlns:a16="http://schemas.microsoft.com/office/drawing/2014/main" id="{D8B132B0-33EB-4B7B-8DE2-B5D5BC43AEB2}"/>
              </a:ext>
            </a:extLst>
          </p:cNvPr>
          <p:cNvSpPr/>
          <p:nvPr/>
        </p:nvSpPr>
        <p:spPr>
          <a:xfrm>
            <a:off x="2458720" y="2570480"/>
            <a:ext cx="1198880" cy="10058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 name="Oval 4">
            <a:extLst>
              <a:ext uri="{FF2B5EF4-FFF2-40B4-BE49-F238E27FC236}">
                <a16:creationId xmlns:a16="http://schemas.microsoft.com/office/drawing/2014/main" id="{CF6C8746-DC2C-4207-8D5A-E645044CF92C}"/>
              </a:ext>
            </a:extLst>
          </p:cNvPr>
          <p:cNvSpPr/>
          <p:nvPr/>
        </p:nvSpPr>
        <p:spPr>
          <a:xfrm>
            <a:off x="3779520" y="3929888"/>
            <a:ext cx="1188720" cy="131267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13694518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9AAE-5B42-4215-8058-1B74F747BF1F}"/>
              </a:ext>
            </a:extLst>
          </p:cNvPr>
          <p:cNvSpPr>
            <a:spLocks noGrp="1"/>
          </p:cNvSpPr>
          <p:nvPr>
            <p:ph type="title"/>
          </p:nvPr>
        </p:nvSpPr>
        <p:spPr>
          <a:xfrm>
            <a:off x="835152" y="256032"/>
            <a:ext cx="10521696" cy="609600"/>
          </a:xfrm>
        </p:spPr>
        <p:txBody>
          <a:bodyPr wrap="square" anchor="ctr">
            <a:normAutofit/>
          </a:bodyPr>
          <a:lstStyle/>
          <a:p>
            <a:pPr>
              <a:lnSpc>
                <a:spcPct val="90000"/>
              </a:lnSpc>
            </a:pPr>
            <a:r>
              <a:rPr lang="en-US" dirty="0"/>
              <a:t>Execution</a:t>
            </a:r>
          </a:p>
        </p:txBody>
      </p:sp>
      <p:sp>
        <p:nvSpPr>
          <p:cNvPr id="3" name="Text Placeholder 2">
            <a:extLst>
              <a:ext uri="{FF2B5EF4-FFF2-40B4-BE49-F238E27FC236}">
                <a16:creationId xmlns:a16="http://schemas.microsoft.com/office/drawing/2014/main" id="{17BD5732-4F0F-44C2-AA62-0F0102186FE0}"/>
              </a:ext>
            </a:extLst>
          </p:cNvPr>
          <p:cNvSpPr>
            <a:spLocks noGrp="1"/>
          </p:cNvSpPr>
          <p:nvPr>
            <p:ph type="body" sz="quarter" idx="3"/>
          </p:nvPr>
        </p:nvSpPr>
        <p:spPr>
          <a:xfrm>
            <a:off x="836855" y="853440"/>
            <a:ext cx="10521696" cy="365760"/>
          </a:xfrm>
        </p:spPr>
        <p:txBody>
          <a:bodyPr wrap="square" anchor="ctr">
            <a:normAutofit/>
          </a:bodyPr>
          <a:lstStyle/>
          <a:p>
            <a:pPr>
              <a:lnSpc>
                <a:spcPct val="90000"/>
              </a:lnSpc>
              <a:spcAft>
                <a:spcPts val="600"/>
              </a:spcAft>
            </a:pPr>
            <a:r>
              <a:rPr lang="en-US" sz="1800" dirty="0"/>
              <a:t>Tables - Common Code</a:t>
            </a:r>
          </a:p>
        </p:txBody>
      </p:sp>
      <p:sp>
        <p:nvSpPr>
          <p:cNvPr id="4" name="Content Placeholder 3">
            <a:extLst>
              <a:ext uri="{FF2B5EF4-FFF2-40B4-BE49-F238E27FC236}">
                <a16:creationId xmlns:a16="http://schemas.microsoft.com/office/drawing/2014/main" id="{A9C48D00-EBC2-4CCC-BD54-AB620BFC10F5}"/>
              </a:ext>
            </a:extLst>
          </p:cNvPr>
          <p:cNvSpPr>
            <a:spLocks noGrp="1"/>
          </p:cNvSpPr>
          <p:nvPr>
            <p:ph sz="quarter" idx="4"/>
          </p:nvPr>
        </p:nvSpPr>
        <p:spPr>
          <a:xfrm>
            <a:off x="836855" y="1353312"/>
            <a:ext cx="5181600" cy="4852416"/>
          </a:xfrm>
        </p:spPr>
        <p:txBody>
          <a:bodyPr wrap="square" anchor="t">
            <a:normAutofit fontScale="85000" lnSpcReduction="20000"/>
          </a:bodyPr>
          <a:lstStyle/>
          <a:p>
            <a:r>
              <a:rPr lang="en-US" dirty="0"/>
              <a:t>Data step / Proc SQL</a:t>
            </a:r>
          </a:p>
          <a:p>
            <a:pPr lvl="1"/>
            <a:r>
              <a:rPr lang="en-US" sz="2667" dirty="0">
                <a:solidFill>
                  <a:schemeClr val="tx2"/>
                </a:solidFill>
              </a:rPr>
              <a:t>Variable creation </a:t>
            </a:r>
          </a:p>
          <a:p>
            <a:pPr lvl="1"/>
            <a:r>
              <a:rPr lang="en-US" sz="2667" dirty="0">
                <a:solidFill>
                  <a:schemeClr val="tx2"/>
                </a:solidFill>
              </a:rPr>
              <a:t>Variable assignment</a:t>
            </a:r>
          </a:p>
          <a:p>
            <a:pPr lvl="1"/>
            <a:r>
              <a:rPr lang="en-US" sz="2667" dirty="0">
                <a:solidFill>
                  <a:schemeClr val="tx2"/>
                </a:solidFill>
              </a:rPr>
              <a:t>Merging data</a:t>
            </a:r>
          </a:p>
          <a:p>
            <a:r>
              <a:rPr lang="en-US" dirty="0"/>
              <a:t>Macros for common algorithms</a:t>
            </a:r>
          </a:p>
          <a:p>
            <a:pPr lvl="1"/>
            <a:r>
              <a:rPr lang="en-US" sz="2667" dirty="0">
                <a:solidFill>
                  <a:schemeClr val="tx2"/>
                </a:solidFill>
              </a:rPr>
              <a:t>Categorical analysis</a:t>
            </a:r>
          </a:p>
          <a:p>
            <a:pPr lvl="1"/>
            <a:r>
              <a:rPr lang="en-US" sz="2667" dirty="0">
                <a:solidFill>
                  <a:schemeClr val="tx2"/>
                </a:solidFill>
              </a:rPr>
              <a:t>Discrete analysis</a:t>
            </a:r>
          </a:p>
          <a:p>
            <a:pPr lvl="1"/>
            <a:r>
              <a:rPr lang="en-US" sz="2667" dirty="0">
                <a:solidFill>
                  <a:schemeClr val="tx2"/>
                </a:solidFill>
              </a:rPr>
              <a:t>P-values</a:t>
            </a:r>
          </a:p>
          <a:p>
            <a:pPr lvl="1"/>
            <a:r>
              <a:rPr lang="en-US" sz="2667" dirty="0">
                <a:solidFill>
                  <a:schemeClr val="tx2"/>
                </a:solidFill>
              </a:rPr>
              <a:t>Others as desired</a:t>
            </a:r>
          </a:p>
          <a:p>
            <a:r>
              <a:rPr lang="en-US" sz="2934" dirty="0"/>
              <a:t>Common Procs</a:t>
            </a:r>
          </a:p>
          <a:p>
            <a:pPr lvl="1"/>
            <a:r>
              <a:rPr lang="en-US" sz="2667" dirty="0">
                <a:solidFill>
                  <a:schemeClr val="tx2"/>
                </a:solidFill>
              </a:rPr>
              <a:t>SQL, Sort, Transpose, Report, Means, Freq, Summary, </a:t>
            </a:r>
            <a:r>
              <a:rPr lang="en-US" sz="2667" dirty="0" err="1">
                <a:solidFill>
                  <a:schemeClr val="tx2"/>
                </a:solidFill>
              </a:rPr>
              <a:t>Ttest</a:t>
            </a:r>
            <a:r>
              <a:rPr lang="en-US" sz="2667" dirty="0">
                <a:solidFill>
                  <a:schemeClr val="tx2"/>
                </a:solidFill>
              </a:rPr>
              <a:t>, </a:t>
            </a:r>
            <a:r>
              <a:rPr lang="en-US" sz="2667" dirty="0" err="1">
                <a:solidFill>
                  <a:schemeClr val="tx2"/>
                </a:solidFill>
              </a:rPr>
              <a:t>Lifetest</a:t>
            </a:r>
            <a:endParaRPr lang="en-US" sz="2667" dirty="0">
              <a:solidFill>
                <a:schemeClr val="tx2"/>
              </a:solidFill>
            </a:endParaRPr>
          </a:p>
          <a:p>
            <a:r>
              <a:rPr lang="en-US" sz="2900" dirty="0"/>
              <a:t>ODS Statements</a:t>
            </a:r>
            <a:endParaRPr lang="en-US" sz="2900" dirty="0">
              <a:solidFill>
                <a:schemeClr val="tx2"/>
              </a:solidFill>
            </a:endParaRPr>
          </a:p>
          <a:p>
            <a:endParaRPr lang="en-US" sz="2934" dirty="0">
              <a:solidFill>
                <a:schemeClr val="tx2"/>
              </a:solidFill>
            </a:endParaRPr>
          </a:p>
        </p:txBody>
      </p:sp>
      <p:pic>
        <p:nvPicPr>
          <p:cNvPr id="6" name="Picture 5">
            <a:extLst>
              <a:ext uri="{FF2B5EF4-FFF2-40B4-BE49-F238E27FC236}">
                <a16:creationId xmlns:a16="http://schemas.microsoft.com/office/drawing/2014/main" id="{9FB18CEE-AFD7-4F32-B7AA-092AEC95CA65}"/>
              </a:ext>
            </a:extLst>
          </p:cNvPr>
          <p:cNvPicPr>
            <a:picLocks noChangeAspect="1"/>
          </p:cNvPicPr>
          <p:nvPr/>
        </p:nvPicPr>
        <p:blipFill>
          <a:blip r:embed="rId2"/>
          <a:stretch>
            <a:fillRect/>
          </a:stretch>
        </p:blipFill>
        <p:spPr>
          <a:xfrm>
            <a:off x="5735783" y="1219200"/>
            <a:ext cx="5818908" cy="5120640"/>
          </a:xfrm>
          <a:prstGeom prst="rect">
            <a:avLst/>
          </a:prstGeom>
          <a:ln w="19050">
            <a:solidFill>
              <a:schemeClr val="accent1"/>
            </a:solidFill>
          </a:ln>
        </p:spPr>
      </p:pic>
      <p:sp>
        <p:nvSpPr>
          <p:cNvPr id="8" name="Arrow: Down 7">
            <a:extLst>
              <a:ext uri="{FF2B5EF4-FFF2-40B4-BE49-F238E27FC236}">
                <a16:creationId xmlns:a16="http://schemas.microsoft.com/office/drawing/2014/main" id="{EBEA871F-910C-4339-973A-A934E7578E5B}"/>
              </a:ext>
            </a:extLst>
          </p:cNvPr>
          <p:cNvSpPr/>
          <p:nvPr/>
        </p:nvSpPr>
        <p:spPr>
          <a:xfrm rot="8359910">
            <a:off x="9301849" y="1465144"/>
            <a:ext cx="548640" cy="146304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 name="Arrow: Down 10">
            <a:extLst>
              <a:ext uri="{FF2B5EF4-FFF2-40B4-BE49-F238E27FC236}">
                <a16:creationId xmlns:a16="http://schemas.microsoft.com/office/drawing/2014/main" id="{2EC15BAD-3B65-45D8-9C45-437D554BA803}"/>
              </a:ext>
            </a:extLst>
          </p:cNvPr>
          <p:cNvSpPr/>
          <p:nvPr/>
        </p:nvSpPr>
        <p:spPr>
          <a:xfrm rot="2768746">
            <a:off x="6357478" y="3121224"/>
            <a:ext cx="548640" cy="146304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4493356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9AAE-5B42-4215-8058-1B74F747BF1F}"/>
              </a:ext>
            </a:extLst>
          </p:cNvPr>
          <p:cNvSpPr>
            <a:spLocks noGrp="1"/>
          </p:cNvSpPr>
          <p:nvPr>
            <p:ph type="title"/>
          </p:nvPr>
        </p:nvSpPr>
        <p:spPr>
          <a:xfrm>
            <a:off x="835152" y="256032"/>
            <a:ext cx="10521696" cy="609600"/>
          </a:xfrm>
        </p:spPr>
        <p:txBody>
          <a:bodyPr wrap="square" anchor="ctr">
            <a:normAutofit/>
          </a:bodyPr>
          <a:lstStyle/>
          <a:p>
            <a:pPr>
              <a:lnSpc>
                <a:spcPct val="90000"/>
              </a:lnSpc>
            </a:pPr>
            <a:r>
              <a:rPr lang="en-US" dirty="0"/>
              <a:t>Execution</a:t>
            </a:r>
          </a:p>
        </p:txBody>
      </p:sp>
      <p:sp>
        <p:nvSpPr>
          <p:cNvPr id="3" name="Text Placeholder 2">
            <a:extLst>
              <a:ext uri="{FF2B5EF4-FFF2-40B4-BE49-F238E27FC236}">
                <a16:creationId xmlns:a16="http://schemas.microsoft.com/office/drawing/2014/main" id="{17BD5732-4F0F-44C2-AA62-0F0102186FE0}"/>
              </a:ext>
            </a:extLst>
          </p:cNvPr>
          <p:cNvSpPr>
            <a:spLocks noGrp="1"/>
          </p:cNvSpPr>
          <p:nvPr>
            <p:ph type="body" sz="quarter" idx="3"/>
          </p:nvPr>
        </p:nvSpPr>
        <p:spPr>
          <a:xfrm>
            <a:off x="836855" y="853440"/>
            <a:ext cx="10521696" cy="365760"/>
          </a:xfrm>
        </p:spPr>
        <p:txBody>
          <a:bodyPr wrap="square" anchor="ctr">
            <a:normAutofit/>
          </a:bodyPr>
          <a:lstStyle/>
          <a:p>
            <a:pPr>
              <a:lnSpc>
                <a:spcPct val="90000"/>
              </a:lnSpc>
              <a:spcAft>
                <a:spcPts val="600"/>
              </a:spcAft>
            </a:pPr>
            <a:r>
              <a:rPr lang="en-US" sz="1800" dirty="0"/>
              <a:t>Common Code Examples</a:t>
            </a:r>
          </a:p>
        </p:txBody>
      </p:sp>
      <p:pic>
        <p:nvPicPr>
          <p:cNvPr id="7" name="Picture 6">
            <a:extLst>
              <a:ext uri="{FF2B5EF4-FFF2-40B4-BE49-F238E27FC236}">
                <a16:creationId xmlns:a16="http://schemas.microsoft.com/office/drawing/2014/main" id="{F3E1E6E2-64A1-4836-A165-12DEB1311CA5}"/>
              </a:ext>
            </a:extLst>
          </p:cNvPr>
          <p:cNvPicPr>
            <a:picLocks noChangeAspect="1"/>
          </p:cNvPicPr>
          <p:nvPr/>
        </p:nvPicPr>
        <p:blipFill>
          <a:blip r:embed="rId2"/>
          <a:stretch>
            <a:fillRect/>
          </a:stretch>
        </p:blipFill>
        <p:spPr>
          <a:xfrm>
            <a:off x="518580" y="1385296"/>
            <a:ext cx="3504779" cy="4484376"/>
          </a:xfrm>
          <a:prstGeom prst="rect">
            <a:avLst/>
          </a:prstGeom>
          <a:ln w="19050">
            <a:solidFill>
              <a:schemeClr val="accent1"/>
            </a:solidFill>
          </a:ln>
        </p:spPr>
      </p:pic>
      <p:pic>
        <p:nvPicPr>
          <p:cNvPr id="13" name="Picture 12">
            <a:extLst>
              <a:ext uri="{FF2B5EF4-FFF2-40B4-BE49-F238E27FC236}">
                <a16:creationId xmlns:a16="http://schemas.microsoft.com/office/drawing/2014/main" id="{761A5E5A-CFCD-4A6F-AC12-4CAD6E4EDE7E}"/>
              </a:ext>
            </a:extLst>
          </p:cNvPr>
          <p:cNvPicPr>
            <a:picLocks noChangeAspect="1"/>
          </p:cNvPicPr>
          <p:nvPr/>
        </p:nvPicPr>
        <p:blipFill>
          <a:blip r:embed="rId3"/>
          <a:stretch>
            <a:fillRect/>
          </a:stretch>
        </p:blipFill>
        <p:spPr>
          <a:xfrm>
            <a:off x="5326838" y="1385296"/>
            <a:ext cx="3134970" cy="1178560"/>
          </a:xfrm>
          <a:prstGeom prst="rect">
            <a:avLst/>
          </a:prstGeom>
          <a:ln w="19050">
            <a:solidFill>
              <a:schemeClr val="accent1"/>
            </a:solidFill>
          </a:ln>
        </p:spPr>
      </p:pic>
      <p:pic>
        <p:nvPicPr>
          <p:cNvPr id="17" name="Picture 16">
            <a:extLst>
              <a:ext uri="{FF2B5EF4-FFF2-40B4-BE49-F238E27FC236}">
                <a16:creationId xmlns:a16="http://schemas.microsoft.com/office/drawing/2014/main" id="{8211BFC4-E60F-43DE-88EC-160C0B977B0F}"/>
              </a:ext>
            </a:extLst>
          </p:cNvPr>
          <p:cNvPicPr>
            <a:picLocks noChangeAspect="1"/>
          </p:cNvPicPr>
          <p:nvPr/>
        </p:nvPicPr>
        <p:blipFill>
          <a:blip r:embed="rId4"/>
          <a:stretch>
            <a:fillRect/>
          </a:stretch>
        </p:blipFill>
        <p:spPr>
          <a:xfrm>
            <a:off x="5326838" y="3141688"/>
            <a:ext cx="3989274" cy="2304914"/>
          </a:xfrm>
          <a:prstGeom prst="rect">
            <a:avLst/>
          </a:prstGeom>
          <a:ln w="19050">
            <a:solidFill>
              <a:schemeClr val="accent1"/>
            </a:solidFill>
          </a:ln>
        </p:spPr>
      </p:pic>
    </p:spTree>
    <p:extLst>
      <p:ext uri="{BB962C8B-B14F-4D97-AF65-F5344CB8AC3E}">
        <p14:creationId xmlns:p14="http://schemas.microsoft.com/office/powerpoint/2010/main" val="18150562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26AB-2D08-4454-B683-82DEC961FD95}"/>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A6C5372C-6C95-49BC-96C7-B3F7B91C482D}"/>
              </a:ext>
            </a:extLst>
          </p:cNvPr>
          <p:cNvSpPr>
            <a:spLocks noGrp="1"/>
          </p:cNvSpPr>
          <p:nvPr>
            <p:ph type="body" sz="quarter" idx="12"/>
          </p:nvPr>
        </p:nvSpPr>
        <p:spPr/>
        <p:txBody>
          <a:bodyPr/>
          <a:lstStyle/>
          <a:p>
            <a:r>
              <a:rPr lang="en-US" dirty="0"/>
              <a:t>Concerns for Clinical Trials</a:t>
            </a:r>
          </a:p>
        </p:txBody>
      </p:sp>
      <p:sp>
        <p:nvSpPr>
          <p:cNvPr id="4" name="Content Placeholder 3">
            <a:extLst>
              <a:ext uri="{FF2B5EF4-FFF2-40B4-BE49-F238E27FC236}">
                <a16:creationId xmlns:a16="http://schemas.microsoft.com/office/drawing/2014/main" id="{91A8F3E1-72CD-4F32-BA9E-F7B3F2C4378B}"/>
              </a:ext>
            </a:extLst>
          </p:cNvPr>
          <p:cNvSpPr>
            <a:spLocks noGrp="1"/>
          </p:cNvSpPr>
          <p:nvPr>
            <p:ph sz="quarter" idx="11"/>
          </p:nvPr>
        </p:nvSpPr>
        <p:spPr/>
        <p:txBody>
          <a:bodyPr/>
          <a:lstStyle/>
          <a:p>
            <a:endParaRPr lang="en-US" dirty="0"/>
          </a:p>
          <a:p>
            <a:endParaRPr lang="en-US" dirty="0"/>
          </a:p>
          <a:p>
            <a:r>
              <a:rPr lang="en-US" dirty="0"/>
              <a:t>System must be validated – 21 CFR Part 11</a:t>
            </a:r>
          </a:p>
          <a:p>
            <a:r>
              <a:rPr lang="en-US" dirty="0"/>
              <a:t>Tight access controls required – Blinded &amp; Unblinded Data</a:t>
            </a:r>
          </a:p>
          <a:p>
            <a:r>
              <a:rPr lang="en-US" dirty="0"/>
              <a:t>Data standards adherence</a:t>
            </a:r>
          </a:p>
          <a:p>
            <a:r>
              <a:rPr lang="en-US" dirty="0"/>
              <a:t>Managing multiple workflows and multiple users</a:t>
            </a:r>
          </a:p>
          <a:p>
            <a:r>
              <a:rPr lang="en-US" dirty="0"/>
              <a:t>Following SOPs – Traceability &amp; Auditability</a:t>
            </a:r>
          </a:p>
          <a:p>
            <a:r>
              <a:rPr lang="en-US" dirty="0"/>
              <a:t>FDA Submission – Risk Adverse</a:t>
            </a:r>
          </a:p>
        </p:txBody>
      </p:sp>
    </p:spTree>
    <p:extLst>
      <p:ext uri="{BB962C8B-B14F-4D97-AF65-F5344CB8AC3E}">
        <p14:creationId xmlns:p14="http://schemas.microsoft.com/office/powerpoint/2010/main" val="24833193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Trials	</a:t>
            </a:r>
          </a:p>
        </p:txBody>
      </p:sp>
      <p:sp>
        <p:nvSpPr>
          <p:cNvPr id="3" name="Text Placeholder 2"/>
          <p:cNvSpPr>
            <a:spLocks noGrp="1"/>
          </p:cNvSpPr>
          <p:nvPr>
            <p:ph type="body" sz="quarter" idx="12"/>
          </p:nvPr>
        </p:nvSpPr>
        <p:spPr/>
        <p:txBody>
          <a:bodyPr/>
          <a:lstStyle/>
          <a:p>
            <a:r>
              <a:rPr lang="en-US" dirty="0"/>
              <a:t>What are They</a:t>
            </a:r>
          </a:p>
        </p:txBody>
      </p:sp>
      <p:sp>
        <p:nvSpPr>
          <p:cNvPr id="4" name="Content Placeholder 3"/>
          <p:cNvSpPr>
            <a:spLocks noGrp="1"/>
          </p:cNvSpPr>
          <p:nvPr>
            <p:ph sz="quarter" idx="11"/>
          </p:nvPr>
        </p:nvSpPr>
        <p:spPr/>
        <p:txBody>
          <a:bodyPr/>
          <a:lstStyle/>
          <a:p>
            <a:endParaRPr lang="en-US" dirty="0"/>
          </a:p>
          <a:p>
            <a:endParaRPr lang="en-US" dirty="0"/>
          </a:p>
          <a:p>
            <a:r>
              <a:rPr lang="en-US" dirty="0"/>
              <a:t>“Clinical trials are research studies that explore whether a medical strategy, treatment, or device is </a:t>
            </a:r>
            <a:r>
              <a:rPr lang="en-US" b="1" dirty="0"/>
              <a:t>safe</a:t>
            </a:r>
            <a:r>
              <a:rPr lang="en-US" dirty="0"/>
              <a:t> and </a:t>
            </a:r>
            <a:r>
              <a:rPr lang="en-US" b="1" dirty="0"/>
              <a:t>effective</a:t>
            </a:r>
            <a:r>
              <a:rPr lang="en-US" dirty="0"/>
              <a:t> for humans. These studies also may show which medical approaches work best for certain illnesses or groups of people. Clinical trials produce the best data available for health care decision making.”  </a:t>
            </a:r>
          </a:p>
        </p:txBody>
      </p:sp>
      <p:sp>
        <p:nvSpPr>
          <p:cNvPr id="5" name="TextBox 4"/>
          <p:cNvSpPr txBox="1"/>
          <p:nvPr/>
        </p:nvSpPr>
        <p:spPr>
          <a:xfrm>
            <a:off x="6309359" y="5885146"/>
            <a:ext cx="54102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Light"/>
                <a:ea typeface="+mn-ea"/>
                <a:cs typeface="+mn-cs"/>
              </a:rPr>
              <a:t>NIH: https://www.nhlbi.nih.gov/studies/clinicaltrials</a:t>
            </a:r>
          </a:p>
        </p:txBody>
      </p:sp>
    </p:spTree>
    <p:extLst>
      <p:ext uri="{BB962C8B-B14F-4D97-AF65-F5344CB8AC3E}">
        <p14:creationId xmlns:p14="http://schemas.microsoft.com/office/powerpoint/2010/main" val="31514962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Research</a:t>
            </a:r>
          </a:p>
        </p:txBody>
      </p:sp>
      <p:sp>
        <p:nvSpPr>
          <p:cNvPr id="3" name="Text Placeholder 2"/>
          <p:cNvSpPr>
            <a:spLocks noGrp="1"/>
          </p:cNvSpPr>
          <p:nvPr>
            <p:ph type="body" sz="quarter" idx="12"/>
          </p:nvPr>
        </p:nvSpPr>
        <p:spPr/>
        <p:txBody>
          <a:bodyPr/>
          <a:lstStyle/>
          <a:p>
            <a:r>
              <a:rPr lang="en-US" dirty="0"/>
              <a:t>Types of Trials</a:t>
            </a:r>
          </a:p>
        </p:txBody>
      </p:sp>
      <p:graphicFrame>
        <p:nvGraphicFramePr>
          <p:cNvPr id="5" name="Content Placeholder 4"/>
          <p:cNvGraphicFramePr>
            <a:graphicFrameLocks noGrp="1"/>
          </p:cNvGraphicFramePr>
          <p:nvPr>
            <p:ph sz="quarter" idx="11"/>
          </p:nvPr>
        </p:nvGraphicFramePr>
        <p:xfrm>
          <a:off x="835025" y="1355725"/>
          <a:ext cx="10521950" cy="4856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8269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6D937562-59EB-4BA3-AC6B-016B8281CD6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68C0A907-4DC0-45BE-AB6C-2A65EAE8FB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2D43639E-573F-406F-88E9-387B41FED9A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C6398128-1147-4534-B638-5DC72958FBF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DF18FC04-5012-402E-B4AE-E1B72912F48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Research</a:t>
            </a:r>
          </a:p>
        </p:txBody>
      </p:sp>
      <p:sp>
        <p:nvSpPr>
          <p:cNvPr id="3" name="Text Placeholder 2"/>
          <p:cNvSpPr>
            <a:spLocks noGrp="1"/>
          </p:cNvSpPr>
          <p:nvPr>
            <p:ph type="body" sz="quarter" idx="12"/>
          </p:nvPr>
        </p:nvSpPr>
        <p:spPr/>
        <p:txBody>
          <a:bodyPr/>
          <a:lstStyle/>
          <a:p>
            <a:r>
              <a:rPr lang="en-US" dirty="0"/>
              <a:t>Trial Setup &amp; Execution</a:t>
            </a:r>
          </a:p>
        </p:txBody>
      </p:sp>
      <p:graphicFrame>
        <p:nvGraphicFramePr>
          <p:cNvPr id="5" name="Diagram 4"/>
          <p:cNvGraphicFramePr/>
          <p:nvPr>
            <p:extLst>
              <p:ext uri="{D42A27DB-BD31-4B8C-83A1-F6EECF244321}">
                <p14:modId xmlns:p14="http://schemas.microsoft.com/office/powerpoint/2010/main" val="3724701306"/>
              </p:ext>
            </p:extLst>
          </p:nvPr>
        </p:nvGraphicFramePr>
        <p:xfrm>
          <a:off x="103909" y="332509"/>
          <a:ext cx="11907982" cy="6269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9306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D352B28A-5EAD-4F5F-96B9-5D80C5B9BE12}"/>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65A3B359-E9FF-44B3-9F46-976D63815F68}"/>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F2104EE9-279A-4759-99B9-2BB0BAD4AC9E}"/>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B65F0689-57DC-4080-A9A4-8B8498A2DD6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AFFA5460-BB80-4261-9634-78F0199FF12F}"/>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AADF4FF2-478E-4700-9A92-B16BEF0AAFA9}"/>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B6C2D3FF-103B-4CA1-8043-ABE153B5C36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02D4D60D-999C-405B-89AC-F7401EC8736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DF4C827D-DD3E-428E-B98C-5C23C65ECDE4}"/>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365E4D96-122C-4FB0-9E0A-288AE38485E8}"/>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graphicEl>
                                              <a:dgm id="{6CA032E3-4F30-46BB-9F70-4CA0769324E5}"/>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graphicEl>
                                              <a:dgm id="{1E517C9B-B4C2-49C4-BBBA-DA8D3FE9931A}"/>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graphicEl>
                                              <a:dgm id="{6E6E6DCB-39E1-4352-8A29-D5D0C8C06F14}"/>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graphicEl>
                                              <a:dgm id="{FEBA6121-E0BC-4D70-BE9A-F365BB1223C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154A-A0A2-4754-BD16-DCF88E0DC2C4}"/>
              </a:ext>
            </a:extLst>
          </p:cNvPr>
          <p:cNvSpPr>
            <a:spLocks noGrp="1"/>
          </p:cNvSpPr>
          <p:nvPr>
            <p:ph type="title"/>
          </p:nvPr>
        </p:nvSpPr>
        <p:spPr>
          <a:xfrm>
            <a:off x="835152" y="256032"/>
            <a:ext cx="10521696" cy="609600"/>
          </a:xfrm>
        </p:spPr>
        <p:txBody>
          <a:bodyPr wrap="square" anchor="ctr">
            <a:normAutofit/>
          </a:bodyPr>
          <a:lstStyle/>
          <a:p>
            <a:pPr>
              <a:lnSpc>
                <a:spcPct val="90000"/>
              </a:lnSpc>
            </a:pPr>
            <a:r>
              <a:rPr lang="en-US" dirty="0"/>
              <a:t>Execution</a:t>
            </a:r>
            <a:endParaRPr lang="en-US"/>
          </a:p>
        </p:txBody>
      </p:sp>
      <p:sp>
        <p:nvSpPr>
          <p:cNvPr id="3" name="Text Placeholder 2">
            <a:extLst>
              <a:ext uri="{FF2B5EF4-FFF2-40B4-BE49-F238E27FC236}">
                <a16:creationId xmlns:a16="http://schemas.microsoft.com/office/drawing/2014/main" id="{EECE07E3-9A89-412C-B5D6-E5AC02E69F38}"/>
              </a:ext>
            </a:extLst>
          </p:cNvPr>
          <p:cNvSpPr>
            <a:spLocks noGrp="1"/>
          </p:cNvSpPr>
          <p:nvPr>
            <p:ph type="body" sz="quarter" idx="3"/>
          </p:nvPr>
        </p:nvSpPr>
        <p:spPr>
          <a:xfrm>
            <a:off x="835152" y="853440"/>
            <a:ext cx="10521696" cy="365760"/>
          </a:xfrm>
        </p:spPr>
        <p:txBody>
          <a:bodyPr wrap="square" anchor="ctr">
            <a:normAutofit/>
          </a:bodyPr>
          <a:lstStyle/>
          <a:p>
            <a:pPr>
              <a:lnSpc>
                <a:spcPct val="90000"/>
              </a:lnSpc>
              <a:spcAft>
                <a:spcPts val="600"/>
              </a:spcAft>
            </a:pPr>
            <a:r>
              <a:rPr lang="en-US" sz="1800"/>
              <a:t>Data Standards</a:t>
            </a:r>
          </a:p>
        </p:txBody>
      </p:sp>
      <p:sp>
        <p:nvSpPr>
          <p:cNvPr id="19" name="Content Placeholder 3">
            <a:extLst>
              <a:ext uri="{FF2B5EF4-FFF2-40B4-BE49-F238E27FC236}">
                <a16:creationId xmlns:a16="http://schemas.microsoft.com/office/drawing/2014/main" id="{8B1E8333-A9B7-ECA1-1BF0-9D5B070C7AED}"/>
              </a:ext>
            </a:extLst>
          </p:cNvPr>
          <p:cNvSpPr>
            <a:spLocks noGrp="1"/>
          </p:cNvSpPr>
          <p:nvPr>
            <p:ph sz="quarter" idx="4"/>
          </p:nvPr>
        </p:nvSpPr>
        <p:spPr>
          <a:xfrm>
            <a:off x="836855" y="1353312"/>
            <a:ext cx="5181600" cy="4852416"/>
          </a:xfrm>
        </p:spPr>
        <p:txBody>
          <a:bodyPr wrap="square" anchor="t">
            <a:normAutofit/>
          </a:bodyPr>
          <a:lstStyle/>
          <a:p>
            <a:r>
              <a:rPr lang="en-US" dirty="0"/>
              <a:t>Standard Data Tabulation Model (SDTM)</a:t>
            </a:r>
          </a:p>
          <a:p>
            <a:pPr lvl="1"/>
            <a:r>
              <a:rPr lang="en-US" sz="2667" dirty="0">
                <a:solidFill>
                  <a:schemeClr val="tx2"/>
                </a:solidFill>
              </a:rPr>
              <a:t>Raw structure to standard metadata structure</a:t>
            </a:r>
          </a:p>
          <a:p>
            <a:pPr lvl="1"/>
            <a:endParaRPr lang="en-US" sz="2667" dirty="0">
              <a:solidFill>
                <a:schemeClr val="tx2"/>
              </a:solidFill>
            </a:endParaRPr>
          </a:p>
          <a:p>
            <a:r>
              <a:rPr lang="en-US" dirty="0"/>
              <a:t>Analysis Dataset Model (</a:t>
            </a:r>
            <a:r>
              <a:rPr lang="en-US" dirty="0" err="1"/>
              <a:t>ADaM</a:t>
            </a:r>
            <a:r>
              <a:rPr lang="en-US" dirty="0"/>
              <a:t>)</a:t>
            </a:r>
          </a:p>
          <a:p>
            <a:pPr lvl="1"/>
            <a:r>
              <a:rPr lang="en-US" sz="2667" dirty="0">
                <a:solidFill>
                  <a:schemeClr val="tx2"/>
                </a:solidFill>
              </a:rPr>
              <a:t>Analysis ready metadata structure for tables, listings*, figures (TLFs)</a:t>
            </a:r>
          </a:p>
        </p:txBody>
      </p:sp>
      <p:pic>
        <p:nvPicPr>
          <p:cNvPr id="6" name="Picture 5">
            <a:extLst>
              <a:ext uri="{FF2B5EF4-FFF2-40B4-BE49-F238E27FC236}">
                <a16:creationId xmlns:a16="http://schemas.microsoft.com/office/drawing/2014/main" id="{5BBE97D0-193B-4531-8C00-BDDE2776B934}"/>
              </a:ext>
            </a:extLst>
          </p:cNvPr>
          <p:cNvPicPr>
            <a:picLocks noChangeAspect="1"/>
          </p:cNvPicPr>
          <p:nvPr/>
        </p:nvPicPr>
        <p:blipFill>
          <a:blip r:embed="rId2"/>
          <a:stretch>
            <a:fillRect/>
          </a:stretch>
        </p:blipFill>
        <p:spPr>
          <a:xfrm>
            <a:off x="6178828" y="2484120"/>
            <a:ext cx="5181600" cy="2590800"/>
          </a:xfrm>
          <a:prstGeom prst="rect">
            <a:avLst/>
          </a:prstGeom>
          <a:noFill/>
        </p:spPr>
      </p:pic>
    </p:spTree>
    <p:extLst>
      <p:ext uri="{BB962C8B-B14F-4D97-AF65-F5344CB8AC3E}">
        <p14:creationId xmlns:p14="http://schemas.microsoft.com/office/powerpoint/2010/main" val="24029833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154A-A0A2-4754-BD16-DCF88E0DC2C4}"/>
              </a:ext>
            </a:extLst>
          </p:cNvPr>
          <p:cNvSpPr>
            <a:spLocks noGrp="1"/>
          </p:cNvSpPr>
          <p:nvPr>
            <p:ph type="title"/>
          </p:nvPr>
        </p:nvSpPr>
        <p:spPr>
          <a:xfrm>
            <a:off x="835152" y="256032"/>
            <a:ext cx="10521696" cy="609600"/>
          </a:xfrm>
        </p:spPr>
        <p:txBody>
          <a:bodyPr wrap="square" anchor="ctr">
            <a:normAutofit/>
          </a:bodyPr>
          <a:lstStyle/>
          <a:p>
            <a:pPr>
              <a:lnSpc>
                <a:spcPct val="90000"/>
              </a:lnSpc>
            </a:pPr>
            <a:r>
              <a:rPr lang="en-US" dirty="0"/>
              <a:t>Execution</a:t>
            </a:r>
            <a:endParaRPr lang="en-US"/>
          </a:p>
        </p:txBody>
      </p:sp>
      <p:sp>
        <p:nvSpPr>
          <p:cNvPr id="3" name="Text Placeholder 2">
            <a:extLst>
              <a:ext uri="{FF2B5EF4-FFF2-40B4-BE49-F238E27FC236}">
                <a16:creationId xmlns:a16="http://schemas.microsoft.com/office/drawing/2014/main" id="{EECE07E3-9A89-412C-B5D6-E5AC02E69F38}"/>
              </a:ext>
            </a:extLst>
          </p:cNvPr>
          <p:cNvSpPr>
            <a:spLocks noGrp="1"/>
          </p:cNvSpPr>
          <p:nvPr>
            <p:ph type="body" sz="quarter" idx="12"/>
          </p:nvPr>
        </p:nvSpPr>
        <p:spPr>
          <a:xfrm>
            <a:off x="835152" y="853440"/>
            <a:ext cx="10521696" cy="365760"/>
          </a:xfrm>
        </p:spPr>
        <p:txBody>
          <a:bodyPr wrap="square" anchor="ctr">
            <a:normAutofit/>
          </a:bodyPr>
          <a:lstStyle/>
          <a:p>
            <a:pPr>
              <a:lnSpc>
                <a:spcPct val="90000"/>
              </a:lnSpc>
              <a:spcAft>
                <a:spcPts val="600"/>
              </a:spcAft>
            </a:pPr>
            <a:r>
              <a:rPr lang="en-US" sz="1800" dirty="0"/>
              <a:t>SDTM – Demographics (DM)</a:t>
            </a:r>
          </a:p>
        </p:txBody>
      </p:sp>
      <p:pic>
        <p:nvPicPr>
          <p:cNvPr id="11" name="Picture 10">
            <a:extLst>
              <a:ext uri="{FF2B5EF4-FFF2-40B4-BE49-F238E27FC236}">
                <a16:creationId xmlns:a16="http://schemas.microsoft.com/office/drawing/2014/main" id="{6009A9B5-CB87-4AEC-89B4-BAFC59289BC2}"/>
              </a:ext>
            </a:extLst>
          </p:cNvPr>
          <p:cNvPicPr>
            <a:picLocks noChangeAspect="1"/>
          </p:cNvPicPr>
          <p:nvPr/>
        </p:nvPicPr>
        <p:blipFill>
          <a:blip r:embed="rId2"/>
          <a:stretch>
            <a:fillRect/>
          </a:stretch>
        </p:blipFill>
        <p:spPr>
          <a:xfrm>
            <a:off x="483078" y="1219200"/>
            <a:ext cx="11490385" cy="5100320"/>
          </a:xfrm>
          <a:prstGeom prst="rect">
            <a:avLst/>
          </a:prstGeom>
        </p:spPr>
      </p:pic>
    </p:spTree>
    <p:extLst>
      <p:ext uri="{BB962C8B-B14F-4D97-AF65-F5344CB8AC3E}">
        <p14:creationId xmlns:p14="http://schemas.microsoft.com/office/powerpoint/2010/main" val="20725726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154A-A0A2-4754-BD16-DCF88E0DC2C4}"/>
              </a:ext>
            </a:extLst>
          </p:cNvPr>
          <p:cNvSpPr>
            <a:spLocks noGrp="1"/>
          </p:cNvSpPr>
          <p:nvPr>
            <p:ph type="title"/>
          </p:nvPr>
        </p:nvSpPr>
        <p:spPr>
          <a:xfrm>
            <a:off x="835152" y="256032"/>
            <a:ext cx="10521696" cy="609600"/>
          </a:xfrm>
        </p:spPr>
        <p:txBody>
          <a:bodyPr wrap="square" anchor="ctr">
            <a:normAutofit/>
          </a:bodyPr>
          <a:lstStyle/>
          <a:p>
            <a:pPr>
              <a:lnSpc>
                <a:spcPct val="90000"/>
              </a:lnSpc>
            </a:pPr>
            <a:r>
              <a:rPr lang="en-US" dirty="0"/>
              <a:t>Execution</a:t>
            </a:r>
            <a:endParaRPr lang="en-US"/>
          </a:p>
        </p:txBody>
      </p:sp>
      <p:sp>
        <p:nvSpPr>
          <p:cNvPr id="3" name="Text Placeholder 2">
            <a:extLst>
              <a:ext uri="{FF2B5EF4-FFF2-40B4-BE49-F238E27FC236}">
                <a16:creationId xmlns:a16="http://schemas.microsoft.com/office/drawing/2014/main" id="{EECE07E3-9A89-412C-B5D6-E5AC02E69F38}"/>
              </a:ext>
            </a:extLst>
          </p:cNvPr>
          <p:cNvSpPr>
            <a:spLocks noGrp="1"/>
          </p:cNvSpPr>
          <p:nvPr>
            <p:ph type="body" sz="quarter" idx="12"/>
          </p:nvPr>
        </p:nvSpPr>
        <p:spPr>
          <a:xfrm>
            <a:off x="835152" y="853440"/>
            <a:ext cx="10521696" cy="365760"/>
          </a:xfrm>
        </p:spPr>
        <p:txBody>
          <a:bodyPr wrap="square" anchor="ctr">
            <a:normAutofit/>
          </a:bodyPr>
          <a:lstStyle/>
          <a:p>
            <a:pPr>
              <a:lnSpc>
                <a:spcPct val="90000"/>
              </a:lnSpc>
              <a:spcAft>
                <a:spcPts val="600"/>
              </a:spcAft>
            </a:pPr>
            <a:r>
              <a:rPr lang="en-US" sz="1800" dirty="0" err="1"/>
              <a:t>ADaM</a:t>
            </a:r>
            <a:r>
              <a:rPr lang="en-US" sz="1800" dirty="0"/>
              <a:t> – Subject Level Analysis Dataset (ADSL)</a:t>
            </a:r>
          </a:p>
        </p:txBody>
      </p:sp>
      <p:pic>
        <p:nvPicPr>
          <p:cNvPr id="7" name="Picture 6">
            <a:extLst>
              <a:ext uri="{FF2B5EF4-FFF2-40B4-BE49-F238E27FC236}">
                <a16:creationId xmlns:a16="http://schemas.microsoft.com/office/drawing/2014/main" id="{FDB63179-3503-4C89-84DA-B82D50BF8166}"/>
              </a:ext>
            </a:extLst>
          </p:cNvPr>
          <p:cNvPicPr>
            <a:picLocks noChangeAspect="1"/>
          </p:cNvPicPr>
          <p:nvPr/>
        </p:nvPicPr>
        <p:blipFill>
          <a:blip r:embed="rId2"/>
          <a:stretch>
            <a:fillRect/>
          </a:stretch>
        </p:blipFill>
        <p:spPr>
          <a:xfrm>
            <a:off x="276044" y="1147191"/>
            <a:ext cx="11654287" cy="5213858"/>
          </a:xfrm>
          <a:prstGeom prst="rect">
            <a:avLst/>
          </a:prstGeom>
        </p:spPr>
      </p:pic>
    </p:spTree>
    <p:extLst>
      <p:ext uri="{BB962C8B-B14F-4D97-AF65-F5344CB8AC3E}">
        <p14:creationId xmlns:p14="http://schemas.microsoft.com/office/powerpoint/2010/main" val="24522488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9AAE-5B42-4215-8058-1B74F747BF1F}"/>
              </a:ext>
            </a:extLst>
          </p:cNvPr>
          <p:cNvSpPr>
            <a:spLocks noGrp="1"/>
          </p:cNvSpPr>
          <p:nvPr>
            <p:ph type="title"/>
          </p:nvPr>
        </p:nvSpPr>
        <p:spPr>
          <a:xfrm>
            <a:off x="835152" y="256032"/>
            <a:ext cx="10521696" cy="609600"/>
          </a:xfrm>
        </p:spPr>
        <p:txBody>
          <a:bodyPr wrap="square" anchor="ctr">
            <a:normAutofit/>
          </a:bodyPr>
          <a:lstStyle/>
          <a:p>
            <a:pPr>
              <a:lnSpc>
                <a:spcPct val="90000"/>
              </a:lnSpc>
            </a:pPr>
            <a:r>
              <a:rPr lang="en-US" dirty="0"/>
              <a:t>Execution</a:t>
            </a:r>
          </a:p>
        </p:txBody>
      </p:sp>
      <p:sp>
        <p:nvSpPr>
          <p:cNvPr id="3" name="Text Placeholder 2">
            <a:extLst>
              <a:ext uri="{FF2B5EF4-FFF2-40B4-BE49-F238E27FC236}">
                <a16:creationId xmlns:a16="http://schemas.microsoft.com/office/drawing/2014/main" id="{17BD5732-4F0F-44C2-AA62-0F0102186FE0}"/>
              </a:ext>
            </a:extLst>
          </p:cNvPr>
          <p:cNvSpPr>
            <a:spLocks noGrp="1"/>
          </p:cNvSpPr>
          <p:nvPr>
            <p:ph type="body" sz="quarter" idx="3"/>
          </p:nvPr>
        </p:nvSpPr>
        <p:spPr>
          <a:xfrm>
            <a:off x="836855" y="853440"/>
            <a:ext cx="10521696" cy="365760"/>
          </a:xfrm>
        </p:spPr>
        <p:txBody>
          <a:bodyPr wrap="square" anchor="ctr">
            <a:normAutofit/>
          </a:bodyPr>
          <a:lstStyle/>
          <a:p>
            <a:pPr>
              <a:lnSpc>
                <a:spcPct val="90000"/>
              </a:lnSpc>
              <a:spcAft>
                <a:spcPts val="600"/>
              </a:spcAft>
            </a:pPr>
            <a:r>
              <a:rPr lang="en-US" sz="1800"/>
              <a:t>Data Mapping - Common Code</a:t>
            </a:r>
          </a:p>
        </p:txBody>
      </p:sp>
      <p:sp>
        <p:nvSpPr>
          <p:cNvPr id="4" name="Content Placeholder 3">
            <a:extLst>
              <a:ext uri="{FF2B5EF4-FFF2-40B4-BE49-F238E27FC236}">
                <a16:creationId xmlns:a16="http://schemas.microsoft.com/office/drawing/2014/main" id="{A9C48D00-EBC2-4CCC-BD54-AB620BFC10F5}"/>
              </a:ext>
            </a:extLst>
          </p:cNvPr>
          <p:cNvSpPr>
            <a:spLocks noGrp="1"/>
          </p:cNvSpPr>
          <p:nvPr>
            <p:ph sz="quarter" idx="4"/>
          </p:nvPr>
        </p:nvSpPr>
        <p:spPr>
          <a:xfrm>
            <a:off x="836855" y="1353312"/>
            <a:ext cx="5181600" cy="4852416"/>
          </a:xfrm>
        </p:spPr>
        <p:txBody>
          <a:bodyPr wrap="square" anchor="t">
            <a:normAutofit fontScale="92500" lnSpcReduction="20000"/>
          </a:bodyPr>
          <a:lstStyle/>
          <a:p>
            <a:r>
              <a:rPr lang="en-US" dirty="0"/>
              <a:t>Data step / Proc SQL</a:t>
            </a:r>
          </a:p>
          <a:p>
            <a:pPr lvl="1"/>
            <a:r>
              <a:rPr lang="en-US" sz="2667" dirty="0">
                <a:solidFill>
                  <a:schemeClr val="tx2"/>
                </a:solidFill>
              </a:rPr>
              <a:t>Variable creation </a:t>
            </a:r>
          </a:p>
          <a:p>
            <a:pPr lvl="1"/>
            <a:r>
              <a:rPr lang="en-US" sz="2667" dirty="0">
                <a:solidFill>
                  <a:schemeClr val="tx2"/>
                </a:solidFill>
              </a:rPr>
              <a:t>Variable assignment</a:t>
            </a:r>
          </a:p>
          <a:p>
            <a:pPr lvl="1"/>
            <a:r>
              <a:rPr lang="en-US" sz="2667" dirty="0">
                <a:solidFill>
                  <a:schemeClr val="tx2"/>
                </a:solidFill>
              </a:rPr>
              <a:t>Merging data</a:t>
            </a:r>
          </a:p>
          <a:p>
            <a:pPr lvl="1"/>
            <a:r>
              <a:rPr lang="en-US" sz="2667" dirty="0">
                <a:solidFill>
                  <a:schemeClr val="tx2"/>
                </a:solidFill>
              </a:rPr>
              <a:t>Saving data</a:t>
            </a:r>
          </a:p>
          <a:p>
            <a:r>
              <a:rPr lang="en-US" dirty="0"/>
              <a:t>Macros for common algorithms</a:t>
            </a:r>
          </a:p>
          <a:p>
            <a:pPr lvl="1"/>
            <a:r>
              <a:rPr lang="en-US" sz="2667" dirty="0">
                <a:solidFill>
                  <a:schemeClr val="tx2"/>
                </a:solidFill>
              </a:rPr>
              <a:t>Study day calculations</a:t>
            </a:r>
          </a:p>
          <a:p>
            <a:pPr lvl="1"/>
            <a:r>
              <a:rPr lang="en-US" sz="2667" dirty="0">
                <a:solidFill>
                  <a:schemeClr val="tx2"/>
                </a:solidFill>
              </a:rPr>
              <a:t>Date variable creation</a:t>
            </a:r>
          </a:p>
          <a:p>
            <a:pPr lvl="1"/>
            <a:r>
              <a:rPr lang="en-US" sz="2667" dirty="0">
                <a:solidFill>
                  <a:schemeClr val="tx2"/>
                </a:solidFill>
              </a:rPr>
              <a:t>Others as desired</a:t>
            </a:r>
          </a:p>
          <a:p>
            <a:r>
              <a:rPr lang="en-US" sz="2934" dirty="0"/>
              <a:t>Common Procs</a:t>
            </a:r>
          </a:p>
          <a:p>
            <a:pPr lvl="1"/>
            <a:r>
              <a:rPr lang="en-US" sz="2667" dirty="0">
                <a:solidFill>
                  <a:schemeClr val="tx2"/>
                </a:solidFill>
              </a:rPr>
              <a:t>Proc SQL, Sort, Transpose, Freq, Means, Summary</a:t>
            </a:r>
          </a:p>
          <a:p>
            <a:endParaRPr lang="en-US" sz="2934" dirty="0">
              <a:solidFill>
                <a:schemeClr val="tx2"/>
              </a:solidFill>
            </a:endParaRPr>
          </a:p>
          <a:p>
            <a:endParaRPr lang="en-US" sz="2934" dirty="0">
              <a:solidFill>
                <a:schemeClr val="tx2"/>
              </a:solidFill>
            </a:endParaRPr>
          </a:p>
        </p:txBody>
      </p:sp>
      <p:pic>
        <p:nvPicPr>
          <p:cNvPr id="8" name="Picture 7">
            <a:extLst>
              <a:ext uri="{FF2B5EF4-FFF2-40B4-BE49-F238E27FC236}">
                <a16:creationId xmlns:a16="http://schemas.microsoft.com/office/drawing/2014/main" id="{2A72B0FE-2AB4-4A2B-95C5-5C5398B8A2B2}"/>
              </a:ext>
            </a:extLst>
          </p:cNvPr>
          <p:cNvPicPr>
            <a:picLocks noChangeAspect="1"/>
          </p:cNvPicPr>
          <p:nvPr/>
        </p:nvPicPr>
        <p:blipFill>
          <a:blip r:embed="rId2"/>
          <a:stretch>
            <a:fillRect/>
          </a:stretch>
        </p:blipFill>
        <p:spPr>
          <a:xfrm>
            <a:off x="5842000" y="1353312"/>
            <a:ext cx="5862320" cy="4852415"/>
          </a:xfrm>
          <a:prstGeom prst="rect">
            <a:avLst/>
          </a:prstGeom>
          <a:noFill/>
          <a:ln w="19050">
            <a:solidFill>
              <a:schemeClr val="accent1"/>
            </a:solidFill>
          </a:ln>
        </p:spPr>
      </p:pic>
      <p:sp>
        <p:nvSpPr>
          <p:cNvPr id="12" name="Arrow: Down 11">
            <a:extLst>
              <a:ext uri="{FF2B5EF4-FFF2-40B4-BE49-F238E27FC236}">
                <a16:creationId xmlns:a16="http://schemas.microsoft.com/office/drawing/2014/main" id="{3726BF8E-6451-46DE-812D-9E082757C7D6}"/>
              </a:ext>
            </a:extLst>
          </p:cNvPr>
          <p:cNvSpPr/>
          <p:nvPr/>
        </p:nvSpPr>
        <p:spPr>
          <a:xfrm rot="5400000">
            <a:off x="8875129" y="3232982"/>
            <a:ext cx="548640" cy="146304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Arrow: Down 13">
            <a:extLst>
              <a:ext uri="{FF2B5EF4-FFF2-40B4-BE49-F238E27FC236}">
                <a16:creationId xmlns:a16="http://schemas.microsoft.com/office/drawing/2014/main" id="{79DE6EB3-56E7-4F9E-9914-25784ADF9AE6}"/>
              </a:ext>
            </a:extLst>
          </p:cNvPr>
          <p:cNvSpPr/>
          <p:nvPr/>
        </p:nvSpPr>
        <p:spPr>
          <a:xfrm rot="5400000">
            <a:off x="9082025" y="1515907"/>
            <a:ext cx="548640" cy="146304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40498009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9AAE-5B42-4215-8058-1B74F747BF1F}"/>
              </a:ext>
            </a:extLst>
          </p:cNvPr>
          <p:cNvSpPr>
            <a:spLocks noGrp="1"/>
          </p:cNvSpPr>
          <p:nvPr>
            <p:ph type="title"/>
          </p:nvPr>
        </p:nvSpPr>
        <p:spPr>
          <a:xfrm>
            <a:off x="835152" y="256032"/>
            <a:ext cx="10521696" cy="609600"/>
          </a:xfrm>
        </p:spPr>
        <p:txBody>
          <a:bodyPr wrap="square" anchor="ctr">
            <a:normAutofit/>
          </a:bodyPr>
          <a:lstStyle/>
          <a:p>
            <a:pPr>
              <a:lnSpc>
                <a:spcPct val="90000"/>
              </a:lnSpc>
            </a:pPr>
            <a:r>
              <a:rPr lang="en-US" dirty="0"/>
              <a:t>Execution</a:t>
            </a:r>
          </a:p>
        </p:txBody>
      </p:sp>
      <p:sp>
        <p:nvSpPr>
          <p:cNvPr id="3" name="Text Placeholder 2">
            <a:extLst>
              <a:ext uri="{FF2B5EF4-FFF2-40B4-BE49-F238E27FC236}">
                <a16:creationId xmlns:a16="http://schemas.microsoft.com/office/drawing/2014/main" id="{17BD5732-4F0F-44C2-AA62-0F0102186FE0}"/>
              </a:ext>
            </a:extLst>
          </p:cNvPr>
          <p:cNvSpPr>
            <a:spLocks noGrp="1"/>
          </p:cNvSpPr>
          <p:nvPr>
            <p:ph type="body" sz="quarter" idx="3"/>
          </p:nvPr>
        </p:nvSpPr>
        <p:spPr>
          <a:xfrm>
            <a:off x="836855" y="853440"/>
            <a:ext cx="10521696" cy="365760"/>
          </a:xfrm>
        </p:spPr>
        <p:txBody>
          <a:bodyPr wrap="square" anchor="ctr">
            <a:normAutofit/>
          </a:bodyPr>
          <a:lstStyle/>
          <a:p>
            <a:pPr>
              <a:lnSpc>
                <a:spcPct val="90000"/>
              </a:lnSpc>
              <a:spcAft>
                <a:spcPts val="600"/>
              </a:spcAft>
            </a:pPr>
            <a:r>
              <a:rPr lang="en-US" sz="1800"/>
              <a:t>Data Mapping - Common Code</a:t>
            </a:r>
          </a:p>
        </p:txBody>
      </p:sp>
      <p:pic>
        <p:nvPicPr>
          <p:cNvPr id="9" name="Picture 8">
            <a:extLst>
              <a:ext uri="{FF2B5EF4-FFF2-40B4-BE49-F238E27FC236}">
                <a16:creationId xmlns:a16="http://schemas.microsoft.com/office/drawing/2014/main" id="{B3113774-0F9C-443B-9211-CE46283682D1}"/>
              </a:ext>
            </a:extLst>
          </p:cNvPr>
          <p:cNvPicPr>
            <a:picLocks noChangeAspect="1"/>
          </p:cNvPicPr>
          <p:nvPr/>
        </p:nvPicPr>
        <p:blipFill>
          <a:blip r:embed="rId2"/>
          <a:stretch>
            <a:fillRect/>
          </a:stretch>
        </p:blipFill>
        <p:spPr>
          <a:xfrm>
            <a:off x="925347" y="1664146"/>
            <a:ext cx="5011292" cy="2107754"/>
          </a:xfrm>
          <a:prstGeom prst="rect">
            <a:avLst/>
          </a:prstGeom>
          <a:ln w="19050">
            <a:solidFill>
              <a:schemeClr val="accent1"/>
            </a:solidFill>
          </a:ln>
        </p:spPr>
      </p:pic>
      <p:pic>
        <p:nvPicPr>
          <p:cNvPr id="11" name="Picture 10">
            <a:extLst>
              <a:ext uri="{FF2B5EF4-FFF2-40B4-BE49-F238E27FC236}">
                <a16:creationId xmlns:a16="http://schemas.microsoft.com/office/drawing/2014/main" id="{9AD990AD-3836-4D4A-BCB9-3C1E1D514844}"/>
              </a:ext>
            </a:extLst>
          </p:cNvPr>
          <p:cNvPicPr>
            <a:picLocks noChangeAspect="1"/>
          </p:cNvPicPr>
          <p:nvPr/>
        </p:nvPicPr>
        <p:blipFill>
          <a:blip r:embed="rId3"/>
          <a:stretch>
            <a:fillRect/>
          </a:stretch>
        </p:blipFill>
        <p:spPr>
          <a:xfrm>
            <a:off x="3698240" y="3888426"/>
            <a:ext cx="7469029" cy="2610855"/>
          </a:xfrm>
          <a:prstGeom prst="rect">
            <a:avLst/>
          </a:prstGeom>
          <a:ln w="19050">
            <a:solidFill>
              <a:schemeClr val="accent1"/>
            </a:solidFill>
          </a:ln>
        </p:spPr>
      </p:pic>
    </p:spTree>
    <p:extLst>
      <p:ext uri="{BB962C8B-B14F-4D97-AF65-F5344CB8AC3E}">
        <p14:creationId xmlns:p14="http://schemas.microsoft.com/office/powerpoint/2010/main" val="36118324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ec034fc7-6b2f-4f94-bf2f-c0739d650c8c"/>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mpany_Confidential_16x9_2012">
  <a:themeElements>
    <a:clrScheme name="SAS_2012_Theme_Colors">
      <a:dk1>
        <a:srgbClr val="000000"/>
      </a:dk1>
      <a:lt1>
        <a:sysClr val="window" lastClr="FFFFFF"/>
      </a:lt1>
      <a:dk2>
        <a:srgbClr val="596267"/>
      </a:dk2>
      <a:lt2>
        <a:srgbClr val="B0B7BB"/>
      </a:lt2>
      <a:accent1>
        <a:srgbClr val="007DC3"/>
      </a:accent1>
      <a:accent2>
        <a:srgbClr val="00539B"/>
      </a:accent2>
      <a:accent3>
        <a:srgbClr val="003B76"/>
      </a:accent3>
      <a:accent4>
        <a:srgbClr val="5BCAF1"/>
      </a:accent4>
      <a:accent5>
        <a:srgbClr val="42C826"/>
      </a:accent5>
      <a:accent6>
        <a:srgbClr val="FF7E27"/>
      </a:accent6>
      <a:hlink>
        <a:srgbClr val="007DC3"/>
      </a:hlink>
      <a:folHlink>
        <a:srgbClr val="B8F7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External_Presentation_16x9_2014">
  <a:themeElements>
    <a:clrScheme name="SAS_2012_Theme_Colors">
      <a:dk1>
        <a:srgbClr val="000000"/>
      </a:dk1>
      <a:lt1>
        <a:sysClr val="window" lastClr="FFFFFF"/>
      </a:lt1>
      <a:dk2>
        <a:srgbClr val="596267"/>
      </a:dk2>
      <a:lt2>
        <a:srgbClr val="B0B7BB"/>
      </a:lt2>
      <a:accent1>
        <a:srgbClr val="007DC3"/>
      </a:accent1>
      <a:accent2>
        <a:srgbClr val="00539B"/>
      </a:accent2>
      <a:accent3>
        <a:srgbClr val="003B76"/>
      </a:accent3>
      <a:accent4>
        <a:srgbClr val="5BCAF1"/>
      </a:accent4>
      <a:accent5>
        <a:srgbClr val="42C826"/>
      </a:accent5>
      <a:accent6>
        <a:srgbClr val="FF7E27"/>
      </a:accent6>
      <a:hlink>
        <a:srgbClr val="007DC3"/>
      </a:hlink>
      <a:folHlink>
        <a:srgbClr val="B8F7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75" id="{16A61E6B-2D1C-4BB0-972D-090EF43E0AC7}" vid="{12662FAE-5D67-42F7-B050-57D4F56A49F4}"/>
    </a:ext>
  </a:extLst>
</a:theme>
</file>

<file path=ppt/theme/theme3.xml><?xml version="1.0" encoding="utf-8"?>
<a:theme xmlns:a="http://schemas.openxmlformats.org/drawingml/2006/main" name="1_External_Presentation_16x9_2014">
  <a:themeElements>
    <a:clrScheme name="SAS_2012_Theme_Colors">
      <a:dk1>
        <a:srgbClr val="000000"/>
      </a:dk1>
      <a:lt1>
        <a:sysClr val="window" lastClr="FFFFFF"/>
      </a:lt1>
      <a:dk2>
        <a:srgbClr val="596267"/>
      </a:dk2>
      <a:lt2>
        <a:srgbClr val="B0B7BB"/>
      </a:lt2>
      <a:accent1>
        <a:srgbClr val="007DC3"/>
      </a:accent1>
      <a:accent2>
        <a:srgbClr val="00539B"/>
      </a:accent2>
      <a:accent3>
        <a:srgbClr val="003B76"/>
      </a:accent3>
      <a:accent4>
        <a:srgbClr val="5BCAF1"/>
      </a:accent4>
      <a:accent5>
        <a:srgbClr val="42C826"/>
      </a:accent5>
      <a:accent6>
        <a:srgbClr val="FF7E27"/>
      </a:accent6>
      <a:hlink>
        <a:srgbClr val="007DC3"/>
      </a:hlink>
      <a:folHlink>
        <a:srgbClr val="B8F7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75" id="{16A61E6B-2D1C-4BB0-972D-090EF43E0AC7}" vid="{12662FAE-5D67-42F7-B050-57D4F56A49F4}"/>
    </a:ext>
  </a:extLst>
</a:theme>
</file>

<file path=ppt/theme/theme4.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C1EFCE6E-4A51-8F45-86D3-D8C239ACF85F}" vid="{C711A0A3-BFA7-1C4B-88B4-5E2549CF554C}"/>
    </a:ext>
  </a:extLst>
</a:theme>
</file>

<file path=ppt/theme/theme5.xml><?xml version="1.0" encoding="utf-8"?>
<a:theme xmlns:a="http://schemas.openxmlformats.org/drawingml/2006/main" name="External_Confidential_16x9_2012">
  <a:themeElements>
    <a:clrScheme name="SAS_2012_Theme_Colors">
      <a:dk1>
        <a:srgbClr val="000000"/>
      </a:dk1>
      <a:lt1>
        <a:sysClr val="window" lastClr="FFFFFF"/>
      </a:lt1>
      <a:dk2>
        <a:srgbClr val="596267"/>
      </a:dk2>
      <a:lt2>
        <a:srgbClr val="B0B7BB"/>
      </a:lt2>
      <a:accent1>
        <a:srgbClr val="007DC3"/>
      </a:accent1>
      <a:accent2>
        <a:srgbClr val="00539B"/>
      </a:accent2>
      <a:accent3>
        <a:srgbClr val="003B76"/>
      </a:accent3>
      <a:accent4>
        <a:srgbClr val="5BCAF1"/>
      </a:accent4>
      <a:accent5>
        <a:srgbClr val="42C826"/>
      </a:accent5>
      <a:accent6>
        <a:srgbClr val="FF7E27"/>
      </a:accent6>
      <a:hlink>
        <a:srgbClr val="007DC3"/>
      </a:hlink>
      <a:folHlink>
        <a:srgbClr val="B8F7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SAS Viya">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C1EFCE6E-4A51-8F45-86D3-D8C239ACF85F}" vid="{358C271E-87C9-DC41-9D9B-4E8673A94E62}"/>
    </a:ext>
  </a:extLst>
</a:theme>
</file>

<file path=ppt/theme/theme7.xml><?xml version="1.0" encoding="utf-8"?>
<a:theme xmlns:a="http://schemas.openxmlformats.org/drawingml/2006/main" name="NDA">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C1EFCE6E-4A51-8F45-86D3-D8C239ACF85F}" vid="{0FA53A59-5E04-4246-BAC5-1D4D24D57D1B}"/>
    </a:ext>
  </a:extLst>
</a:theme>
</file>

<file path=ppt/theme/theme8.xml><?xml version="1.0" encoding="utf-8"?>
<a:theme xmlns:a="http://schemas.openxmlformats.org/drawingml/2006/main" name="1_2020-Template-External">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2" id="{97570003-AAC7-224E-A0C8-AB73467CB02D}" vid="{A6506117-0B88-EE4A-815C-C807A13C073E}"/>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11463</TotalTime>
  <Words>491</Words>
  <Application>Microsoft Office PowerPoint</Application>
  <PresentationFormat>Widescreen</PresentationFormat>
  <Paragraphs>109</Paragraphs>
  <Slides>15</Slides>
  <Notes>2</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15</vt:i4>
      </vt:variant>
    </vt:vector>
  </HeadingPairs>
  <TitlesOfParts>
    <vt:vector size="28" baseType="lpstr">
      <vt:lpstr>ＭＳ Ｐゴシック</vt:lpstr>
      <vt:lpstr>Arial</vt:lpstr>
      <vt:lpstr>Arial Black</vt:lpstr>
      <vt:lpstr>Calibri</vt:lpstr>
      <vt:lpstr>Calibri Light</vt:lpstr>
      <vt:lpstr>Company_Confidential_16x9_2012</vt:lpstr>
      <vt:lpstr>External_Presentation_16x9_2014</vt:lpstr>
      <vt:lpstr>1_External_Presentation_16x9_2014</vt:lpstr>
      <vt:lpstr>SAS</vt:lpstr>
      <vt:lpstr>External_Confidential_16x9_2012</vt:lpstr>
      <vt:lpstr>SAS Viya</vt:lpstr>
      <vt:lpstr>NDA</vt:lpstr>
      <vt:lpstr>1_2020-Template-External</vt:lpstr>
      <vt:lpstr>Mastering Clinical Trial Reporting</vt:lpstr>
      <vt:lpstr>Clinical Trials </vt:lpstr>
      <vt:lpstr>Clinical Research</vt:lpstr>
      <vt:lpstr>Clinical Research</vt:lpstr>
      <vt:lpstr>Execution</vt:lpstr>
      <vt:lpstr>Execution</vt:lpstr>
      <vt:lpstr>Execution</vt:lpstr>
      <vt:lpstr>Execution</vt:lpstr>
      <vt:lpstr>Execution</vt:lpstr>
      <vt:lpstr>Execution</vt:lpstr>
      <vt:lpstr>Execution</vt:lpstr>
      <vt:lpstr>Execution</vt:lpstr>
      <vt:lpstr>Execution</vt:lpstr>
      <vt:lpstr>Execution</vt:lpstr>
      <vt:lpstr>Challenges</vt:lpstr>
    </vt:vector>
  </TitlesOfParts>
  <Manager/>
  <Company>SAS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Sonia Ang</dc:creator>
  <cp:keywords/>
  <dc:description/>
  <cp:lastModifiedBy>Matt Becker</cp:lastModifiedBy>
  <cp:revision>113</cp:revision>
  <dcterms:created xsi:type="dcterms:W3CDTF">2014-01-12T21:39:53Z</dcterms:created>
  <dcterms:modified xsi:type="dcterms:W3CDTF">2024-09-04T00:43:55Z</dcterms:modified>
  <cp:category/>
</cp:coreProperties>
</file>