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20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n-US" sz="3600" dirty="0"/>
              <a:t>OPTIMIZATION OF ENERGY CONSUMPTION IN PRECISION LIVESTOCK FARMING USING IMAGE COMPRESSION ALGORITHMS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5363450" cy="307476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29;p6">
            <a:extLst>
              <a:ext uri="{FF2B5EF4-FFF2-40B4-BE49-F238E27FC236}">
                <a16:creationId xmlns:a16="http://schemas.microsoft.com/office/drawing/2014/main" id="{6A8079B0-E66F-A64D-ADC8-8112A399D0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3629786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9240" y="1757160"/>
            <a:ext cx="2507760" cy="2486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"/>
          <p:cNvSpPr/>
          <p:nvPr/>
        </p:nvSpPr>
        <p:spPr>
          <a:xfrm>
            <a:off x="9052560" y="1645920"/>
            <a:ext cx="2833920" cy="2742480"/>
          </a:xfrm>
          <a:custGeom>
            <a:avLst/>
            <a:gdLst/>
            <a:ahLst/>
            <a:cxnLst/>
            <a:rect l="l" t="t" r="r" b="b"/>
            <a:pathLst>
              <a:path w="7875" h="7621" extrusionOk="0">
                <a:moveTo>
                  <a:pt x="5464" y="1278"/>
                </a:moveTo>
                <a:cubicBezTo>
                  <a:pt x="4998" y="997"/>
                  <a:pt x="4541" y="870"/>
                  <a:pt x="4003" y="870"/>
                </a:cubicBezTo>
                <a:cubicBezTo>
                  <a:pt x="3465" y="870"/>
                  <a:pt x="3008" y="997"/>
                  <a:pt x="2542" y="1278"/>
                </a:cubicBezTo>
                <a:cubicBezTo>
                  <a:pt x="2076" y="1559"/>
                  <a:pt x="1742" y="1908"/>
                  <a:pt x="1473" y="2394"/>
                </a:cubicBezTo>
                <a:cubicBezTo>
                  <a:pt x="1204" y="2880"/>
                  <a:pt x="1082" y="3357"/>
                  <a:pt x="1082" y="3918"/>
                </a:cubicBezTo>
                <a:cubicBezTo>
                  <a:pt x="1082" y="4479"/>
                  <a:pt x="1204" y="4956"/>
                  <a:pt x="1473" y="5442"/>
                </a:cubicBezTo>
                <a:cubicBezTo>
                  <a:pt x="1742" y="5928"/>
                  <a:pt x="2076" y="6277"/>
                  <a:pt x="2542" y="6558"/>
                </a:cubicBezTo>
                <a:cubicBezTo>
                  <a:pt x="3008" y="6839"/>
                  <a:pt x="3465" y="6967"/>
                  <a:pt x="4003" y="6967"/>
                </a:cubicBezTo>
                <a:cubicBezTo>
                  <a:pt x="4541" y="6967"/>
                  <a:pt x="4998" y="6839"/>
                  <a:pt x="5464" y="6558"/>
                </a:cubicBezTo>
                <a:cubicBezTo>
                  <a:pt x="5930" y="6277"/>
                  <a:pt x="6264" y="5928"/>
                  <a:pt x="6533" y="5442"/>
                </a:cubicBezTo>
                <a:cubicBezTo>
                  <a:pt x="6802" y="4956"/>
                  <a:pt x="6925" y="4479"/>
                  <a:pt x="6925" y="3918"/>
                </a:cubicBezTo>
                <a:cubicBezTo>
                  <a:pt x="6925" y="3357"/>
                  <a:pt x="6802" y="2880"/>
                  <a:pt x="6533" y="2394"/>
                </a:cubicBezTo>
                <a:cubicBezTo>
                  <a:pt x="6264" y="1908"/>
                  <a:pt x="5930" y="1559"/>
                  <a:pt x="5464" y="1278"/>
                </a:cubicBezTo>
                <a:moveTo>
                  <a:pt x="0" y="7620"/>
                </a:moveTo>
                <a:lnTo>
                  <a:pt x="0" y="0"/>
                </a:lnTo>
                <a:lnTo>
                  <a:pt x="7874" y="0"/>
                </a:lnTo>
                <a:lnTo>
                  <a:pt x="7874" y="7620"/>
                </a:lnTo>
                <a:lnTo>
                  <a:pt x="0" y="762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8462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mjbernalv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/ST0245-001/tree/master/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7788E-B3D1-9C4E-8F86-2FDEB8EA30CF}"/>
              </a:ext>
            </a:extLst>
          </p:cNvPr>
          <p:cNvGrpSpPr/>
          <p:nvPr/>
        </p:nvGrpSpPr>
        <p:grpSpPr>
          <a:xfrm>
            <a:off x="3230876" y="1651246"/>
            <a:ext cx="2833920" cy="2742480"/>
            <a:chOff x="3230876" y="1651246"/>
            <a:chExt cx="2833920" cy="2742480"/>
          </a:xfrm>
        </p:grpSpPr>
        <p:pic>
          <p:nvPicPr>
            <p:cNvPr id="5" name="Picture 4" descr="A picture containing tree, person, outdoor, clothing&#10;&#10;Description automatically generated">
              <a:extLst>
                <a:ext uri="{FF2B5EF4-FFF2-40B4-BE49-F238E27FC236}">
                  <a16:creationId xmlns:a16="http://schemas.microsoft.com/office/drawing/2014/main" id="{4AFB90B6-E3C8-7346-8AD0-02AE880CB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98" r="5311"/>
            <a:stretch/>
          </p:blipFill>
          <p:spPr>
            <a:xfrm>
              <a:off x="3418435" y="1812099"/>
              <a:ext cx="2633596" cy="2517760"/>
            </a:xfrm>
            <a:prstGeom prst="rect">
              <a:avLst/>
            </a:prstGeom>
          </p:spPr>
        </p:pic>
        <p:sp>
          <p:nvSpPr>
            <p:cNvPr id="24" name="Google Shape;205;p2">
              <a:extLst>
                <a:ext uri="{FF2B5EF4-FFF2-40B4-BE49-F238E27FC236}">
                  <a16:creationId xmlns:a16="http://schemas.microsoft.com/office/drawing/2014/main" id="{E5D36A6B-CB57-B044-9E49-8B0AE256003C}"/>
                </a:ext>
              </a:extLst>
            </p:cNvPr>
            <p:cNvSpPr/>
            <p:nvPr/>
          </p:nvSpPr>
          <p:spPr>
            <a:xfrm>
              <a:off x="3230876" y="1651246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Bernal Vélez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0B1D7-5FAB-E745-A6C0-A6649D9AF9C6}"/>
              </a:ext>
            </a:extLst>
          </p:cNvPr>
          <p:cNvGrpSpPr/>
          <p:nvPr/>
        </p:nvGrpSpPr>
        <p:grpSpPr>
          <a:xfrm>
            <a:off x="320034" y="1655535"/>
            <a:ext cx="2833920" cy="2742480"/>
            <a:chOff x="320034" y="1584285"/>
            <a:chExt cx="2833920" cy="2742480"/>
          </a:xfrm>
        </p:grpSpPr>
        <p:pic>
          <p:nvPicPr>
            <p:cNvPr id="3" name="Picture 2" descr="A picture containing tree, outdoor, person, grass&#10;&#10;Description automatically generated">
              <a:extLst>
                <a:ext uri="{FF2B5EF4-FFF2-40B4-BE49-F238E27FC236}">
                  <a16:creationId xmlns:a16="http://schemas.microsoft.com/office/drawing/2014/main" id="{4B4F2ED9-6A2F-364B-B762-208FC9F1F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548" t="39039" r="23064" b="34088"/>
            <a:stretch/>
          </p:blipFill>
          <p:spPr>
            <a:xfrm>
              <a:off x="720015" y="1811880"/>
              <a:ext cx="2192760" cy="2425792"/>
            </a:xfrm>
            <a:prstGeom prst="rect">
              <a:avLst/>
            </a:prstGeom>
          </p:spPr>
        </p:pic>
        <p:sp>
          <p:nvSpPr>
            <p:cNvPr id="19" name="Google Shape;205;p2">
              <a:extLst>
                <a:ext uri="{FF2B5EF4-FFF2-40B4-BE49-F238E27FC236}">
                  <a16:creationId xmlns:a16="http://schemas.microsoft.com/office/drawing/2014/main" id="{6D528819-7BCA-F44A-BB5D-4E661D478EC0}"/>
                </a:ext>
              </a:extLst>
            </p:cNvPr>
            <p:cNvSpPr/>
            <p:nvPr/>
          </p:nvSpPr>
          <p:spPr>
            <a:xfrm>
              <a:off x="320034" y="1584285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Martín Ospina Uribe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Perhaps you do not need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to change anything in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2744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i="1">
                <a:solidFill>
                  <a:schemeClr val="accent2"/>
                </a:solidFill>
              </a:rPr>
              <a:t>second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 Compression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the name of your</a:t>
            </a:r>
            <a:endParaRPr i="1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compression algorithms here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Image compression algorithm for animal-health automatic classification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</a:t>
            </a:r>
            <a:r>
              <a:rPr lang="en-US" i="1">
                <a:solidFill>
                  <a:srgbClr val="001E33"/>
                </a:solidFill>
              </a:rPr>
              <a:t>LZS, Huffman, LZ77, LZ78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1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18875" y="16434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</a:t>
            </a:r>
            <a:r>
              <a:rPr lang="en-US" i="1">
                <a:solidFill>
                  <a:schemeClr val="accent2"/>
                </a:solidFill>
              </a:rPr>
              <a:t>problem of animal health in precision livestock farming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936</Words>
  <Application>Microsoft Macintosh PowerPoint</Application>
  <PresentationFormat>Widescreen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Microsoft Office User</cp:lastModifiedBy>
  <cp:revision>4</cp:revision>
  <dcterms:created xsi:type="dcterms:W3CDTF">2020-06-26T14:36:07Z</dcterms:created>
  <dcterms:modified xsi:type="dcterms:W3CDTF">2021-02-15T02:45:18Z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