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7"/>
  </p:notesMasterIdLst>
  <p:sldIdLst>
    <p:sldId id="256" r:id="rId4"/>
    <p:sldId id="257" r:id="rId5"/>
    <p:sldId id="268" r:id="rId6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JQrgkjIgU0BCwjfhbkkKj7Xq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676EC8-0797-4767-B48B-FE6E37549141}">
  <a:tblStyle styleId="{8A676EC8-0797-4767-B48B-FE6E375491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23" Type="http://schemas.openxmlformats.org/officeDocument/2006/relationships/viewProps" Target="viewProps.xml"/><Relationship Id="rId4" Type="http://schemas.openxmlformats.org/officeDocument/2006/relationships/slide" Target="slides/slide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0" name="Google Shape;480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9" name="Google Shape;119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2024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>
              <a:lnSpc>
                <a:spcPct val="90000"/>
              </a:lnSpc>
            </a:pPr>
            <a:r>
              <a:rPr lang="en-US" sz="3600" dirty="0"/>
              <a:t>OPTIMIZATION OF ENERGY CONSUMPTION IN PRECISION LIVESTOCK FARMING USING IMAGE COMPRESSION ALGORITHMS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29;p6">
            <a:extLst>
              <a:ext uri="{FF2B5EF4-FFF2-40B4-BE49-F238E27FC236}">
                <a16:creationId xmlns:a16="http://schemas.microsoft.com/office/drawing/2014/main" id="{6A8079B0-E66F-A64D-ADC8-8112A399D0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0" y="376920"/>
            <a:ext cx="3629786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Presentation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19240" y="1757160"/>
            <a:ext cx="2507760" cy="248688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"/>
          <p:cNvSpPr/>
          <p:nvPr/>
        </p:nvSpPr>
        <p:spPr>
          <a:xfrm>
            <a:off x="9052560" y="1645920"/>
            <a:ext cx="2833920" cy="2742480"/>
          </a:xfrm>
          <a:custGeom>
            <a:avLst/>
            <a:gdLst/>
            <a:ahLst/>
            <a:cxnLst/>
            <a:rect l="l" t="t" r="r" b="b"/>
            <a:pathLst>
              <a:path w="7875" h="7621" extrusionOk="0">
                <a:moveTo>
                  <a:pt x="5464" y="1278"/>
                </a:moveTo>
                <a:cubicBezTo>
                  <a:pt x="4998" y="997"/>
                  <a:pt x="4541" y="870"/>
                  <a:pt x="4003" y="870"/>
                </a:cubicBezTo>
                <a:cubicBezTo>
                  <a:pt x="3465" y="870"/>
                  <a:pt x="3008" y="997"/>
                  <a:pt x="2542" y="1278"/>
                </a:cubicBezTo>
                <a:cubicBezTo>
                  <a:pt x="2076" y="1559"/>
                  <a:pt x="1742" y="1908"/>
                  <a:pt x="1473" y="2394"/>
                </a:cubicBezTo>
                <a:cubicBezTo>
                  <a:pt x="1204" y="2880"/>
                  <a:pt x="1082" y="3357"/>
                  <a:pt x="1082" y="3918"/>
                </a:cubicBezTo>
                <a:cubicBezTo>
                  <a:pt x="1082" y="4479"/>
                  <a:pt x="1204" y="4956"/>
                  <a:pt x="1473" y="5442"/>
                </a:cubicBezTo>
                <a:cubicBezTo>
                  <a:pt x="1742" y="5928"/>
                  <a:pt x="2076" y="6277"/>
                  <a:pt x="2542" y="6558"/>
                </a:cubicBezTo>
                <a:cubicBezTo>
                  <a:pt x="3008" y="6839"/>
                  <a:pt x="3465" y="6967"/>
                  <a:pt x="4003" y="6967"/>
                </a:cubicBezTo>
                <a:cubicBezTo>
                  <a:pt x="4541" y="6967"/>
                  <a:pt x="4998" y="6839"/>
                  <a:pt x="5464" y="6558"/>
                </a:cubicBezTo>
                <a:cubicBezTo>
                  <a:pt x="5930" y="6277"/>
                  <a:pt x="6264" y="5928"/>
                  <a:pt x="6533" y="5442"/>
                </a:cubicBezTo>
                <a:cubicBezTo>
                  <a:pt x="6802" y="4956"/>
                  <a:pt x="6925" y="4479"/>
                  <a:pt x="6925" y="3918"/>
                </a:cubicBezTo>
                <a:cubicBezTo>
                  <a:pt x="6925" y="3357"/>
                  <a:pt x="6802" y="2880"/>
                  <a:pt x="6533" y="2394"/>
                </a:cubicBezTo>
                <a:cubicBezTo>
                  <a:pt x="6264" y="1908"/>
                  <a:pt x="5930" y="1559"/>
                  <a:pt x="5464" y="1278"/>
                </a:cubicBezTo>
                <a:moveTo>
                  <a:pt x="0" y="7620"/>
                </a:moveTo>
                <a:lnTo>
                  <a:pt x="0" y="0"/>
                </a:lnTo>
                <a:lnTo>
                  <a:pt x="7874" y="0"/>
                </a:lnTo>
                <a:lnTo>
                  <a:pt x="7874" y="7620"/>
                </a:lnTo>
                <a:lnTo>
                  <a:pt x="0" y="762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9884628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lvl="0"/>
            <a:r>
              <a:rPr lang="en-US" sz="2200" b="1" dirty="0">
                <a:solidFill>
                  <a:srgbClr val="001E33"/>
                </a:solidFill>
                <a:uFill>
                  <a:noFill/>
                </a:uFill>
              </a:rPr>
              <a:t>https://</a:t>
            </a:r>
            <a:r>
              <a:rPr lang="en-US" sz="2200" b="1" dirty="0" err="1">
                <a:solidFill>
                  <a:srgbClr val="001E33"/>
                </a:solidFill>
                <a:uFill>
                  <a:noFill/>
                </a:uFill>
              </a:rPr>
              <a:t>github.com</a:t>
            </a:r>
            <a:r>
              <a:rPr lang="en-US" sz="2200" b="1" dirty="0">
                <a:solidFill>
                  <a:srgbClr val="001E33"/>
                </a:solidFill>
                <a:uFill>
                  <a:noFill/>
                </a:uFill>
              </a:rPr>
              <a:t>/</a:t>
            </a:r>
            <a:r>
              <a:rPr lang="en-US" sz="2200" b="1" dirty="0" err="1">
                <a:solidFill>
                  <a:srgbClr val="001E33"/>
                </a:solidFill>
                <a:uFill>
                  <a:noFill/>
                </a:uFill>
              </a:rPr>
              <a:t>mjbernalv</a:t>
            </a:r>
            <a:r>
              <a:rPr lang="en-US" sz="2200" b="1" dirty="0">
                <a:solidFill>
                  <a:srgbClr val="001E33"/>
                </a:solidFill>
                <a:uFill>
                  <a:noFill/>
                </a:uFill>
              </a:rPr>
              <a:t>/ST0245-001/tree/master/</a:t>
            </a:r>
            <a:r>
              <a:rPr lang="en-US" sz="2200" b="1" dirty="0" err="1">
                <a:solidFill>
                  <a:srgbClr val="001E33"/>
                </a:solidFill>
                <a:uFill>
                  <a:noFill/>
                </a:uFill>
              </a:rPr>
              <a:t>proyecto</a:t>
            </a:r>
            <a:endParaRPr sz="2200" b="1" i="0" strike="noStrike" cap="none" dirty="0">
              <a:solidFill>
                <a:srgbClr val="001E33"/>
              </a:solidFill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895585" y="1674645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6">
              <a:alphaModFix/>
            </a:blip>
            <a:srcRect l="2187" t="17695" r="15575" b="26360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1E33"/>
                </a:solidFill>
              </a:rPr>
              <a:t>Simón</a:t>
            </a:r>
            <a:br>
              <a:rPr lang="en-US" sz="2200">
                <a:solidFill>
                  <a:srgbClr val="001E33"/>
                </a:solidFill>
              </a:rPr>
            </a:br>
            <a:r>
              <a:rPr lang="en-US" sz="2200">
                <a:solidFill>
                  <a:srgbClr val="001E33"/>
                </a:solidFill>
              </a:rPr>
              <a:t>Marín</a:t>
            </a:r>
            <a:endParaRPr sz="220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E7788E-B3D1-9C4E-8F86-2FDEB8EA30CF}"/>
              </a:ext>
            </a:extLst>
          </p:cNvPr>
          <p:cNvGrpSpPr/>
          <p:nvPr/>
        </p:nvGrpSpPr>
        <p:grpSpPr>
          <a:xfrm>
            <a:off x="3230876" y="1651246"/>
            <a:ext cx="2833920" cy="2742480"/>
            <a:chOff x="3230876" y="1651246"/>
            <a:chExt cx="2833920" cy="2742480"/>
          </a:xfrm>
        </p:grpSpPr>
        <p:pic>
          <p:nvPicPr>
            <p:cNvPr id="5" name="Picture 4" descr="A picture containing tree, person, outdoor, clothing&#10;&#10;Description automatically generated">
              <a:extLst>
                <a:ext uri="{FF2B5EF4-FFF2-40B4-BE49-F238E27FC236}">
                  <a16:creationId xmlns:a16="http://schemas.microsoft.com/office/drawing/2014/main" id="{4AFB90B6-E3C8-7346-8AD0-02AE880CB2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198" r="5311"/>
            <a:stretch/>
          </p:blipFill>
          <p:spPr>
            <a:xfrm>
              <a:off x="3418435" y="1812099"/>
              <a:ext cx="2633596" cy="2517760"/>
            </a:xfrm>
            <a:prstGeom prst="rect">
              <a:avLst/>
            </a:prstGeom>
          </p:spPr>
        </p:pic>
        <p:sp>
          <p:nvSpPr>
            <p:cNvPr id="24" name="Google Shape;205;p2">
              <a:extLst>
                <a:ext uri="{FF2B5EF4-FFF2-40B4-BE49-F238E27FC236}">
                  <a16:creationId xmlns:a16="http://schemas.microsoft.com/office/drawing/2014/main" id="{E5D36A6B-CB57-B044-9E49-8B0AE256003C}"/>
                </a:ext>
              </a:extLst>
            </p:cNvPr>
            <p:cNvSpPr/>
            <p:nvPr/>
          </p:nvSpPr>
          <p:spPr>
            <a:xfrm>
              <a:off x="3230876" y="1651246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09" name="Google Shape;209;p2"/>
          <p:cNvSpPr/>
          <p:nvPr/>
        </p:nvSpPr>
        <p:spPr>
          <a:xfrm>
            <a:off x="3551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María José Bernal Vélez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0B1D7-5FAB-E745-A6C0-A6649D9AF9C6}"/>
              </a:ext>
            </a:extLst>
          </p:cNvPr>
          <p:cNvGrpSpPr/>
          <p:nvPr/>
        </p:nvGrpSpPr>
        <p:grpSpPr>
          <a:xfrm>
            <a:off x="320034" y="1655535"/>
            <a:ext cx="2833920" cy="2742480"/>
            <a:chOff x="320034" y="1584285"/>
            <a:chExt cx="2833920" cy="2742480"/>
          </a:xfrm>
        </p:grpSpPr>
        <p:pic>
          <p:nvPicPr>
            <p:cNvPr id="3" name="Picture 2" descr="A picture containing tree, outdoor, person, grass&#10;&#10;Description automatically generated">
              <a:extLst>
                <a:ext uri="{FF2B5EF4-FFF2-40B4-BE49-F238E27FC236}">
                  <a16:creationId xmlns:a16="http://schemas.microsoft.com/office/drawing/2014/main" id="{4B4F2ED9-6A2F-364B-B762-208FC9F1F5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44548" t="39039" r="23064" b="34088"/>
            <a:stretch/>
          </p:blipFill>
          <p:spPr>
            <a:xfrm>
              <a:off x="720015" y="1811880"/>
              <a:ext cx="2192760" cy="2425792"/>
            </a:xfrm>
            <a:prstGeom prst="rect">
              <a:avLst/>
            </a:prstGeom>
          </p:spPr>
        </p:pic>
        <p:sp>
          <p:nvSpPr>
            <p:cNvPr id="19" name="Google Shape;205;p2">
              <a:extLst>
                <a:ext uri="{FF2B5EF4-FFF2-40B4-BE49-F238E27FC236}">
                  <a16:creationId xmlns:a16="http://schemas.microsoft.com/office/drawing/2014/main" id="{6D528819-7BCA-F44A-BB5D-4E661D478EC0}"/>
                </a:ext>
              </a:extLst>
            </p:cNvPr>
            <p:cNvSpPr/>
            <p:nvPr/>
          </p:nvSpPr>
          <p:spPr>
            <a:xfrm>
              <a:off x="320034" y="1584285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0" name="Google Shape;210;p2"/>
          <p:cNvSpPr/>
          <p:nvPr/>
        </p:nvSpPr>
        <p:spPr>
          <a:xfrm>
            <a:off x="635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Martín Ospina Uribe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2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gadd317ae2b_0_117"/>
          <p:cNvSpPr/>
          <p:nvPr/>
        </p:nvSpPr>
        <p:spPr>
          <a:xfrm>
            <a:off x="-53831" y="-8709"/>
            <a:ext cx="12254400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44</Words>
  <Application>Microsoft Macintosh PowerPoint</Application>
  <PresentationFormat>Widescreen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Office Theme</vt:lpstr>
      <vt:lpstr>Tema de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Referee</dc:creator>
  <cp:lastModifiedBy>Microsoft Office User</cp:lastModifiedBy>
  <cp:revision>6</cp:revision>
  <dcterms:created xsi:type="dcterms:W3CDTF">2020-06-26T14:36:07Z</dcterms:created>
  <dcterms:modified xsi:type="dcterms:W3CDTF">2021-02-15T03:02:09Z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