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6"/>
    <p:sldId id="257" r:id="rId7"/>
    <p:sldId id="258" r:id="rId8"/>
    <p:sldId id="259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88604032" y="0"/>
      </p:cViewPr>
      <p:guideLst>
        <p:guide pos="3175"/>
        <p:guide pos="1786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B315D3-C140-C04A-5A7D-FDDD4390E588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0612DE-2E1D-1E8A-3E4E-C78EC4D4094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79CC88-03FE-04FD-E692-226AA28DC18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774325-478B-AAB4-3655-FF21F5E909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FD6163B0-47F6-4B48-98AC-FE56FA1C259E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 bwMode="auto"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IN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 bwMode="auto"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 bwMode="auto"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EE9D5928-FCA3-4F3B-AD18-DA1C9773753D}" type="slidenum">
              <a:rPr/>
              <a:t>&lt;#&gt;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 bwMode="auto"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IN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 bwMode="auto"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 bwMode="auto"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 bwMode="auto"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 bwMode="auto"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8A2BB4C6-6862-49E4-A5AC-DF16E9F0F3D4}" type="slidenum">
              <a:rPr/>
              <a:t>&lt;#&gt;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 bwMode="auto"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IN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 bwMode="auto"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 bwMode="auto"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 bwMode="auto"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 bwMode="auto"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 bwMode="auto"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 bwMode="auto"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3D38D0B8-AC56-4D6D-BC63-E4B3A4C90CA8}" type="slidenum">
              <a:rPr/>
              <a:t>&lt;#&gt;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37030048-5F18-4B13-AA27-3256385B0BD3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 bwMode="auto"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IN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 bwMode="auto"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IN" sz="3200" b="0" strike="noStrike" spc="-1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75502BAF-462C-43E7-9F7A-DC722A31A614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 bwMode="auto"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IN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 bwMode="auto"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40F0652B-BADB-42F4-9239-429E3D1C765D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 bwMode="auto"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IN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 bwMode="auto"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 bwMode="auto"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E8D66EAC-BB50-4059-96D4-B4E0EE233F0D}" type="slidenum">
              <a:rPr/>
              <a:t>&lt;#&gt;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 bwMode="auto"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IN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A719C4A4-FBFA-460D-A820-BE8835A8A48C}" type="slidenum">
              <a:rPr/>
              <a:t>&lt;#&gt;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 bwMode="auto"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IN" sz="3200" b="0" strike="noStrike" spc="-1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3B6D913D-437F-46CA-B80A-AA50C6BA35FC}" type="slidenum">
              <a:rPr/>
              <a:t>&lt;#&gt;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 bwMode="auto"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IN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 bwMode="auto"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 bwMode="auto"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 bwMode="auto"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19FE65BC-741C-4828-B37F-6301DD786F03}" type="slidenum">
              <a:rPr/>
              <a:t>&lt;#&gt;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 bwMode="auto"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IN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 bwMode="auto"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IN" sz="3200" b="0" strike="noStrike" spc="-1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6707FE7D-61E2-40F4-99CC-E666A8C4C3EF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 bwMode="auto"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IN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 bwMode="auto"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 bwMode="auto"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 bwMode="auto"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00D1046D-E8A1-4D69-945C-F022399D3F0F}" type="slidenum">
              <a:rPr/>
              <a:t>&lt;#&gt;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 bwMode="auto"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IN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 bwMode="auto"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 bwMode="auto"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 bwMode="auto"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799D3095-F46C-409A-BFA3-97B53DA2286A}" type="slidenum">
              <a:rPr/>
              <a:t>&lt;#&gt;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 bwMode="auto"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IN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 bwMode="auto"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 bwMode="auto"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F4E01E31-C8BB-47C1-B7E9-3D099D1BA7C8}" type="slidenum">
              <a:rPr/>
              <a:t>&lt;#&gt;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 bwMode="auto"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IN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 bwMode="auto"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 bwMode="auto"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 bwMode="auto"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 bwMode="auto"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5EE3F4C9-EA8F-4994-9520-B556E288CEC4}" type="slidenum">
              <a:rPr/>
              <a:t>&lt;#&gt;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 bwMode="auto"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IN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 bwMode="auto"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 bwMode="auto"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 bwMode="auto"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 bwMode="auto"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 bwMode="auto"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 bwMode="auto"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B8A41424-3DC0-4637-8F6C-6962EE042B3D}" type="slidenum">
              <a:rPr/>
              <a:t>&lt;#&gt;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 bwMode="auto"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IN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 bwMode="auto"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4DC8BF27-DB7F-45C4-9811-F955C15F1FE6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 bwMode="auto"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IN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 bwMode="auto"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 bwMode="auto"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60A503E1-D622-44BC-866F-051CB094A319}" type="slidenum">
              <a:rPr/>
              <a:t>&lt;#&gt;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 bwMode="auto"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IN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A1431560-026C-47EA-971B-E60FD19ADF19}" type="slidenum">
              <a:rPr/>
              <a:t>&lt;#&gt;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 bwMode="auto"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IN" sz="3200" b="0" strike="noStrike" spc="-1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3C2F40B1-8A4C-45AB-A96D-33344CF2049F}" type="slidenum">
              <a:rPr/>
              <a:t>&lt;#&gt;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 bwMode="auto"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IN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 bwMode="auto"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 bwMode="auto"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 bwMode="auto"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D7CCFAB6-2E49-4E30-9C21-E7D6038DBFBA}" type="slidenum">
              <a:rPr/>
              <a:t>&lt;#&gt;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 bwMode="auto"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IN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 bwMode="auto"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 bwMode="auto"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 bwMode="auto"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68B0E778-8EEA-4B25-B281-E7C5E760B494}" type="slidenum">
              <a:rPr/>
              <a:t>&lt;#&gt;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 bwMode="auto"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IN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 bwMode="auto"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 bwMode="auto"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 bwMode="auto"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spcBef>
                <a:spcPts val="1060"/>
              </a:spcBef>
              <a:buNone/>
              <a:defRPr/>
            </a:pP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 bwMode="auto"/>
        <p:txBody>
          <a:bodyPr/>
          <a:p>
            <a:pPr>
              <a:defRPr/>
            </a:pPr>
            <a:fld id="{FE61897A-AF64-4BEC-BF7C-851E563E775C}" type="slidenum">
              <a:rPr/>
              <a:t>&lt;#&gt;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 bwMode="auto"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 scaled="1"/>
          </a:gradFill>
          <a:ln w="18000">
            <a:noFill/>
          </a:ln>
          <a:effectLst>
            <a:outerShdw blurRad="0" dist="10800" dir="54000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ctr">
            <a:noAutofit/>
          </a:bodyPr>
          <a:p>
            <a:pPr>
              <a:defRPr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 bwMode="auto"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IN" sz="3300" b="0" strike="noStrike" spc="-1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lang="en-IN" sz="3300" b="0" strike="noStrike" spc="-1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 bwMode="auto"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219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en-IN" sz="2400" b="0" strike="noStrike" spc="-1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  <a:p>
            <a:pPr marL="864000" lvl="1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en-IN" sz="2100" b="0" strike="noStrike" spc="-1">
                <a:solidFill>
                  <a:srgbClr val="009BDD"/>
                </a:solidFill>
                <a:latin typeface="Arial"/>
              </a:rPr>
              <a:t>Second Outline Level</a:t>
            </a:r>
            <a:endParaRPr lang="en-IN" sz="2100" b="0" strike="noStrike" spc="-1">
              <a:solidFill>
                <a:srgbClr val="009BDD"/>
              </a:solidFill>
              <a:latin typeface="Arial"/>
            </a:endParaRPr>
          </a:p>
          <a:p>
            <a:pPr marL="1296000" lvl="2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en-IN" sz="1800" b="0" strike="noStrike" spc="-1">
                <a:solidFill>
                  <a:srgbClr val="009BDD"/>
                </a:solidFill>
                <a:latin typeface="Arial"/>
              </a:rPr>
              <a:t>Third Outline Level</a:t>
            </a:r>
            <a:endParaRPr lang="en-IN" sz="1800" b="0" strike="noStrike" spc="-1">
              <a:solidFill>
                <a:srgbClr val="009BDD"/>
              </a:solidFill>
              <a:latin typeface="Arial"/>
            </a:endParaRPr>
          </a:p>
          <a:p>
            <a:pPr marL="1728000" lvl="3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en-IN" sz="1500" b="0" strike="noStrike" spc="-1">
                <a:solidFill>
                  <a:srgbClr val="009BDD"/>
                </a:solidFill>
                <a:latin typeface="Arial"/>
              </a:rPr>
              <a:t>Fourth Outline Level</a:t>
            </a:r>
            <a:endParaRPr lang="en-IN" sz="1500" b="0" strike="noStrike" spc="-1">
              <a:solidFill>
                <a:srgbClr val="009BDD"/>
              </a:solidFill>
              <a:latin typeface="Arial"/>
            </a:endParaRPr>
          </a:p>
          <a:p>
            <a:pPr marL="2160000" lvl="4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en-IN" sz="1500" b="0" strike="noStrike" spc="-1">
                <a:solidFill>
                  <a:srgbClr val="009BDD"/>
                </a:solidFill>
                <a:latin typeface="Arial"/>
              </a:rPr>
              <a:t>Fifth Outline Level</a:t>
            </a:r>
            <a:endParaRPr lang="en-IN" sz="1500" b="0" strike="noStrike" spc="-1">
              <a:solidFill>
                <a:srgbClr val="009BDD"/>
              </a:solidFill>
              <a:latin typeface="Arial"/>
            </a:endParaRPr>
          </a:p>
          <a:p>
            <a:pPr marL="2592000" lvl="5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en-IN" sz="1500" b="0" strike="noStrike" spc="-1">
                <a:solidFill>
                  <a:srgbClr val="009BDD"/>
                </a:solidFill>
                <a:latin typeface="Arial"/>
              </a:rPr>
              <a:t>Sixth Outline Level</a:t>
            </a:r>
            <a:endParaRPr lang="en-IN" sz="1500" b="0" strike="noStrike" spc="-1">
              <a:solidFill>
                <a:srgbClr val="009BDD"/>
              </a:solidFill>
              <a:latin typeface="Arial"/>
            </a:endParaRPr>
          </a:p>
          <a:p>
            <a:pPr marL="3024000" lvl="6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en-IN" sz="1500" b="0" strike="noStrike" spc="-1">
                <a:solidFill>
                  <a:srgbClr val="009BDD"/>
                </a:solidFill>
                <a:latin typeface="Arial"/>
              </a:rPr>
              <a:t>Seventh Outline Level</a:t>
            </a:r>
            <a:endParaRPr lang="en-IN" sz="15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 bwMode="auto"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  <a:defRPr/>
            </a:pPr>
            <a:r>
              <a:rPr lang="en-IN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  <a:endParaRPr lang="en-IN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 bwMode="auto"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  <a:defRPr/>
            </a:pPr>
            <a:r>
              <a:rPr lang="en-IN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  <a:endParaRPr lang="en-IN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 bwMode="auto"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  <a:defRPr/>
            </a:pPr>
            <a:fld id="{A6C58373-0441-4D2C-BD37-0ACD68833C59}" type="slidenum">
              <a:rPr lang="en-IN" sz="1400" b="0" strike="noStrike" spc="-1">
                <a:solidFill>
                  <a:srgbClr val="FFFFFF"/>
                </a:solidFill>
                <a:latin typeface="Arial"/>
              </a:rPr>
              <a:t>&lt;number&gt;</a:t>
            </a:fld>
            <a:endParaRPr lang="en-IN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 bwMode="auto"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 scaled="1"/>
          </a:gradFill>
          <a:ln w="18000">
            <a:noFill/>
          </a:ln>
          <a:effectLst>
            <a:outerShdw blurRad="0" dist="10800" dir="54000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ctr">
            <a:noAutofit/>
          </a:bodyPr>
          <a:p>
            <a:pPr>
              <a:defRPr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 bwMode="auto"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 scaled="1"/>
          </a:gradFill>
          <a:ln w="18000">
            <a:noFill/>
          </a:ln>
          <a:effectLst>
            <a:outerShdw blurRad="0" dist="10800" dir="54000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ctr">
            <a:noAutofit/>
          </a:bodyPr>
          <a:p>
            <a:pPr>
              <a:defRPr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 bwMode="auto"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IN" sz="33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IN" sz="33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 bwMode="auto"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en-IN" sz="2400" b="0" strike="noStrike" spc="-1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  <a:p>
            <a:pPr marL="864000" lvl="1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en-IN" sz="2100" b="0" strike="noStrike" spc="-1">
                <a:solidFill>
                  <a:srgbClr val="009BDD"/>
                </a:solidFill>
                <a:latin typeface="Arial"/>
              </a:rPr>
              <a:t>Second Outline Level</a:t>
            </a:r>
            <a:endParaRPr lang="en-IN" sz="2100" b="0" strike="noStrike" spc="-1">
              <a:solidFill>
                <a:srgbClr val="009BDD"/>
              </a:solidFill>
              <a:latin typeface="Arial"/>
            </a:endParaRPr>
          </a:p>
          <a:p>
            <a:pPr marL="1296000" lvl="2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en-IN" sz="1800" b="0" strike="noStrike" spc="-1">
                <a:solidFill>
                  <a:srgbClr val="009BDD"/>
                </a:solidFill>
                <a:latin typeface="Arial"/>
              </a:rPr>
              <a:t>Third Outline Level</a:t>
            </a:r>
            <a:endParaRPr lang="en-IN" sz="1800" b="0" strike="noStrike" spc="-1">
              <a:solidFill>
                <a:srgbClr val="009BDD"/>
              </a:solidFill>
              <a:latin typeface="Arial"/>
            </a:endParaRPr>
          </a:p>
          <a:p>
            <a:pPr marL="1728000" lvl="3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en-IN" sz="1500" b="0" strike="noStrike" spc="-1">
                <a:solidFill>
                  <a:srgbClr val="009BDD"/>
                </a:solidFill>
                <a:latin typeface="Arial"/>
              </a:rPr>
              <a:t>Fourth Outline Level</a:t>
            </a:r>
            <a:endParaRPr lang="en-IN" sz="1500" b="0" strike="noStrike" spc="-1">
              <a:solidFill>
                <a:srgbClr val="009BDD"/>
              </a:solidFill>
              <a:latin typeface="Arial"/>
            </a:endParaRPr>
          </a:p>
          <a:p>
            <a:pPr marL="2160000" lvl="4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en-IN" sz="1500" b="0" strike="noStrike" spc="-1">
                <a:solidFill>
                  <a:srgbClr val="009BDD"/>
                </a:solidFill>
                <a:latin typeface="Arial"/>
              </a:rPr>
              <a:t>Fifth Outline Level</a:t>
            </a:r>
            <a:endParaRPr lang="en-IN" sz="1500" b="0" strike="noStrike" spc="-1">
              <a:solidFill>
                <a:srgbClr val="009BDD"/>
              </a:solidFill>
              <a:latin typeface="Arial"/>
            </a:endParaRPr>
          </a:p>
          <a:p>
            <a:pPr marL="2592000" lvl="5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en-IN" sz="1500" b="0" strike="noStrike" spc="-1">
                <a:solidFill>
                  <a:srgbClr val="009BDD"/>
                </a:solidFill>
                <a:latin typeface="Arial"/>
              </a:rPr>
              <a:t>Sixth Outline Level</a:t>
            </a:r>
            <a:endParaRPr lang="en-IN" sz="1500" b="0" strike="noStrike" spc="-1">
              <a:solidFill>
                <a:srgbClr val="009BDD"/>
              </a:solidFill>
              <a:latin typeface="Arial"/>
            </a:endParaRPr>
          </a:p>
          <a:p>
            <a:pPr marL="3024000" lvl="6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en-IN" sz="1500" b="0" strike="noStrike" spc="-1">
                <a:solidFill>
                  <a:srgbClr val="009BDD"/>
                </a:solidFill>
                <a:latin typeface="Arial"/>
              </a:rPr>
              <a:t>Seventh Outline Level</a:t>
            </a:r>
            <a:endParaRPr lang="en-IN" sz="15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 bwMode="auto"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  <a:defRPr/>
            </a:pPr>
            <a:r>
              <a:rPr lang="en-IN" sz="1400" b="0" strike="noStrike" spc="-1">
                <a:solidFill>
                  <a:srgbClr val="FFFFFF"/>
                </a:solidFill>
                <a:latin typeface="Arial"/>
              </a:rPr>
              <a:t>&lt;date/time&gt;</a:t>
            </a:r>
            <a:endParaRPr lang="en-IN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 bwMode="auto"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  <a:defRPr/>
            </a:pPr>
            <a:r>
              <a:rPr lang="en-IN" sz="1400" b="0" strike="noStrike" spc="-1">
                <a:solidFill>
                  <a:srgbClr val="FFFFFF"/>
                </a:solidFill>
                <a:latin typeface="Arial"/>
              </a:rPr>
              <a:t>&lt;footer&gt;</a:t>
            </a:r>
            <a:endParaRPr lang="en-IN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 bwMode="auto"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  <a:defRPr/>
            </a:pPr>
            <a:fld id="{9C3EBC5D-E9B4-45FB-B712-126D32E4311C}" type="slidenum">
              <a:rPr lang="en-IN" sz="1400" b="0" strike="noStrike" spc="-1">
                <a:solidFill>
                  <a:srgbClr val="FFFFFF"/>
                </a:solidFill>
                <a:latin typeface="Arial"/>
              </a:rPr>
              <a:t>&lt;number&gt;</a:t>
            </a:fld>
            <a:endParaRPr lang="en-IN" sz="1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 bwMode="auto"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IN" sz="4200" b="1" strike="noStrike" spc="-1">
                <a:solidFill>
                  <a:srgbClr val="DD4100"/>
                </a:solidFill>
                <a:latin typeface="SF Pro Rounded"/>
              </a:rPr>
              <a:t>Machine Learning Algorithms</a:t>
            </a:r>
            <a:endParaRPr lang="en-IN" sz="4200" b="1" strike="noStrike" spc="-1">
              <a:solidFill>
                <a:srgbClr val="DD4100"/>
              </a:solidFill>
              <a:latin typeface="SF Pro Round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 bwMode="auto"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IN" sz="3300" b="0" strike="noStrike" spc="-1">
                <a:solidFill>
                  <a:srgbClr val="DD4100"/>
                </a:solidFill>
                <a:latin typeface="Arial"/>
              </a:rPr>
              <a:t>Linear Regression</a:t>
            </a:r>
            <a:endParaRPr lang="en-IN" sz="3300" b="0" strike="noStrike" spc="-1">
              <a:solidFill>
                <a:srgbClr val="DD41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 bwMode="auto">
          <a:xfrm>
            <a:off x="360000" y="168840"/>
            <a:ext cx="9360000" cy="5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IN" sz="3300" b="0" strike="noStrike" spc="-1">
                <a:solidFill>
                  <a:srgbClr val="FFFFFF"/>
                </a:solidFill>
                <a:latin typeface="SF Pro Rounded"/>
              </a:rPr>
              <a:t>Linear Regression</a:t>
            </a:r>
            <a:endParaRPr lang="en-IN" sz="3300" b="0" strike="noStrike" spc="-1">
              <a:solidFill>
                <a:srgbClr val="FFFFFF"/>
              </a:solidFill>
              <a:latin typeface="SF Pro Rounded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 bwMode="auto"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432000" indent="-324000">
              <a:lnSpc>
                <a:spcPct val="114999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en-IN" sz="2400" b="0" strike="noStrike" spc="-1">
                <a:solidFill>
                  <a:srgbClr val="009BDD"/>
                </a:solidFill>
                <a:latin typeface="Arial"/>
              </a:rPr>
              <a:t>Linear Regression estimates the nature of the relationship between an </a:t>
            </a:r>
            <a:r>
              <a:rPr lang="en-IN" sz="2400" b="0" i="1" strike="noStrike" spc="-1">
                <a:solidFill>
                  <a:srgbClr val="009BDD"/>
                </a:solidFill>
                <a:latin typeface="Nimbus Roman"/>
              </a:rPr>
              <a:t>independent variable</a:t>
            </a:r>
            <a:r>
              <a:rPr lang="en-IN" sz="2400" b="0" strike="noStrike" spc="-1">
                <a:solidFill>
                  <a:srgbClr val="009BDD"/>
                </a:solidFill>
                <a:latin typeface="Arial"/>
              </a:rPr>
              <a:t> and a </a:t>
            </a:r>
            <a:r>
              <a:rPr lang="en-IN" sz="2400" b="0" i="1" strike="noStrike" spc="-1">
                <a:solidFill>
                  <a:srgbClr val="009BDD"/>
                </a:solidFill>
                <a:latin typeface="Nimbus Roman"/>
              </a:rPr>
              <a:t>dependent variable.</a:t>
            </a:r>
            <a:r>
              <a:rPr lang="en-IN" sz="2400" b="0" strike="noStrike" spc="-1">
                <a:solidFill>
                  <a:srgbClr val="009BDD"/>
                </a:solidFill>
                <a:latin typeface="Arial"/>
              </a:rPr>
              <a:t> </a:t>
            </a: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  <a:p>
            <a:pPr marL="432000" indent="-324000">
              <a:lnSpc>
                <a:spcPct val="114999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en-IN" sz="2400" b="0" strike="noStrike" spc="-1">
                <a:solidFill>
                  <a:srgbClr val="009BDD"/>
                </a:solidFill>
                <a:latin typeface="Arial"/>
              </a:rPr>
              <a:t>The independent variable is a </a:t>
            </a:r>
            <a:r>
              <a:rPr lang="en-IN" sz="2400" b="0" i="1" strike="noStrike" spc="-1">
                <a:solidFill>
                  <a:srgbClr val="009BDD"/>
                </a:solidFill>
                <a:latin typeface="Nimbus Roman"/>
              </a:rPr>
              <a:t>continuous</a:t>
            </a:r>
            <a:r>
              <a:rPr lang="en-IN" sz="2400" b="0" strike="noStrike" spc="-1">
                <a:solidFill>
                  <a:srgbClr val="009BDD"/>
                </a:solidFill>
                <a:latin typeface="Arial"/>
              </a:rPr>
              <a:t> variable or a </a:t>
            </a:r>
            <a:r>
              <a:rPr lang="en-IN" sz="2400" b="0" i="1" strike="noStrike" spc="-1">
                <a:solidFill>
                  <a:srgbClr val="009BDD"/>
                </a:solidFill>
                <a:latin typeface="Nimbus Roman"/>
              </a:rPr>
              <a:t>categorical</a:t>
            </a:r>
            <a:r>
              <a:rPr lang="en-IN" sz="2400" b="0" strike="noStrike" spc="-1">
                <a:solidFill>
                  <a:srgbClr val="009BDD"/>
                </a:solidFill>
                <a:latin typeface="Arial"/>
              </a:rPr>
              <a:t> variable and a dependent variable is inevitably a </a:t>
            </a:r>
            <a:r>
              <a:rPr lang="en-IN" sz="2400" b="0" i="1" strike="noStrike" spc="-1">
                <a:solidFill>
                  <a:srgbClr val="009BDD"/>
                </a:solidFill>
                <a:latin typeface="Nimbus Roman"/>
              </a:rPr>
              <a:t>continuous</a:t>
            </a:r>
            <a:r>
              <a:rPr lang="en-IN" sz="2400" b="0" strike="noStrike" spc="-1">
                <a:solidFill>
                  <a:srgbClr val="009BDD"/>
                </a:solidFill>
                <a:latin typeface="Arial"/>
              </a:rPr>
              <a:t> variable. </a:t>
            </a: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  <a:p>
            <a:pPr marL="432000" indent="-324000">
              <a:lnSpc>
                <a:spcPct val="114999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en-IN" sz="2400" b="0" strike="noStrike" spc="-1">
                <a:solidFill>
                  <a:srgbClr val="009BDD"/>
                </a:solidFill>
                <a:latin typeface="Arial"/>
              </a:rPr>
              <a:t>It investigates how a </a:t>
            </a:r>
            <a:r>
              <a:rPr lang="en-IN" sz="2400" b="0" i="1" strike="noStrike" spc="-1">
                <a:solidFill>
                  <a:srgbClr val="009BDD"/>
                </a:solidFill>
                <a:latin typeface="Nimbus Roman"/>
              </a:rPr>
              <a:t>change</a:t>
            </a:r>
            <a:r>
              <a:rPr lang="en-IN" sz="2400" b="0" strike="noStrike" spc="-1">
                <a:solidFill>
                  <a:srgbClr val="009BDD"/>
                </a:solidFill>
                <a:latin typeface="Arial"/>
              </a:rPr>
              <a:t> in an independent variable influences a </a:t>
            </a:r>
            <a:r>
              <a:rPr lang="en-IN" sz="2400" b="0" i="1" strike="noStrike" spc="-1">
                <a:solidFill>
                  <a:srgbClr val="009BDD"/>
                </a:solidFill>
                <a:latin typeface="Nimbus Roman"/>
              </a:rPr>
              <a:t>change</a:t>
            </a:r>
            <a:r>
              <a:rPr lang="en-IN" sz="2400" b="0" strike="noStrike" spc="-1">
                <a:solidFill>
                  <a:srgbClr val="009BDD"/>
                </a:solidFill>
                <a:latin typeface="Arial"/>
              </a:rPr>
              <a:t> in a dependent variable</a:t>
            </a:r>
            <a:endParaRPr lang="en-IN" sz="2400" b="0" strike="noStrike" spc="-1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AB25F212-A616-45BC-8BAC-93EA916ADEBE}" type="slidenum">
              <a:rPr/>
              <a:t>3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fld id="{3CA3531F-904A-4699-846E-75819A8E3A1C}" type="datetime1">
              <a:rPr lang="en-IN"/>
              <a:t>09/11/2023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 bwMode="auto">
          <a:xfrm>
            <a:off x="360000" y="168840"/>
            <a:ext cx="9360000" cy="5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IN" sz="3300" b="0" strike="noStrike" spc="-1">
                <a:solidFill>
                  <a:srgbClr val="FFFFFF"/>
                </a:solidFill>
                <a:latin typeface="SF Pro Rounded"/>
              </a:rPr>
              <a:t>Linear Regression</a:t>
            </a:r>
            <a:endParaRPr lang="en-IN" sz="3300" b="0" strike="noStrike" spc="-1">
              <a:solidFill>
                <a:srgbClr val="FFFFFF"/>
              </a:solidFill>
              <a:latin typeface="SF Pro Rounded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 bwMode="auto"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432000" indent="-324000">
              <a:lnSpc>
                <a:spcPct val="114999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/>
              <a:buChar char=""/>
              <a:defRPr/>
            </a:pPr>
            <a:r>
              <a:rPr lang="en-IN" sz="2100" b="0" strike="noStrike" spc="-1">
                <a:solidFill>
                  <a:srgbClr val="009BDD"/>
                </a:solidFill>
                <a:latin typeface="Arial"/>
              </a:rPr>
              <a:t>We express the relationship with the following equation:</a:t>
            </a:r>
            <a:endParaRPr lang="en-IN" sz="2100" b="0" strike="noStrike" spc="0">
              <a:solidFill>
                <a:srgbClr val="009BDD"/>
              </a:solidFill>
              <a:latin typeface="Arial"/>
            </a:endParaRPr>
          </a:p>
          <a:p>
            <a:pPr lvl="1">
              <a:lnSpc>
                <a:spcPct val="114999"/>
              </a:lnSpc>
              <a:spcBef>
                <a:spcPts val="1059"/>
              </a:spcBef>
              <a:defRPr/>
            </a:pPr>
            <a:r>
              <a:rPr lang="en-IN" sz="2100" b="0" strike="noStrike" spc="0">
                <a:solidFill>
                  <a:srgbClr val="009BDD"/>
                </a:solidFill>
                <a:latin typeface="Arial"/>
              </a:rPr>
              <a:t>	Y = m * x + c + \epsilon </a:t>
            </a:r>
            <a:endParaRPr lang="en-IN" sz="2100" b="0" strike="noStrike" spc="0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 bwMode="auto"/>
        <p:txBody>
          <a:bodyPr/>
          <a:p>
            <a:pPr>
              <a:defRPr/>
            </a:pPr>
            <a:fld id="{70CDF2D7-281F-4A97-83A1-ED9BAED3CEDC}" type="slidenum">
              <a:rPr/>
              <a:t>4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 bwMode="auto"/>
        <p:txBody>
          <a:bodyPr/>
          <a:p>
            <a:pPr>
              <a:defRPr/>
            </a:pPr>
            <a:fld id="{4B13EA54-FE76-44FC-AF9B-F94074577B48}" type="datetime1">
              <a:rPr lang="en-IN"/>
              <a:t>09/11/2023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ONLYOFFICE/7.5.0.127</Application>
  <DocSecurity>0</DocSecurity>
  <PresentationFormat/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Theme 1</vt:lpstr>
      <vt:lpstr>Theme 2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subject/>
  <dc:creator/>
  <cp:keywords/>
  <dc:description/>
  <dc:identifier/>
  <dc:language>en-IN</dc:language>
  <cp:lastModifiedBy/>
  <cp:revision>4</cp:revision>
  <dcterms:created xsi:type="dcterms:W3CDTF">2023-11-09T09:38:54Z</dcterms:created>
  <dcterms:modified xsi:type="dcterms:W3CDTF">2023-11-09T05:21:03Z</dcterms:modified>
  <cp:category/>
  <cp:contentStatus/>
  <cp:version/>
</cp:coreProperties>
</file>