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4004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7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70b9abf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70b9abf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70b9abf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70b9abf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70b9ab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f70b9abf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480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70b9abf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70b9abf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83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62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60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Hack The Markets - EDA</a:t>
            </a:r>
            <a:endParaRPr sz="4600" b="1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María José Blanco Vicente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34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840" b="1" dirty="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Hack The Markets - EDA</a:t>
            </a:r>
            <a:endParaRPr sz="122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400" dirty="0">
                <a:latin typeface="+mj-lt"/>
              </a:rPr>
              <a:t>The dataset contains 9 variables:</a:t>
            </a:r>
            <a:endParaRPr sz="3400" dirty="0">
              <a:latin typeface="+mj-lt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742"/>
              <a:buFont typeface="Arial"/>
              <a:buNone/>
            </a:pPr>
            <a:r>
              <a:rPr lang="es" sz="3400" dirty="0">
                <a:latin typeface="+mj-lt"/>
              </a:rPr>
              <a:t>Date			rsi</a:t>
            </a:r>
            <a:endParaRPr sz="3400" dirty="0">
              <a:latin typeface="+mj-lt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742"/>
              <a:buFont typeface="Arial"/>
              <a:buNone/>
            </a:pPr>
            <a:r>
              <a:rPr lang="es" sz="3400" dirty="0">
                <a:latin typeface="+mj-lt"/>
              </a:rPr>
              <a:t>Open		ema_fast</a:t>
            </a:r>
            <a:endParaRPr sz="3400" dirty="0">
              <a:latin typeface="+mj-lt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742"/>
              <a:buFont typeface="Arial"/>
              <a:buNone/>
            </a:pPr>
            <a:r>
              <a:rPr lang="es" sz="3400" dirty="0">
                <a:latin typeface="+mj-lt"/>
              </a:rPr>
              <a:t>High			ema_slow</a:t>
            </a:r>
            <a:endParaRPr sz="3400" dirty="0">
              <a:latin typeface="+mj-lt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742"/>
              <a:buFont typeface="Arial"/>
              <a:buNone/>
            </a:pPr>
            <a:r>
              <a:rPr lang="es" sz="3400" dirty="0">
                <a:latin typeface="+mj-lt"/>
              </a:rPr>
              <a:t>Low			</a:t>
            </a:r>
            <a:r>
              <a:rPr lang="es" sz="3400" dirty="0" smtClean="0">
                <a:latin typeface="+mj-lt"/>
              </a:rPr>
              <a:t>volatility</a:t>
            </a:r>
            <a:endParaRPr lang="es" sz="3400" dirty="0">
              <a:latin typeface="+mj-lt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742"/>
              <a:buFont typeface="Arial"/>
              <a:buNone/>
            </a:pPr>
            <a:r>
              <a:rPr lang="es" sz="3400" dirty="0" smtClean="0">
                <a:latin typeface="+mj-lt"/>
              </a:rPr>
              <a:t>Close</a:t>
            </a:r>
            <a:endParaRPr sz="34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400" dirty="0">
                <a:latin typeface="+mj-lt"/>
              </a:rPr>
              <a:t>It has 1035 rows</a:t>
            </a:r>
            <a:endParaRPr sz="34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3400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lang="es" sz="284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Hack The Markets - EDA</a:t>
            </a:r>
            <a:endParaRPr sz="12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243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429125" y="1170125"/>
            <a:ext cx="4124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Open, High, Low and Close variables have similar behavior over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They also have similar distribution</a:t>
            </a:r>
            <a:br>
              <a:rPr lang="es"/>
            </a:b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125" y="2094225"/>
            <a:ext cx="40195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3400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lang="es" sz="284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Hack The Markets - EDA</a:t>
            </a:r>
            <a:endParaRPr sz="1220"/>
          </a:p>
        </p:txBody>
      </p:sp>
      <p:sp>
        <p:nvSpPr>
          <p:cNvPr id="75" name="Google Shape;75;p16"/>
          <p:cNvSpPr txBox="1"/>
          <p:nvPr/>
        </p:nvSpPr>
        <p:spPr>
          <a:xfrm>
            <a:off x="4429125" y="1170125"/>
            <a:ext cx="4124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rsi variable has a stable behavior over time maintaining the mean and variance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 has a Normal distribution</a:t>
            </a:r>
            <a:br>
              <a:rPr lang="es"/>
            </a:b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75" y="2216825"/>
            <a:ext cx="4019599" cy="26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025775" cy="2931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3400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lang="es" sz="2840" b="1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Hack The Markets - EDA</a:t>
            </a:r>
            <a:endParaRPr sz="1220"/>
          </a:p>
        </p:txBody>
      </p:sp>
      <p:sp>
        <p:nvSpPr>
          <p:cNvPr id="83" name="Google Shape;83;p17"/>
          <p:cNvSpPr txBox="1"/>
          <p:nvPr/>
        </p:nvSpPr>
        <p:spPr>
          <a:xfrm>
            <a:off x="4769075" y="1170125"/>
            <a:ext cx="3784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Open,High,Low and Close are highly correlated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ema_fast and ema_slow are also higly correlated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rsi and volatility are not correlated with any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/>
            </a:r>
            <a:br>
              <a:rPr lang="es"/>
            </a:b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44625" cy="38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Presentación en pantalla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Montserrat</vt:lpstr>
      <vt:lpstr>Simple Light</vt:lpstr>
      <vt:lpstr>Hack The Markets - EDA </vt:lpstr>
      <vt:lpstr>Hack The Markets - EDA</vt:lpstr>
      <vt:lpstr>Hack The Markets - EDA</vt:lpstr>
      <vt:lpstr>Hack The Markets - EDA</vt:lpstr>
      <vt:lpstr>Hack The Markets - EDA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Markets - EDA </dc:title>
  <cp:lastModifiedBy>Maria Jose Blanco Vicente</cp:lastModifiedBy>
  <cp:revision>1</cp:revision>
  <dcterms:modified xsi:type="dcterms:W3CDTF">2022-01-22T21:56:42Z</dcterms:modified>
</cp:coreProperties>
</file>