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6" r:id="rId3"/>
    <p:sldId id="259" r:id="rId4"/>
    <p:sldId id="260" r:id="rId5"/>
    <p:sldId id="261" r:id="rId6"/>
    <p:sldId id="264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19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23F2E-C5AB-480D-8D9A-FB856709130D}" type="datetimeFigureOut">
              <a:rPr lang="en-US" smtClean="0"/>
              <a:pPr/>
              <a:t>3/26/2013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EC30E-A693-4B0C-8B4C-431C426359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23F2E-C5AB-480D-8D9A-FB856709130D}" type="datetimeFigureOut">
              <a:rPr lang="en-US" smtClean="0"/>
              <a:pPr/>
              <a:t>3/26/2013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EC30E-A693-4B0C-8B4C-431C426359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23F2E-C5AB-480D-8D9A-FB856709130D}" type="datetimeFigureOut">
              <a:rPr lang="en-US" smtClean="0"/>
              <a:pPr/>
              <a:t>3/26/2013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EC30E-A693-4B0C-8B4C-431C426359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23F2E-C5AB-480D-8D9A-FB856709130D}" type="datetimeFigureOut">
              <a:rPr lang="en-US" smtClean="0"/>
              <a:pPr/>
              <a:t>3/26/2013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EC30E-A693-4B0C-8B4C-431C426359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23F2E-C5AB-480D-8D9A-FB856709130D}" type="datetimeFigureOut">
              <a:rPr lang="en-US" smtClean="0"/>
              <a:pPr/>
              <a:t>3/26/2013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EC30E-A693-4B0C-8B4C-431C426359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23F2E-C5AB-480D-8D9A-FB856709130D}" type="datetimeFigureOut">
              <a:rPr lang="en-US" smtClean="0"/>
              <a:pPr/>
              <a:t>3/26/2013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EC30E-A693-4B0C-8B4C-431C426359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23F2E-C5AB-480D-8D9A-FB856709130D}" type="datetimeFigureOut">
              <a:rPr lang="en-US" smtClean="0"/>
              <a:pPr/>
              <a:t>3/26/2013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EC30E-A693-4B0C-8B4C-431C426359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23F2E-C5AB-480D-8D9A-FB856709130D}" type="datetimeFigureOut">
              <a:rPr lang="en-US" smtClean="0"/>
              <a:pPr/>
              <a:t>3/26/2013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EC30E-A693-4B0C-8B4C-431C426359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23F2E-C5AB-480D-8D9A-FB856709130D}" type="datetimeFigureOut">
              <a:rPr lang="en-US" smtClean="0"/>
              <a:pPr/>
              <a:t>3/26/2013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EC30E-A693-4B0C-8B4C-431C426359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23F2E-C5AB-480D-8D9A-FB856709130D}" type="datetimeFigureOut">
              <a:rPr lang="en-US" smtClean="0"/>
              <a:pPr/>
              <a:t>3/26/2013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EC30E-A693-4B0C-8B4C-431C426359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23F2E-C5AB-480D-8D9A-FB856709130D}" type="datetimeFigureOut">
              <a:rPr lang="en-US" smtClean="0"/>
              <a:pPr/>
              <a:t>3/26/2013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EC30E-A693-4B0C-8B4C-431C426359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523F2E-C5AB-480D-8D9A-FB856709130D}" type="datetimeFigureOut">
              <a:rPr lang="en-US" smtClean="0"/>
              <a:pPr/>
              <a:t>3/26/2013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6EC30E-A693-4B0C-8B4C-431C426359A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rolltech.com/" TargetMode="External"/><Relationship Id="rId2" Type="http://schemas.openxmlformats.org/officeDocument/2006/relationships/hyperlink" Target="http://www.python.org/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://spyderlib.googlecode.com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matplotlib.org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Scikit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- learn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open-source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machine learning library for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Python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Scikit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– learn is being developed as we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speak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Python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All purpose computer language.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Very easy to learn and use the basics.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Udacity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has an introduction to computer science course that uses Python.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More complex code requires you to identify and import modules and libraries.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Python(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x,y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43000" y="1828800"/>
            <a:ext cx="67056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Python(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x,y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 is a free scientific and engineering development software for numerical computations, data analysis and data visualization based on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hlinkClick r:id="rId2"/>
              </a:rPr>
              <a:t>Python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programming language,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hlinkClick r:id="rId3"/>
              </a:rPr>
              <a:t>Qt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graphical user interfaces and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  <a:hlinkClick r:id="rId4"/>
              </a:rPr>
              <a:t>Spyder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interactive scientific development environment.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Source: http://code.google.com/p/pythonxy/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Python modules for data analysis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Numpy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(http://www.numpy.org/)</a:t>
            </a:r>
          </a:p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Pandas (http://pandas.pydata.org/)</a:t>
            </a:r>
          </a:p>
          <a:p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Scipy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(http://www.scipy.org/)</a:t>
            </a:r>
          </a:p>
          <a:p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Matplotlib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  <a:hlinkClick r:id="rId2"/>
              </a:rPr>
              <a:t>http://matplotlib.org/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Users guide (http://scikit-learn.org/0.13/user_guide.html)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Kaggle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competition data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Download as CSV files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Structured, clean data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No domain knowledge necessary (or possible)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Classification problem means machine learning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40 features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999 training examples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Strictly an academic exercise in using the tools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66800" y="3200400"/>
            <a:ext cx="6781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http://mathstatisticspython.blogspot.com/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</TotalTime>
  <Words>180</Words>
  <Application>Microsoft Office PowerPoint</Application>
  <PresentationFormat>On-screen Show (4:3)</PresentationFormat>
  <Paragraphs>27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Scikit - learn</vt:lpstr>
      <vt:lpstr>Python</vt:lpstr>
      <vt:lpstr>Python(x,y)</vt:lpstr>
      <vt:lpstr>Python modules for data analysis</vt:lpstr>
      <vt:lpstr>Kaggle competition data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a</dc:creator>
  <cp:lastModifiedBy>a</cp:lastModifiedBy>
  <cp:revision>16</cp:revision>
  <dcterms:created xsi:type="dcterms:W3CDTF">2013-03-19T14:39:56Z</dcterms:created>
  <dcterms:modified xsi:type="dcterms:W3CDTF">2013-03-27T01:07:43Z</dcterms:modified>
</cp:coreProperties>
</file>