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65" r:id="rId5"/>
    <p:sldId id="258" r:id="rId6"/>
    <p:sldId id="259" r:id="rId7"/>
    <p:sldId id="260" r:id="rId8"/>
    <p:sldId id="266" r:id="rId9"/>
    <p:sldId id="261" r:id="rId10"/>
    <p:sldId id="262" r:id="rId11"/>
    <p:sldId id="263" r:id="rId12"/>
    <p:sldId id="267" r:id="rId13"/>
    <p:sldId id="264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 showGuides="1">
      <p:cViewPr varScale="1">
        <p:scale>
          <a:sx n="65" d="100"/>
          <a:sy n="65" d="100"/>
        </p:scale>
        <p:origin x="-131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C82-EEE4-4932-9F56-540E4510C439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B7F-AC32-4D13-ABBB-7C35379C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4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C82-EEE4-4932-9F56-540E4510C439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B7F-AC32-4D13-ABBB-7C35379C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4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C82-EEE4-4932-9F56-540E4510C439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B7F-AC32-4D13-ABBB-7C35379C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7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C82-EEE4-4932-9F56-540E4510C439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B7F-AC32-4D13-ABBB-7C35379C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C82-EEE4-4932-9F56-540E4510C439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B7F-AC32-4D13-ABBB-7C35379C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C82-EEE4-4932-9F56-540E4510C439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B7F-AC32-4D13-ABBB-7C35379C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8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C82-EEE4-4932-9F56-540E4510C439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B7F-AC32-4D13-ABBB-7C35379C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6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C82-EEE4-4932-9F56-540E4510C439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B7F-AC32-4D13-ABBB-7C35379C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C82-EEE4-4932-9F56-540E4510C439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B7F-AC32-4D13-ABBB-7C35379C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C82-EEE4-4932-9F56-540E4510C439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B7F-AC32-4D13-ABBB-7C35379C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C82-EEE4-4932-9F56-540E4510C439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B7F-AC32-4D13-ABBB-7C35379C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0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8DC82-EEE4-4932-9F56-540E4510C439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EB7F-AC32-4D13-ABBB-7C35379C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6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85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15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180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Missing  age data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3886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3886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31" y="3886200"/>
            <a:ext cx="3886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200"/>
            <a:ext cx="3886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46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180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Missing  age data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66800"/>
            <a:ext cx="4114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62400"/>
            <a:ext cx="4114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77" y="1113692"/>
            <a:ext cx="4114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48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3" y="3225800"/>
            <a:ext cx="4191000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723" y="3198446"/>
            <a:ext cx="4191000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3200"/>
            <a:ext cx="4191000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457200"/>
            <a:ext cx="180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Missing  age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3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01262"/>
            <a:ext cx="685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457200"/>
            <a:ext cx="180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Missing  age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4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538" y="304800"/>
            <a:ext cx="4419600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42677"/>
            <a:ext cx="4419600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538" y="3429000"/>
            <a:ext cx="4419600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34108"/>
            <a:ext cx="131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 by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63462"/>
            <a:ext cx="4114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838200"/>
            <a:ext cx="4114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4114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657600"/>
            <a:ext cx="4114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34108"/>
            <a:ext cx="164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 by moniker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2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77" y="4629457"/>
            <a:ext cx="3221458" cy="2147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0" y="691717"/>
            <a:ext cx="3462030" cy="2308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87579"/>
            <a:ext cx="3462030" cy="2308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334108"/>
            <a:ext cx="164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 by moniker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523" y="2707899"/>
            <a:ext cx="3512672" cy="234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4499"/>
            <a:ext cx="3221458" cy="2147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69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926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class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4114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62400"/>
            <a:ext cx="4114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79080"/>
            <a:ext cx="4114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66800"/>
            <a:ext cx="4114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12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45169"/>
            <a:ext cx="3724924" cy="248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10000"/>
            <a:ext cx="3724924" cy="248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3724924" cy="248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8" y="1008240"/>
            <a:ext cx="3724924" cy="248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49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26717" y="594860"/>
            <a:ext cx="131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6" y="3962399"/>
            <a:ext cx="4004768" cy="266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432" y="3962399"/>
            <a:ext cx="4004768" cy="266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4" y="1137755"/>
            <a:ext cx="4004768" cy="266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31893"/>
            <a:ext cx="4004768" cy="266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89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26719" y="457200"/>
            <a:ext cx="201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10000"/>
            <a:ext cx="3657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" y="3810000"/>
            <a:ext cx="3657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23" y="1143000"/>
            <a:ext cx="3657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81" y="1143000"/>
            <a:ext cx="3657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81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16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embarkation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8" y="2284046"/>
            <a:ext cx="4196862" cy="279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06446"/>
            <a:ext cx="4196862" cy="279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87754"/>
            <a:ext cx="4196862" cy="279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00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(4:3)</PresentationFormat>
  <Paragraphs>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Inteva Products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cp:lastPrinted>2012-12-03T17:42:13Z</cp:lastPrinted>
  <dcterms:created xsi:type="dcterms:W3CDTF">2012-12-03T17:01:13Z</dcterms:created>
  <dcterms:modified xsi:type="dcterms:W3CDTF">2012-12-03T17:42:16Z</dcterms:modified>
</cp:coreProperties>
</file>