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06" y="-72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6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286B-27D2-4D30-B717-1EF49D684C0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EA7C-5432-40DA-811D-9D4C635C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" y="152400"/>
            <a:ext cx="434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2" y="187569"/>
            <a:ext cx="434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" y="3417276"/>
            <a:ext cx="4319954" cy="287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302368" cy="286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88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22"/>
            <a:ext cx="4402016" cy="29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54" y="160214"/>
            <a:ext cx="4402016" cy="29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" y="3429000"/>
            <a:ext cx="43815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1" y="3429000"/>
            <a:ext cx="4381501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3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4" y="381000"/>
            <a:ext cx="4290646" cy="286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46" y="380999"/>
            <a:ext cx="4319954" cy="287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34862"/>
            <a:ext cx="4460631" cy="297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69" y="3429000"/>
            <a:ext cx="4460631" cy="297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84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4" y="246624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9" y="3352800"/>
            <a:ext cx="4468381" cy="297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02" y="3448960"/>
            <a:ext cx="4408498" cy="293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53" y="264209"/>
            <a:ext cx="4307571" cy="287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1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Inteva Products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2012-12-03T17:54:59Z</dcterms:created>
  <dcterms:modified xsi:type="dcterms:W3CDTF">2012-12-03T18:24:01Z</dcterms:modified>
</cp:coreProperties>
</file>