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43891200" cy="29260800"/>
  <p:notesSz cx="7077075" cy="9369425"/>
  <p:defaultTextStyle>
    <a:defPPr>
      <a:defRPr lang="en-US"/>
    </a:defPPr>
    <a:lvl1pPr marL="0" algn="l" defTabSz="5970385" rtl="0" eaLnBrk="1" latinLnBrk="0" hangingPunct="1">
      <a:defRPr sz="11900" kern="1200">
        <a:solidFill>
          <a:schemeClr val="tx1"/>
        </a:solidFill>
        <a:latin typeface="+mn-lt"/>
        <a:ea typeface="+mn-ea"/>
        <a:cs typeface="+mn-cs"/>
      </a:defRPr>
    </a:lvl1pPr>
    <a:lvl2pPr marL="2985191" algn="l" defTabSz="5970385" rtl="0" eaLnBrk="1" latinLnBrk="0" hangingPunct="1">
      <a:defRPr sz="11900" kern="1200">
        <a:solidFill>
          <a:schemeClr val="tx1"/>
        </a:solidFill>
        <a:latin typeface="+mn-lt"/>
        <a:ea typeface="+mn-ea"/>
        <a:cs typeface="+mn-cs"/>
      </a:defRPr>
    </a:lvl2pPr>
    <a:lvl3pPr marL="5970385" algn="l" defTabSz="5970385" rtl="0" eaLnBrk="1" latinLnBrk="0" hangingPunct="1">
      <a:defRPr sz="11900" kern="1200">
        <a:solidFill>
          <a:schemeClr val="tx1"/>
        </a:solidFill>
        <a:latin typeface="+mn-lt"/>
        <a:ea typeface="+mn-ea"/>
        <a:cs typeface="+mn-cs"/>
      </a:defRPr>
    </a:lvl3pPr>
    <a:lvl4pPr marL="8955576" algn="l" defTabSz="5970385" rtl="0" eaLnBrk="1" latinLnBrk="0" hangingPunct="1">
      <a:defRPr sz="11900" kern="1200">
        <a:solidFill>
          <a:schemeClr val="tx1"/>
        </a:solidFill>
        <a:latin typeface="+mn-lt"/>
        <a:ea typeface="+mn-ea"/>
        <a:cs typeface="+mn-cs"/>
      </a:defRPr>
    </a:lvl4pPr>
    <a:lvl5pPr marL="11940767" algn="l" defTabSz="5970385" rtl="0" eaLnBrk="1" latinLnBrk="0" hangingPunct="1">
      <a:defRPr sz="11900" kern="1200">
        <a:solidFill>
          <a:schemeClr val="tx1"/>
        </a:solidFill>
        <a:latin typeface="+mn-lt"/>
        <a:ea typeface="+mn-ea"/>
        <a:cs typeface="+mn-cs"/>
      </a:defRPr>
    </a:lvl5pPr>
    <a:lvl6pPr marL="14925960" algn="l" defTabSz="5970385" rtl="0" eaLnBrk="1" latinLnBrk="0" hangingPunct="1">
      <a:defRPr sz="11900" kern="1200">
        <a:solidFill>
          <a:schemeClr val="tx1"/>
        </a:solidFill>
        <a:latin typeface="+mn-lt"/>
        <a:ea typeface="+mn-ea"/>
        <a:cs typeface="+mn-cs"/>
      </a:defRPr>
    </a:lvl6pPr>
    <a:lvl7pPr marL="17911151" algn="l" defTabSz="5970385" rtl="0" eaLnBrk="1" latinLnBrk="0" hangingPunct="1">
      <a:defRPr sz="11900" kern="1200">
        <a:solidFill>
          <a:schemeClr val="tx1"/>
        </a:solidFill>
        <a:latin typeface="+mn-lt"/>
        <a:ea typeface="+mn-ea"/>
        <a:cs typeface="+mn-cs"/>
      </a:defRPr>
    </a:lvl7pPr>
    <a:lvl8pPr marL="20896343" algn="l" defTabSz="5970385" rtl="0" eaLnBrk="1" latinLnBrk="0" hangingPunct="1">
      <a:defRPr sz="11900" kern="1200">
        <a:solidFill>
          <a:schemeClr val="tx1"/>
        </a:solidFill>
        <a:latin typeface="+mn-lt"/>
        <a:ea typeface="+mn-ea"/>
        <a:cs typeface="+mn-cs"/>
      </a:defRPr>
    </a:lvl8pPr>
    <a:lvl9pPr marL="23881534" algn="l" defTabSz="5970385" rtl="0" eaLnBrk="1" latinLnBrk="0" hangingPunct="1">
      <a:defRPr sz="1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 Millsap" initials="AM" lastIdx="3" clrIdx="0">
    <p:extLst>
      <p:ext uri="{19B8F6BF-5375-455C-9EA6-DF929625EA0E}">
        <p15:presenceInfo xmlns:p15="http://schemas.microsoft.com/office/powerpoint/2012/main" userId="87c7b2d4197a64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DC09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960" autoAdjust="0"/>
  </p:normalViewPr>
  <p:slideViewPr>
    <p:cSldViewPr>
      <p:cViewPr varScale="1">
        <p:scale>
          <a:sx n="20" d="100"/>
          <a:sy n="20" d="100"/>
        </p:scale>
        <p:origin x="389" y="86"/>
      </p:cViewPr>
      <p:guideLst>
        <p:guide orient="horz" pos="9216"/>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471"/>
          </a:xfrm>
          <a:prstGeom prst="rect">
            <a:avLst/>
          </a:prstGeom>
        </p:spPr>
        <p:txBody>
          <a:bodyPr vert="horz" lIns="93973" tIns="46986" rIns="93973" bIns="46986" rtlCol="0"/>
          <a:lstStyle>
            <a:lvl1pPr algn="l">
              <a:defRPr sz="1200"/>
            </a:lvl1pPr>
          </a:lstStyle>
          <a:p>
            <a:endParaRPr lang="en-US"/>
          </a:p>
        </p:txBody>
      </p:sp>
      <p:sp>
        <p:nvSpPr>
          <p:cNvPr id="3" name="Date Placeholder 2"/>
          <p:cNvSpPr>
            <a:spLocks noGrp="1"/>
          </p:cNvSpPr>
          <p:nvPr>
            <p:ph type="dt" idx="1"/>
          </p:nvPr>
        </p:nvSpPr>
        <p:spPr>
          <a:xfrm>
            <a:off x="4008705" y="0"/>
            <a:ext cx="3066733" cy="468471"/>
          </a:xfrm>
          <a:prstGeom prst="rect">
            <a:avLst/>
          </a:prstGeom>
        </p:spPr>
        <p:txBody>
          <a:bodyPr vert="horz" lIns="93973" tIns="46986" rIns="93973" bIns="46986" rtlCol="0"/>
          <a:lstStyle>
            <a:lvl1pPr algn="r">
              <a:defRPr sz="1200"/>
            </a:lvl1pPr>
          </a:lstStyle>
          <a:p>
            <a:fld id="{4361C05B-F879-4EA7-BFF1-EE2A2ABEF247}" type="datetimeFigureOut">
              <a:rPr lang="en-US" smtClean="0"/>
              <a:pPr/>
              <a:t>3/26/2019</a:t>
            </a:fld>
            <a:endParaRPr lang="en-US"/>
          </a:p>
        </p:txBody>
      </p:sp>
      <p:sp>
        <p:nvSpPr>
          <p:cNvPr id="4" name="Slide Image Placeholder 3"/>
          <p:cNvSpPr>
            <a:spLocks noGrp="1" noRot="1" noChangeAspect="1"/>
          </p:cNvSpPr>
          <p:nvPr>
            <p:ph type="sldImg" idx="2"/>
          </p:nvPr>
        </p:nvSpPr>
        <p:spPr>
          <a:xfrm>
            <a:off x="903288" y="703263"/>
            <a:ext cx="5270500" cy="3513137"/>
          </a:xfrm>
          <a:prstGeom prst="rect">
            <a:avLst/>
          </a:prstGeom>
          <a:noFill/>
          <a:ln w="12700">
            <a:solidFill>
              <a:prstClr val="black"/>
            </a:solidFill>
          </a:ln>
        </p:spPr>
        <p:txBody>
          <a:bodyPr vert="horz" lIns="93973" tIns="46986" rIns="93973" bIns="46986" rtlCol="0" anchor="ctr"/>
          <a:lstStyle/>
          <a:p>
            <a:endParaRPr lang="en-US"/>
          </a:p>
        </p:txBody>
      </p:sp>
      <p:sp>
        <p:nvSpPr>
          <p:cNvPr id="5" name="Notes Placeholder 4"/>
          <p:cNvSpPr>
            <a:spLocks noGrp="1"/>
          </p:cNvSpPr>
          <p:nvPr>
            <p:ph type="body" sz="quarter" idx="3"/>
          </p:nvPr>
        </p:nvSpPr>
        <p:spPr>
          <a:xfrm>
            <a:off x="707708" y="4450477"/>
            <a:ext cx="5661660" cy="4216241"/>
          </a:xfrm>
          <a:prstGeom prst="rect">
            <a:avLst/>
          </a:prstGeom>
        </p:spPr>
        <p:txBody>
          <a:bodyPr vert="horz" lIns="93973" tIns="46986" rIns="93973" bIns="4698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9328"/>
            <a:ext cx="3066733" cy="468471"/>
          </a:xfrm>
          <a:prstGeom prst="rect">
            <a:avLst/>
          </a:prstGeom>
        </p:spPr>
        <p:txBody>
          <a:bodyPr vert="horz" lIns="93973" tIns="46986" rIns="93973" bIns="46986"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9328"/>
            <a:ext cx="3066733" cy="468471"/>
          </a:xfrm>
          <a:prstGeom prst="rect">
            <a:avLst/>
          </a:prstGeom>
        </p:spPr>
        <p:txBody>
          <a:bodyPr vert="horz" lIns="93973" tIns="46986" rIns="93973" bIns="46986" rtlCol="0" anchor="b"/>
          <a:lstStyle>
            <a:lvl1pPr algn="r">
              <a:defRPr sz="1200"/>
            </a:lvl1pPr>
          </a:lstStyle>
          <a:p>
            <a:fld id="{9EA8DB8A-1E22-4795-A9FC-E4849A5AF1AC}" type="slidenum">
              <a:rPr lang="en-US" smtClean="0"/>
              <a:pPr/>
              <a:t>‹#›</a:t>
            </a:fld>
            <a:endParaRPr lang="en-US"/>
          </a:p>
        </p:txBody>
      </p:sp>
    </p:spTree>
    <p:extLst>
      <p:ext uri="{BB962C8B-B14F-4D97-AF65-F5344CB8AC3E}">
        <p14:creationId xmlns:p14="http://schemas.microsoft.com/office/powerpoint/2010/main" val="2574772034"/>
      </p:ext>
    </p:extLst>
  </p:cSld>
  <p:clrMap bg1="lt1" tx1="dk1" bg2="lt2" tx2="dk2" accent1="accent1" accent2="accent2" accent3="accent3" accent4="accent4" accent5="accent5" accent6="accent6" hlink="hlink" folHlink="folHlink"/>
  <p:notesStyle>
    <a:lvl1pPr marL="0" algn="l" defTabSz="5970385" rtl="0" eaLnBrk="1" latinLnBrk="0" hangingPunct="1">
      <a:defRPr sz="7900" kern="1200">
        <a:solidFill>
          <a:schemeClr val="tx1"/>
        </a:solidFill>
        <a:latin typeface="+mn-lt"/>
        <a:ea typeface="+mn-ea"/>
        <a:cs typeface="+mn-cs"/>
      </a:defRPr>
    </a:lvl1pPr>
    <a:lvl2pPr marL="2985191" algn="l" defTabSz="5970385" rtl="0" eaLnBrk="1" latinLnBrk="0" hangingPunct="1">
      <a:defRPr sz="7900" kern="1200">
        <a:solidFill>
          <a:schemeClr val="tx1"/>
        </a:solidFill>
        <a:latin typeface="+mn-lt"/>
        <a:ea typeface="+mn-ea"/>
        <a:cs typeface="+mn-cs"/>
      </a:defRPr>
    </a:lvl2pPr>
    <a:lvl3pPr marL="5970385" algn="l" defTabSz="5970385" rtl="0" eaLnBrk="1" latinLnBrk="0" hangingPunct="1">
      <a:defRPr sz="7900" kern="1200">
        <a:solidFill>
          <a:schemeClr val="tx1"/>
        </a:solidFill>
        <a:latin typeface="+mn-lt"/>
        <a:ea typeface="+mn-ea"/>
        <a:cs typeface="+mn-cs"/>
      </a:defRPr>
    </a:lvl3pPr>
    <a:lvl4pPr marL="8955576" algn="l" defTabSz="5970385" rtl="0" eaLnBrk="1" latinLnBrk="0" hangingPunct="1">
      <a:defRPr sz="7900" kern="1200">
        <a:solidFill>
          <a:schemeClr val="tx1"/>
        </a:solidFill>
        <a:latin typeface="+mn-lt"/>
        <a:ea typeface="+mn-ea"/>
        <a:cs typeface="+mn-cs"/>
      </a:defRPr>
    </a:lvl4pPr>
    <a:lvl5pPr marL="11940767" algn="l" defTabSz="5970385" rtl="0" eaLnBrk="1" latinLnBrk="0" hangingPunct="1">
      <a:defRPr sz="7900" kern="1200">
        <a:solidFill>
          <a:schemeClr val="tx1"/>
        </a:solidFill>
        <a:latin typeface="+mn-lt"/>
        <a:ea typeface="+mn-ea"/>
        <a:cs typeface="+mn-cs"/>
      </a:defRPr>
    </a:lvl5pPr>
    <a:lvl6pPr marL="14925960" algn="l" defTabSz="5970385" rtl="0" eaLnBrk="1" latinLnBrk="0" hangingPunct="1">
      <a:defRPr sz="7900" kern="1200">
        <a:solidFill>
          <a:schemeClr val="tx1"/>
        </a:solidFill>
        <a:latin typeface="+mn-lt"/>
        <a:ea typeface="+mn-ea"/>
        <a:cs typeface="+mn-cs"/>
      </a:defRPr>
    </a:lvl6pPr>
    <a:lvl7pPr marL="17911151" algn="l" defTabSz="5970385" rtl="0" eaLnBrk="1" latinLnBrk="0" hangingPunct="1">
      <a:defRPr sz="7900" kern="1200">
        <a:solidFill>
          <a:schemeClr val="tx1"/>
        </a:solidFill>
        <a:latin typeface="+mn-lt"/>
        <a:ea typeface="+mn-ea"/>
        <a:cs typeface="+mn-cs"/>
      </a:defRPr>
    </a:lvl7pPr>
    <a:lvl8pPr marL="20896343" algn="l" defTabSz="5970385" rtl="0" eaLnBrk="1" latinLnBrk="0" hangingPunct="1">
      <a:defRPr sz="7900" kern="1200">
        <a:solidFill>
          <a:schemeClr val="tx1"/>
        </a:solidFill>
        <a:latin typeface="+mn-lt"/>
        <a:ea typeface="+mn-ea"/>
        <a:cs typeface="+mn-cs"/>
      </a:defRPr>
    </a:lvl8pPr>
    <a:lvl9pPr marL="23881534" algn="l" defTabSz="5970385" rtl="0" eaLnBrk="1" latinLnBrk="0" hangingPunct="1">
      <a:defRPr sz="7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703263"/>
            <a:ext cx="5270500" cy="35131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DB8A-1E22-4795-A9FC-E4849A5AF1AC}" type="slidenum">
              <a:rPr lang="en-US" smtClean="0"/>
              <a:pPr/>
              <a:t>1</a:t>
            </a:fld>
            <a:endParaRPr lang="en-US"/>
          </a:p>
        </p:txBody>
      </p:sp>
    </p:spTree>
    <p:extLst>
      <p:ext uri="{BB962C8B-B14F-4D97-AF65-F5344CB8AC3E}">
        <p14:creationId xmlns:p14="http://schemas.microsoft.com/office/powerpoint/2010/main" val="3275691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703263"/>
            <a:ext cx="5270500" cy="35131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EA8DB8A-1E22-4795-A9FC-E4849A5AF1AC}" type="slidenum">
              <a:rPr lang="en-US" smtClean="0"/>
              <a:pPr/>
              <a:t>2</a:t>
            </a:fld>
            <a:endParaRPr lang="en-US"/>
          </a:p>
        </p:txBody>
      </p:sp>
    </p:spTree>
    <p:extLst>
      <p:ext uri="{BB962C8B-B14F-4D97-AF65-F5344CB8AC3E}">
        <p14:creationId xmlns:p14="http://schemas.microsoft.com/office/powerpoint/2010/main" val="193059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9089820"/>
            <a:ext cx="37307520" cy="6272107"/>
          </a:xfrm>
        </p:spPr>
        <p:txBody>
          <a:bodyPr/>
          <a:lstStyle/>
          <a:p>
            <a:r>
              <a:rPr lang="en-US"/>
              <a:t>Click to edit Master title style</a:t>
            </a:r>
          </a:p>
        </p:txBody>
      </p:sp>
      <p:sp>
        <p:nvSpPr>
          <p:cNvPr id="3" name="Subtitle 2"/>
          <p:cNvSpPr>
            <a:spLocks noGrp="1"/>
          </p:cNvSpPr>
          <p:nvPr>
            <p:ph type="subTitle" idx="1"/>
          </p:nvPr>
        </p:nvSpPr>
        <p:spPr>
          <a:xfrm>
            <a:off x="6583680" y="16581120"/>
            <a:ext cx="30723840" cy="7477760"/>
          </a:xfrm>
        </p:spPr>
        <p:txBody>
          <a:bodyPr/>
          <a:lstStyle>
            <a:lvl1pPr marL="0" indent="0" algn="ctr">
              <a:buNone/>
              <a:defRPr>
                <a:solidFill>
                  <a:schemeClr val="tx1">
                    <a:tint val="75000"/>
                  </a:schemeClr>
                </a:solidFill>
              </a:defRPr>
            </a:lvl1pPr>
            <a:lvl2pPr marL="2985191" indent="0" algn="ctr">
              <a:buNone/>
              <a:defRPr>
                <a:solidFill>
                  <a:schemeClr val="tx1">
                    <a:tint val="75000"/>
                  </a:schemeClr>
                </a:solidFill>
              </a:defRPr>
            </a:lvl2pPr>
            <a:lvl3pPr marL="5970385" indent="0" algn="ctr">
              <a:buNone/>
              <a:defRPr>
                <a:solidFill>
                  <a:schemeClr val="tx1">
                    <a:tint val="75000"/>
                  </a:schemeClr>
                </a:solidFill>
              </a:defRPr>
            </a:lvl3pPr>
            <a:lvl4pPr marL="8955576" indent="0" algn="ctr">
              <a:buNone/>
              <a:defRPr>
                <a:solidFill>
                  <a:schemeClr val="tx1">
                    <a:tint val="75000"/>
                  </a:schemeClr>
                </a:solidFill>
              </a:defRPr>
            </a:lvl4pPr>
            <a:lvl5pPr marL="11940767" indent="0" algn="ctr">
              <a:buNone/>
              <a:defRPr>
                <a:solidFill>
                  <a:schemeClr val="tx1">
                    <a:tint val="75000"/>
                  </a:schemeClr>
                </a:solidFill>
              </a:defRPr>
            </a:lvl5pPr>
            <a:lvl6pPr marL="14925960" indent="0" algn="ctr">
              <a:buNone/>
              <a:defRPr>
                <a:solidFill>
                  <a:schemeClr val="tx1">
                    <a:tint val="75000"/>
                  </a:schemeClr>
                </a:solidFill>
              </a:defRPr>
            </a:lvl6pPr>
            <a:lvl7pPr marL="17911151" indent="0" algn="ctr">
              <a:buNone/>
              <a:defRPr>
                <a:solidFill>
                  <a:schemeClr val="tx1">
                    <a:tint val="75000"/>
                  </a:schemeClr>
                </a:solidFill>
              </a:defRPr>
            </a:lvl7pPr>
            <a:lvl8pPr marL="20896343" indent="0" algn="ctr">
              <a:buNone/>
              <a:defRPr>
                <a:solidFill>
                  <a:schemeClr val="tx1">
                    <a:tint val="75000"/>
                  </a:schemeClr>
                </a:solidFill>
              </a:defRPr>
            </a:lvl8pPr>
            <a:lvl9pPr marL="2388153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6B26D7-AFFB-49F6-B585-7F46FFE1B55E}"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8201323" y="6563367"/>
            <a:ext cx="55298343" cy="1398083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291073" y="6563367"/>
            <a:ext cx="165178737" cy="139808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6B26D7-AFFB-49F6-B585-7F46FFE1B55E}"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18802777"/>
            <a:ext cx="37307520" cy="5811520"/>
          </a:xfrm>
        </p:spPr>
        <p:txBody>
          <a:bodyPr anchor="t"/>
          <a:lstStyle>
            <a:lvl1pPr algn="l">
              <a:defRPr sz="26100" b="1" cap="all"/>
            </a:lvl1pPr>
          </a:lstStyle>
          <a:p>
            <a:r>
              <a:rPr lang="en-US"/>
              <a:t>Click to edit Master title style</a:t>
            </a:r>
          </a:p>
        </p:txBody>
      </p:sp>
      <p:sp>
        <p:nvSpPr>
          <p:cNvPr id="3" name="Text Placeholder 2"/>
          <p:cNvSpPr>
            <a:spLocks noGrp="1"/>
          </p:cNvSpPr>
          <p:nvPr>
            <p:ph type="body" idx="1"/>
          </p:nvPr>
        </p:nvSpPr>
        <p:spPr>
          <a:xfrm>
            <a:off x="3467103" y="12401983"/>
            <a:ext cx="37307520" cy="6400799"/>
          </a:xfrm>
        </p:spPr>
        <p:txBody>
          <a:bodyPr anchor="b"/>
          <a:lstStyle>
            <a:lvl1pPr marL="0" indent="0">
              <a:buNone/>
              <a:defRPr sz="13100">
                <a:solidFill>
                  <a:schemeClr val="tx1">
                    <a:tint val="75000"/>
                  </a:schemeClr>
                </a:solidFill>
              </a:defRPr>
            </a:lvl1pPr>
            <a:lvl2pPr marL="2985191" indent="0">
              <a:buNone/>
              <a:defRPr sz="11900">
                <a:solidFill>
                  <a:schemeClr val="tx1">
                    <a:tint val="75000"/>
                  </a:schemeClr>
                </a:solidFill>
              </a:defRPr>
            </a:lvl2pPr>
            <a:lvl3pPr marL="5970385" indent="0">
              <a:buNone/>
              <a:defRPr sz="10400">
                <a:solidFill>
                  <a:schemeClr val="tx1">
                    <a:tint val="75000"/>
                  </a:schemeClr>
                </a:solidFill>
              </a:defRPr>
            </a:lvl3pPr>
            <a:lvl4pPr marL="8955576" indent="0">
              <a:buNone/>
              <a:defRPr sz="9100">
                <a:solidFill>
                  <a:schemeClr val="tx1">
                    <a:tint val="75000"/>
                  </a:schemeClr>
                </a:solidFill>
              </a:defRPr>
            </a:lvl4pPr>
            <a:lvl5pPr marL="11940767" indent="0">
              <a:buNone/>
              <a:defRPr sz="9100">
                <a:solidFill>
                  <a:schemeClr val="tx1">
                    <a:tint val="75000"/>
                  </a:schemeClr>
                </a:solidFill>
              </a:defRPr>
            </a:lvl5pPr>
            <a:lvl6pPr marL="14925960" indent="0">
              <a:buNone/>
              <a:defRPr sz="9100">
                <a:solidFill>
                  <a:schemeClr val="tx1">
                    <a:tint val="75000"/>
                  </a:schemeClr>
                </a:solidFill>
              </a:defRPr>
            </a:lvl6pPr>
            <a:lvl7pPr marL="17911151" indent="0">
              <a:buNone/>
              <a:defRPr sz="9100">
                <a:solidFill>
                  <a:schemeClr val="tx1">
                    <a:tint val="75000"/>
                  </a:schemeClr>
                </a:solidFill>
              </a:defRPr>
            </a:lvl7pPr>
            <a:lvl8pPr marL="20896343" indent="0">
              <a:buNone/>
              <a:defRPr sz="9100">
                <a:solidFill>
                  <a:schemeClr val="tx1">
                    <a:tint val="75000"/>
                  </a:schemeClr>
                </a:solidFill>
              </a:defRPr>
            </a:lvl8pPr>
            <a:lvl9pPr marL="23881534" indent="0">
              <a:buNone/>
              <a:defRPr sz="9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B26D7-AFFB-49F6-B585-7F46FFE1B55E}"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291066" y="38235474"/>
            <a:ext cx="110238537" cy="108136265"/>
          </a:xfrm>
        </p:spPr>
        <p:txBody>
          <a:bodyPr/>
          <a:lstStyle>
            <a:lvl1pPr>
              <a:defRPr sz="18300"/>
            </a:lvl1pPr>
            <a:lvl2pPr>
              <a:defRPr sz="15700"/>
            </a:lvl2pPr>
            <a:lvl3pPr>
              <a:defRPr sz="13100"/>
            </a:lvl3pPr>
            <a:lvl4pPr>
              <a:defRPr sz="11900"/>
            </a:lvl4pPr>
            <a:lvl5pPr>
              <a:defRPr sz="11900"/>
            </a:lvl5pPr>
            <a:lvl6pPr>
              <a:defRPr sz="11900"/>
            </a:lvl6pPr>
            <a:lvl7pPr>
              <a:defRPr sz="11900"/>
            </a:lvl7pPr>
            <a:lvl8pPr>
              <a:defRPr sz="11900"/>
            </a:lvl8pPr>
            <a:lvl9pPr>
              <a:defRPr sz="1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261130" y="38235474"/>
            <a:ext cx="110238543" cy="108136265"/>
          </a:xfrm>
        </p:spPr>
        <p:txBody>
          <a:bodyPr/>
          <a:lstStyle>
            <a:lvl1pPr>
              <a:defRPr sz="18300"/>
            </a:lvl1pPr>
            <a:lvl2pPr>
              <a:defRPr sz="15700"/>
            </a:lvl2pPr>
            <a:lvl3pPr>
              <a:defRPr sz="13100"/>
            </a:lvl3pPr>
            <a:lvl4pPr>
              <a:defRPr sz="11900"/>
            </a:lvl4pPr>
            <a:lvl5pPr>
              <a:defRPr sz="11900"/>
            </a:lvl5pPr>
            <a:lvl6pPr>
              <a:defRPr sz="11900"/>
            </a:lvl6pPr>
            <a:lvl7pPr>
              <a:defRPr sz="11900"/>
            </a:lvl7pPr>
            <a:lvl8pPr>
              <a:defRPr sz="11900"/>
            </a:lvl8pPr>
            <a:lvl9pPr>
              <a:defRPr sz="1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6B26D7-AFFB-49F6-B585-7F46FFE1B55E}"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171791"/>
            <a:ext cx="3950208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6549816"/>
            <a:ext cx="19392903" cy="2729651"/>
          </a:xfrm>
        </p:spPr>
        <p:txBody>
          <a:bodyPr anchor="b"/>
          <a:lstStyle>
            <a:lvl1pPr marL="0" indent="0">
              <a:buNone/>
              <a:defRPr sz="15700" b="1"/>
            </a:lvl1pPr>
            <a:lvl2pPr marL="2985191" indent="0">
              <a:buNone/>
              <a:defRPr sz="13100" b="1"/>
            </a:lvl2pPr>
            <a:lvl3pPr marL="5970385" indent="0">
              <a:buNone/>
              <a:defRPr sz="11900" b="1"/>
            </a:lvl3pPr>
            <a:lvl4pPr marL="8955576" indent="0">
              <a:buNone/>
              <a:defRPr sz="10400" b="1"/>
            </a:lvl4pPr>
            <a:lvl5pPr marL="11940767" indent="0">
              <a:buNone/>
              <a:defRPr sz="10400" b="1"/>
            </a:lvl5pPr>
            <a:lvl6pPr marL="14925960" indent="0">
              <a:buNone/>
              <a:defRPr sz="10400" b="1"/>
            </a:lvl6pPr>
            <a:lvl7pPr marL="17911151" indent="0">
              <a:buNone/>
              <a:defRPr sz="10400" b="1"/>
            </a:lvl7pPr>
            <a:lvl8pPr marL="20896343" indent="0">
              <a:buNone/>
              <a:defRPr sz="10400" b="1"/>
            </a:lvl8pPr>
            <a:lvl9pPr marL="23881534" indent="0">
              <a:buNone/>
              <a:defRPr sz="10400" b="1"/>
            </a:lvl9pPr>
          </a:lstStyle>
          <a:p>
            <a:pPr lvl="0"/>
            <a:r>
              <a:rPr lang="en-US"/>
              <a:t>Click to edit Master text styles</a:t>
            </a:r>
          </a:p>
        </p:txBody>
      </p:sp>
      <p:sp>
        <p:nvSpPr>
          <p:cNvPr id="4" name="Content Placeholder 3"/>
          <p:cNvSpPr>
            <a:spLocks noGrp="1"/>
          </p:cNvSpPr>
          <p:nvPr>
            <p:ph sz="half" idx="2"/>
          </p:nvPr>
        </p:nvSpPr>
        <p:spPr>
          <a:xfrm>
            <a:off x="2194563" y="9279470"/>
            <a:ext cx="19392903" cy="16858831"/>
          </a:xfrm>
        </p:spPr>
        <p:txBody>
          <a:bodyPr/>
          <a:lstStyle>
            <a:lvl1pPr>
              <a:defRPr sz="15700"/>
            </a:lvl1pPr>
            <a:lvl2pPr>
              <a:defRPr sz="13100"/>
            </a:lvl2pPr>
            <a:lvl3pPr>
              <a:defRPr sz="11900"/>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7" y="6549816"/>
            <a:ext cx="19400520" cy="2729651"/>
          </a:xfrm>
        </p:spPr>
        <p:txBody>
          <a:bodyPr anchor="b"/>
          <a:lstStyle>
            <a:lvl1pPr marL="0" indent="0">
              <a:buNone/>
              <a:defRPr sz="15700" b="1"/>
            </a:lvl1pPr>
            <a:lvl2pPr marL="2985191" indent="0">
              <a:buNone/>
              <a:defRPr sz="13100" b="1"/>
            </a:lvl2pPr>
            <a:lvl3pPr marL="5970385" indent="0">
              <a:buNone/>
              <a:defRPr sz="11900" b="1"/>
            </a:lvl3pPr>
            <a:lvl4pPr marL="8955576" indent="0">
              <a:buNone/>
              <a:defRPr sz="10400" b="1"/>
            </a:lvl4pPr>
            <a:lvl5pPr marL="11940767" indent="0">
              <a:buNone/>
              <a:defRPr sz="10400" b="1"/>
            </a:lvl5pPr>
            <a:lvl6pPr marL="14925960" indent="0">
              <a:buNone/>
              <a:defRPr sz="10400" b="1"/>
            </a:lvl6pPr>
            <a:lvl7pPr marL="17911151" indent="0">
              <a:buNone/>
              <a:defRPr sz="10400" b="1"/>
            </a:lvl7pPr>
            <a:lvl8pPr marL="20896343" indent="0">
              <a:buNone/>
              <a:defRPr sz="10400" b="1"/>
            </a:lvl8pPr>
            <a:lvl9pPr marL="23881534" indent="0">
              <a:buNone/>
              <a:defRPr sz="10400" b="1"/>
            </a:lvl9pPr>
          </a:lstStyle>
          <a:p>
            <a:pPr lvl="0"/>
            <a:r>
              <a:rPr lang="en-US"/>
              <a:t>Click to edit Master text styles</a:t>
            </a:r>
          </a:p>
        </p:txBody>
      </p:sp>
      <p:sp>
        <p:nvSpPr>
          <p:cNvPr id="6" name="Content Placeholder 5"/>
          <p:cNvSpPr>
            <a:spLocks noGrp="1"/>
          </p:cNvSpPr>
          <p:nvPr>
            <p:ph sz="quarter" idx="4"/>
          </p:nvPr>
        </p:nvSpPr>
        <p:spPr>
          <a:xfrm>
            <a:off x="22296127" y="9279470"/>
            <a:ext cx="19400520" cy="16858831"/>
          </a:xfrm>
        </p:spPr>
        <p:txBody>
          <a:bodyPr/>
          <a:lstStyle>
            <a:lvl1pPr>
              <a:defRPr sz="15700"/>
            </a:lvl1pPr>
            <a:lvl2pPr>
              <a:defRPr sz="13100"/>
            </a:lvl2pPr>
            <a:lvl3pPr>
              <a:defRPr sz="11900"/>
            </a:lvl3pPr>
            <a:lvl4pPr>
              <a:defRPr sz="10400"/>
            </a:lvl4pPr>
            <a:lvl5pPr>
              <a:defRPr sz="10400"/>
            </a:lvl5pPr>
            <a:lvl6pPr>
              <a:defRPr sz="10400"/>
            </a:lvl6pPr>
            <a:lvl7pPr>
              <a:defRPr sz="10400"/>
            </a:lvl7pPr>
            <a:lvl8pPr>
              <a:defRPr sz="10400"/>
            </a:lvl8pPr>
            <a:lvl9pPr>
              <a:defRPr sz="10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6B26D7-AFFB-49F6-B585-7F46FFE1B55E}" type="datetimeFigureOut">
              <a:rPr lang="en-US" smtClean="0"/>
              <a:pPr/>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6B26D7-AFFB-49F6-B585-7F46FFE1B55E}" type="datetimeFigureOut">
              <a:rPr lang="en-US" smtClean="0"/>
              <a:pPr/>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B26D7-AFFB-49F6-B585-7F46FFE1B55E}" type="datetimeFigureOut">
              <a:rPr lang="en-US" smtClean="0"/>
              <a:pPr/>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0" y="1165013"/>
            <a:ext cx="14439903" cy="4958080"/>
          </a:xfrm>
        </p:spPr>
        <p:txBody>
          <a:bodyPr anchor="b"/>
          <a:lstStyle>
            <a:lvl1pPr algn="l">
              <a:defRPr sz="13100" b="1"/>
            </a:lvl1pPr>
          </a:lstStyle>
          <a:p>
            <a:r>
              <a:rPr lang="en-US"/>
              <a:t>Click to edit Master title style</a:t>
            </a:r>
          </a:p>
        </p:txBody>
      </p:sp>
      <p:sp>
        <p:nvSpPr>
          <p:cNvPr id="3" name="Content Placeholder 2"/>
          <p:cNvSpPr>
            <a:spLocks noGrp="1"/>
          </p:cNvSpPr>
          <p:nvPr>
            <p:ph idx="1"/>
          </p:nvPr>
        </p:nvSpPr>
        <p:spPr>
          <a:xfrm>
            <a:off x="17160240" y="1165017"/>
            <a:ext cx="24536400" cy="24973283"/>
          </a:xfrm>
        </p:spPr>
        <p:txBody>
          <a:bodyPr/>
          <a:lstStyle>
            <a:lvl1pPr>
              <a:defRPr sz="20900"/>
            </a:lvl1pPr>
            <a:lvl2pPr>
              <a:defRPr sz="18300"/>
            </a:lvl2pPr>
            <a:lvl3pPr>
              <a:defRPr sz="15700"/>
            </a:lvl3pPr>
            <a:lvl4pPr>
              <a:defRPr sz="13100"/>
            </a:lvl4pPr>
            <a:lvl5pPr>
              <a:defRPr sz="13100"/>
            </a:lvl5pPr>
            <a:lvl6pPr>
              <a:defRPr sz="13100"/>
            </a:lvl6pPr>
            <a:lvl7pPr>
              <a:defRPr sz="13100"/>
            </a:lvl7pPr>
            <a:lvl8pPr>
              <a:defRPr sz="13100"/>
            </a:lvl8pPr>
            <a:lvl9pPr>
              <a:defRPr sz="1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0" y="6123097"/>
            <a:ext cx="14439903" cy="20015203"/>
          </a:xfrm>
        </p:spPr>
        <p:txBody>
          <a:bodyPr/>
          <a:lstStyle>
            <a:lvl1pPr marL="0" indent="0">
              <a:buNone/>
              <a:defRPr sz="9100"/>
            </a:lvl1pPr>
            <a:lvl2pPr marL="2985191" indent="0">
              <a:buNone/>
              <a:defRPr sz="7900"/>
            </a:lvl2pPr>
            <a:lvl3pPr marL="5970385" indent="0">
              <a:buNone/>
              <a:defRPr sz="6400"/>
            </a:lvl3pPr>
            <a:lvl4pPr marL="8955576" indent="0">
              <a:buNone/>
              <a:defRPr sz="5900"/>
            </a:lvl4pPr>
            <a:lvl5pPr marL="11940767" indent="0">
              <a:buNone/>
              <a:defRPr sz="5900"/>
            </a:lvl5pPr>
            <a:lvl6pPr marL="14925960" indent="0">
              <a:buNone/>
              <a:defRPr sz="5900"/>
            </a:lvl6pPr>
            <a:lvl7pPr marL="17911151" indent="0">
              <a:buNone/>
              <a:defRPr sz="5900"/>
            </a:lvl7pPr>
            <a:lvl8pPr marL="20896343" indent="0">
              <a:buNone/>
              <a:defRPr sz="5900"/>
            </a:lvl8pPr>
            <a:lvl9pPr marL="23881534" indent="0">
              <a:buNone/>
              <a:defRPr sz="5900"/>
            </a:lvl9pPr>
          </a:lstStyle>
          <a:p>
            <a:pPr lvl="0"/>
            <a:r>
              <a:rPr lang="en-US"/>
              <a:t>Click to edit Master text styles</a:t>
            </a:r>
          </a:p>
        </p:txBody>
      </p:sp>
      <p:sp>
        <p:nvSpPr>
          <p:cNvPr id="5" name="Date Placeholder 4"/>
          <p:cNvSpPr>
            <a:spLocks noGrp="1"/>
          </p:cNvSpPr>
          <p:nvPr>
            <p:ph type="dt" sz="half" idx="10"/>
          </p:nvPr>
        </p:nvSpPr>
        <p:spPr/>
        <p:txBody>
          <a:bodyPr/>
          <a:lstStyle/>
          <a:p>
            <a:fld id="{086B26D7-AFFB-49F6-B585-7F46FFE1B55E}"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0482560"/>
            <a:ext cx="26334720" cy="2418083"/>
          </a:xfrm>
        </p:spPr>
        <p:txBody>
          <a:bodyPr anchor="b"/>
          <a:lstStyle>
            <a:lvl1pPr algn="l">
              <a:defRPr sz="13100" b="1"/>
            </a:lvl1pPr>
          </a:lstStyle>
          <a:p>
            <a:r>
              <a:rPr lang="en-US"/>
              <a:t>Click to edit Master title style</a:t>
            </a:r>
          </a:p>
        </p:txBody>
      </p:sp>
      <p:sp>
        <p:nvSpPr>
          <p:cNvPr id="3" name="Picture Placeholder 2"/>
          <p:cNvSpPr>
            <a:spLocks noGrp="1"/>
          </p:cNvSpPr>
          <p:nvPr>
            <p:ph type="pic" idx="1"/>
          </p:nvPr>
        </p:nvSpPr>
        <p:spPr>
          <a:xfrm>
            <a:off x="8602983" y="2614507"/>
            <a:ext cx="26334720" cy="17556480"/>
          </a:xfrm>
        </p:spPr>
        <p:txBody>
          <a:bodyPr/>
          <a:lstStyle>
            <a:lvl1pPr marL="0" indent="0">
              <a:buNone/>
              <a:defRPr sz="20900"/>
            </a:lvl1pPr>
            <a:lvl2pPr marL="2985191" indent="0">
              <a:buNone/>
              <a:defRPr sz="18300"/>
            </a:lvl2pPr>
            <a:lvl3pPr marL="5970385" indent="0">
              <a:buNone/>
              <a:defRPr sz="15700"/>
            </a:lvl3pPr>
            <a:lvl4pPr marL="8955576" indent="0">
              <a:buNone/>
              <a:defRPr sz="13100"/>
            </a:lvl4pPr>
            <a:lvl5pPr marL="11940767" indent="0">
              <a:buNone/>
              <a:defRPr sz="13100"/>
            </a:lvl5pPr>
            <a:lvl6pPr marL="14925960" indent="0">
              <a:buNone/>
              <a:defRPr sz="13100"/>
            </a:lvl6pPr>
            <a:lvl7pPr marL="17911151" indent="0">
              <a:buNone/>
              <a:defRPr sz="13100"/>
            </a:lvl7pPr>
            <a:lvl8pPr marL="20896343" indent="0">
              <a:buNone/>
              <a:defRPr sz="13100"/>
            </a:lvl8pPr>
            <a:lvl9pPr marL="23881534" indent="0">
              <a:buNone/>
              <a:defRPr sz="13100"/>
            </a:lvl9pPr>
          </a:lstStyle>
          <a:p>
            <a:endParaRPr lang="en-US"/>
          </a:p>
        </p:txBody>
      </p:sp>
      <p:sp>
        <p:nvSpPr>
          <p:cNvPr id="4" name="Text Placeholder 3"/>
          <p:cNvSpPr>
            <a:spLocks noGrp="1"/>
          </p:cNvSpPr>
          <p:nvPr>
            <p:ph type="body" sz="half" idx="2"/>
          </p:nvPr>
        </p:nvSpPr>
        <p:spPr>
          <a:xfrm>
            <a:off x="8602983" y="22900646"/>
            <a:ext cx="26334720" cy="3434079"/>
          </a:xfrm>
        </p:spPr>
        <p:txBody>
          <a:bodyPr/>
          <a:lstStyle>
            <a:lvl1pPr marL="0" indent="0">
              <a:buNone/>
              <a:defRPr sz="9100"/>
            </a:lvl1pPr>
            <a:lvl2pPr marL="2985191" indent="0">
              <a:buNone/>
              <a:defRPr sz="7900"/>
            </a:lvl2pPr>
            <a:lvl3pPr marL="5970385" indent="0">
              <a:buNone/>
              <a:defRPr sz="6400"/>
            </a:lvl3pPr>
            <a:lvl4pPr marL="8955576" indent="0">
              <a:buNone/>
              <a:defRPr sz="5900"/>
            </a:lvl4pPr>
            <a:lvl5pPr marL="11940767" indent="0">
              <a:buNone/>
              <a:defRPr sz="5900"/>
            </a:lvl5pPr>
            <a:lvl6pPr marL="14925960" indent="0">
              <a:buNone/>
              <a:defRPr sz="5900"/>
            </a:lvl6pPr>
            <a:lvl7pPr marL="17911151" indent="0">
              <a:buNone/>
              <a:defRPr sz="5900"/>
            </a:lvl7pPr>
            <a:lvl8pPr marL="20896343" indent="0">
              <a:buNone/>
              <a:defRPr sz="5900"/>
            </a:lvl8pPr>
            <a:lvl9pPr marL="23881534" indent="0">
              <a:buNone/>
              <a:defRPr sz="5900"/>
            </a:lvl9pPr>
          </a:lstStyle>
          <a:p>
            <a:pPr lvl="0"/>
            <a:r>
              <a:rPr lang="en-US"/>
              <a:t>Click to edit Master text styles</a:t>
            </a:r>
          </a:p>
        </p:txBody>
      </p:sp>
      <p:sp>
        <p:nvSpPr>
          <p:cNvPr id="5" name="Date Placeholder 4"/>
          <p:cNvSpPr>
            <a:spLocks noGrp="1"/>
          </p:cNvSpPr>
          <p:nvPr>
            <p:ph type="dt" sz="half" idx="10"/>
          </p:nvPr>
        </p:nvSpPr>
        <p:spPr/>
        <p:txBody>
          <a:bodyPr/>
          <a:lstStyle/>
          <a:p>
            <a:fld id="{086B26D7-AFFB-49F6-B585-7F46FFE1B55E}"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FEBFC0-3810-472A-A5DE-BBFA332E06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171791"/>
            <a:ext cx="39502080" cy="4876800"/>
          </a:xfrm>
          <a:prstGeom prst="rect">
            <a:avLst/>
          </a:prstGeom>
        </p:spPr>
        <p:txBody>
          <a:bodyPr vert="horz" lIns="597040" tIns="298519" rIns="597040" bIns="298519" rtlCol="0" anchor="ctr">
            <a:normAutofit/>
          </a:bodyPr>
          <a:lstStyle/>
          <a:p>
            <a:r>
              <a:rPr lang="en-US"/>
              <a:t>Click to edit Master title style</a:t>
            </a:r>
          </a:p>
        </p:txBody>
      </p:sp>
      <p:sp>
        <p:nvSpPr>
          <p:cNvPr id="3" name="Text Placeholder 2"/>
          <p:cNvSpPr>
            <a:spLocks noGrp="1"/>
          </p:cNvSpPr>
          <p:nvPr>
            <p:ph type="body" idx="1"/>
          </p:nvPr>
        </p:nvSpPr>
        <p:spPr>
          <a:xfrm>
            <a:off x="2194560" y="6827528"/>
            <a:ext cx="39502080" cy="19310777"/>
          </a:xfrm>
          <a:prstGeom prst="rect">
            <a:avLst/>
          </a:prstGeom>
        </p:spPr>
        <p:txBody>
          <a:bodyPr vert="horz" lIns="597040" tIns="298519" rIns="597040" bIns="298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27120435"/>
            <a:ext cx="10241280" cy="1557867"/>
          </a:xfrm>
          <a:prstGeom prst="rect">
            <a:avLst/>
          </a:prstGeom>
        </p:spPr>
        <p:txBody>
          <a:bodyPr vert="horz" lIns="597040" tIns="298519" rIns="597040" bIns="298519" rtlCol="0" anchor="ctr"/>
          <a:lstStyle>
            <a:lvl1pPr algn="l">
              <a:defRPr sz="7900">
                <a:solidFill>
                  <a:schemeClr val="tx1">
                    <a:tint val="75000"/>
                  </a:schemeClr>
                </a:solidFill>
              </a:defRPr>
            </a:lvl1pPr>
          </a:lstStyle>
          <a:p>
            <a:fld id="{086B26D7-AFFB-49F6-B585-7F46FFE1B55E}" type="datetimeFigureOut">
              <a:rPr lang="en-US" smtClean="0"/>
              <a:pPr/>
              <a:t>3/26/2019</a:t>
            </a:fld>
            <a:endParaRPr lang="en-US"/>
          </a:p>
        </p:txBody>
      </p:sp>
      <p:sp>
        <p:nvSpPr>
          <p:cNvPr id="5" name="Footer Placeholder 4"/>
          <p:cNvSpPr>
            <a:spLocks noGrp="1"/>
          </p:cNvSpPr>
          <p:nvPr>
            <p:ph type="ftr" sz="quarter" idx="3"/>
          </p:nvPr>
        </p:nvSpPr>
        <p:spPr>
          <a:xfrm>
            <a:off x="14996160" y="27120435"/>
            <a:ext cx="13898880" cy="1557867"/>
          </a:xfrm>
          <a:prstGeom prst="rect">
            <a:avLst/>
          </a:prstGeom>
        </p:spPr>
        <p:txBody>
          <a:bodyPr vert="horz" lIns="597040" tIns="298519" rIns="597040" bIns="298519" rtlCol="0" anchor="ctr"/>
          <a:lstStyle>
            <a:lvl1pPr algn="ctr">
              <a:defRPr sz="7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27120435"/>
            <a:ext cx="10241280" cy="1557867"/>
          </a:xfrm>
          <a:prstGeom prst="rect">
            <a:avLst/>
          </a:prstGeom>
        </p:spPr>
        <p:txBody>
          <a:bodyPr vert="horz" lIns="597040" tIns="298519" rIns="597040" bIns="298519" rtlCol="0" anchor="ctr"/>
          <a:lstStyle>
            <a:lvl1pPr algn="r">
              <a:defRPr sz="7900">
                <a:solidFill>
                  <a:schemeClr val="tx1">
                    <a:tint val="75000"/>
                  </a:schemeClr>
                </a:solidFill>
              </a:defRPr>
            </a:lvl1pPr>
          </a:lstStyle>
          <a:p>
            <a:fld id="{72FEBFC0-3810-472A-A5DE-BBFA332E06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970385" rtl="0" eaLnBrk="1" latinLnBrk="0" hangingPunct="1">
        <a:spcBef>
          <a:spcPct val="0"/>
        </a:spcBef>
        <a:buNone/>
        <a:defRPr sz="28800" kern="1200">
          <a:solidFill>
            <a:schemeClr val="tx1"/>
          </a:solidFill>
          <a:latin typeface="+mj-lt"/>
          <a:ea typeface="+mj-ea"/>
          <a:cs typeface="+mj-cs"/>
        </a:defRPr>
      </a:lvl1pPr>
    </p:titleStyle>
    <p:bodyStyle>
      <a:lvl1pPr marL="2238895" indent="-2238895" algn="l" defTabSz="5970385" rtl="0" eaLnBrk="1" latinLnBrk="0" hangingPunct="1">
        <a:spcBef>
          <a:spcPct val="20000"/>
        </a:spcBef>
        <a:buFont typeface="Arial" pitchFamily="34" charset="0"/>
        <a:buChar char="•"/>
        <a:defRPr sz="20900" kern="1200">
          <a:solidFill>
            <a:schemeClr val="tx1"/>
          </a:solidFill>
          <a:latin typeface="+mn-lt"/>
          <a:ea typeface="+mn-ea"/>
          <a:cs typeface="+mn-cs"/>
        </a:defRPr>
      </a:lvl1pPr>
      <a:lvl2pPr marL="4850935" indent="-1865744" algn="l" defTabSz="5970385" rtl="0" eaLnBrk="1" latinLnBrk="0" hangingPunct="1">
        <a:spcBef>
          <a:spcPct val="20000"/>
        </a:spcBef>
        <a:buFont typeface="Arial" pitchFamily="34" charset="0"/>
        <a:buChar char="–"/>
        <a:defRPr sz="18300" kern="1200">
          <a:solidFill>
            <a:schemeClr val="tx1"/>
          </a:solidFill>
          <a:latin typeface="+mn-lt"/>
          <a:ea typeface="+mn-ea"/>
          <a:cs typeface="+mn-cs"/>
        </a:defRPr>
      </a:lvl2pPr>
      <a:lvl3pPr marL="7462980" indent="-1492596" algn="l" defTabSz="5970385" rtl="0" eaLnBrk="1" latinLnBrk="0" hangingPunct="1">
        <a:spcBef>
          <a:spcPct val="20000"/>
        </a:spcBef>
        <a:buFont typeface="Arial" pitchFamily="34" charset="0"/>
        <a:buChar char="•"/>
        <a:defRPr sz="15700" kern="1200">
          <a:solidFill>
            <a:schemeClr val="tx1"/>
          </a:solidFill>
          <a:latin typeface="+mn-lt"/>
          <a:ea typeface="+mn-ea"/>
          <a:cs typeface="+mn-cs"/>
        </a:defRPr>
      </a:lvl3pPr>
      <a:lvl4pPr marL="10448171"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4pPr>
      <a:lvl5pPr marL="13433363"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5pPr>
      <a:lvl6pPr marL="16418555"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6pPr>
      <a:lvl7pPr marL="19403747"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7pPr>
      <a:lvl8pPr marL="22388938"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8pPr>
      <a:lvl9pPr marL="25374128" indent="-1492596" algn="l" defTabSz="5970385" rtl="0" eaLnBrk="1" latinLnBrk="0" hangingPunct="1">
        <a:spcBef>
          <a:spcPct val="20000"/>
        </a:spcBef>
        <a:buFont typeface="Arial" pitchFamily="34" charset="0"/>
        <a:buChar char="•"/>
        <a:defRPr sz="13100" kern="1200">
          <a:solidFill>
            <a:schemeClr val="tx1"/>
          </a:solidFill>
          <a:latin typeface="+mn-lt"/>
          <a:ea typeface="+mn-ea"/>
          <a:cs typeface="+mn-cs"/>
        </a:defRPr>
      </a:lvl9pPr>
    </p:bodyStyle>
    <p:otherStyle>
      <a:defPPr>
        <a:defRPr lang="en-US"/>
      </a:defPPr>
      <a:lvl1pPr marL="0" algn="l" defTabSz="5970385" rtl="0" eaLnBrk="1" latinLnBrk="0" hangingPunct="1">
        <a:defRPr sz="11900" kern="1200">
          <a:solidFill>
            <a:schemeClr val="tx1"/>
          </a:solidFill>
          <a:latin typeface="+mn-lt"/>
          <a:ea typeface="+mn-ea"/>
          <a:cs typeface="+mn-cs"/>
        </a:defRPr>
      </a:lvl1pPr>
      <a:lvl2pPr marL="2985191" algn="l" defTabSz="5970385" rtl="0" eaLnBrk="1" latinLnBrk="0" hangingPunct="1">
        <a:defRPr sz="11900" kern="1200">
          <a:solidFill>
            <a:schemeClr val="tx1"/>
          </a:solidFill>
          <a:latin typeface="+mn-lt"/>
          <a:ea typeface="+mn-ea"/>
          <a:cs typeface="+mn-cs"/>
        </a:defRPr>
      </a:lvl2pPr>
      <a:lvl3pPr marL="5970385" algn="l" defTabSz="5970385" rtl="0" eaLnBrk="1" latinLnBrk="0" hangingPunct="1">
        <a:defRPr sz="11900" kern="1200">
          <a:solidFill>
            <a:schemeClr val="tx1"/>
          </a:solidFill>
          <a:latin typeface="+mn-lt"/>
          <a:ea typeface="+mn-ea"/>
          <a:cs typeface="+mn-cs"/>
        </a:defRPr>
      </a:lvl3pPr>
      <a:lvl4pPr marL="8955576" algn="l" defTabSz="5970385" rtl="0" eaLnBrk="1" latinLnBrk="0" hangingPunct="1">
        <a:defRPr sz="11900" kern="1200">
          <a:solidFill>
            <a:schemeClr val="tx1"/>
          </a:solidFill>
          <a:latin typeface="+mn-lt"/>
          <a:ea typeface="+mn-ea"/>
          <a:cs typeface="+mn-cs"/>
        </a:defRPr>
      </a:lvl4pPr>
      <a:lvl5pPr marL="11940767" algn="l" defTabSz="5970385" rtl="0" eaLnBrk="1" latinLnBrk="0" hangingPunct="1">
        <a:defRPr sz="11900" kern="1200">
          <a:solidFill>
            <a:schemeClr val="tx1"/>
          </a:solidFill>
          <a:latin typeface="+mn-lt"/>
          <a:ea typeface="+mn-ea"/>
          <a:cs typeface="+mn-cs"/>
        </a:defRPr>
      </a:lvl5pPr>
      <a:lvl6pPr marL="14925960" algn="l" defTabSz="5970385" rtl="0" eaLnBrk="1" latinLnBrk="0" hangingPunct="1">
        <a:defRPr sz="11900" kern="1200">
          <a:solidFill>
            <a:schemeClr val="tx1"/>
          </a:solidFill>
          <a:latin typeface="+mn-lt"/>
          <a:ea typeface="+mn-ea"/>
          <a:cs typeface="+mn-cs"/>
        </a:defRPr>
      </a:lvl6pPr>
      <a:lvl7pPr marL="17911151" algn="l" defTabSz="5970385" rtl="0" eaLnBrk="1" latinLnBrk="0" hangingPunct="1">
        <a:defRPr sz="11900" kern="1200">
          <a:solidFill>
            <a:schemeClr val="tx1"/>
          </a:solidFill>
          <a:latin typeface="+mn-lt"/>
          <a:ea typeface="+mn-ea"/>
          <a:cs typeface="+mn-cs"/>
        </a:defRPr>
      </a:lvl7pPr>
      <a:lvl8pPr marL="20896343" algn="l" defTabSz="5970385" rtl="0" eaLnBrk="1" latinLnBrk="0" hangingPunct="1">
        <a:defRPr sz="11900" kern="1200">
          <a:solidFill>
            <a:schemeClr val="tx1"/>
          </a:solidFill>
          <a:latin typeface="+mn-lt"/>
          <a:ea typeface="+mn-ea"/>
          <a:cs typeface="+mn-cs"/>
        </a:defRPr>
      </a:lvl8pPr>
      <a:lvl9pPr marL="23881534" algn="l" defTabSz="5970385" rtl="0" eaLnBrk="1" latinLnBrk="0" hangingPunct="1">
        <a:defRPr sz="1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hyperlink" Target="http://www.filmproductioncapital.com/taxincentive.html"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emf"/><Relationship Id="rId5" Type="http://schemas.openxmlformats.org/officeDocument/2006/relationships/hyperlink" Target="http://www.filmproductioncapital.com/taxincentive.html" TargetMode="Externa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43891200" cy="5167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5" name="Rectangle 4"/>
          <p:cNvSpPr/>
          <p:nvPr/>
        </p:nvSpPr>
        <p:spPr>
          <a:xfrm>
            <a:off x="0" y="27228800"/>
            <a:ext cx="43891200" cy="20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11" name="TextBox 10"/>
          <p:cNvSpPr txBox="1"/>
          <p:nvPr/>
        </p:nvSpPr>
        <p:spPr>
          <a:xfrm>
            <a:off x="0" y="1026306"/>
            <a:ext cx="43891200" cy="2816091"/>
          </a:xfrm>
          <a:prstGeom prst="rect">
            <a:avLst/>
          </a:prstGeom>
          <a:solidFill>
            <a:schemeClr val="accent2"/>
          </a:solidFill>
        </p:spPr>
        <p:txBody>
          <a:bodyPr wrap="square" lIns="106616" tIns="53308" rIns="106616" bIns="53308" rtlCol="0">
            <a:spAutoFit/>
          </a:bodyPr>
          <a:lstStyle/>
          <a:p>
            <a:pPr algn="ctr"/>
            <a:r>
              <a:rPr lang="en-US" sz="8800" b="1" dirty="0">
                <a:latin typeface="+mj-lt"/>
              </a:rPr>
              <a:t>The Impact of Film Production Tax Incentives </a:t>
            </a:r>
          </a:p>
          <a:p>
            <a:pPr algn="ctr"/>
            <a:r>
              <a:rPr lang="en-US" sz="8800" b="1" dirty="0">
                <a:latin typeface="+mj-lt"/>
              </a:rPr>
              <a:t>on Location Representation in Film</a:t>
            </a:r>
          </a:p>
        </p:txBody>
      </p:sp>
      <p:sp>
        <p:nvSpPr>
          <p:cNvPr id="12" name="TextBox 11"/>
          <p:cNvSpPr txBox="1"/>
          <p:nvPr/>
        </p:nvSpPr>
        <p:spPr>
          <a:xfrm>
            <a:off x="0" y="3647401"/>
            <a:ext cx="43891200" cy="2323648"/>
          </a:xfrm>
          <a:prstGeom prst="rect">
            <a:avLst/>
          </a:prstGeom>
          <a:solidFill>
            <a:schemeClr val="bg2"/>
          </a:solidFill>
        </p:spPr>
        <p:txBody>
          <a:bodyPr wrap="square" lIns="106616" tIns="53308" rIns="106616" bIns="53308" rtlCol="0">
            <a:spAutoFit/>
          </a:bodyPr>
          <a:lstStyle/>
          <a:p>
            <a:pPr algn="ctr"/>
            <a:r>
              <a:rPr lang="en-US" sz="7200" dirty="0"/>
              <a:t>By Matthew Borelli, Department of Economics, mjb15j@my.fsu.edu</a:t>
            </a:r>
          </a:p>
          <a:p>
            <a:pPr algn="ctr"/>
            <a:r>
              <a:rPr lang="en-US" sz="7200" dirty="0"/>
              <a:t>. Presented at the Association of Private Enterprise Education, April 6, 2019</a:t>
            </a:r>
          </a:p>
        </p:txBody>
      </p:sp>
      <p:sp>
        <p:nvSpPr>
          <p:cNvPr id="33" name="TextBox 32"/>
          <p:cNvSpPr txBox="1"/>
          <p:nvPr/>
        </p:nvSpPr>
        <p:spPr>
          <a:xfrm>
            <a:off x="13258800" y="14836457"/>
            <a:ext cx="17907000" cy="11409695"/>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spAutoFit/>
          </a:bodyPr>
          <a:lstStyle/>
          <a:p>
            <a:pPr algn="ctr"/>
            <a:r>
              <a:rPr lang="en-US" dirty="0"/>
              <a:t>Empirical Results</a:t>
            </a:r>
          </a:p>
          <a:p>
            <a:pPr algn="just"/>
            <a:r>
              <a:rPr lang="en-US" sz="4700" dirty="0"/>
              <a:t>The first step was running logistic regression on the probability of a film featuring location representation against the tax rating of the production state (p &gt; 0.0027). The coefficient for the tax rating was negative, meaning that higher interest rates on tax credits and rebates makes it less likely for a film to feature location representation. This is supported by looking at the distribution of films with unspecified settings, where the location of the film is not mentioned within the film. 67.4% of films with unspecified locations were produced in states with a 4 or 5 star rating, which account for 12% of the states (not including California or New York). Lastly, the graph above shows that as the tax rating of an individual state increases, so does the number of films produced within that state.</a:t>
            </a:r>
          </a:p>
        </p:txBody>
      </p:sp>
      <p:sp>
        <p:nvSpPr>
          <p:cNvPr id="34" name="Text Placeholder 33"/>
          <p:cNvSpPr txBox="1">
            <a:spLocks noGrp="1"/>
          </p:cNvSpPr>
          <p:nvPr>
            <p:ph type="body" sz="half" idx="2"/>
          </p:nvPr>
        </p:nvSpPr>
        <p:spPr>
          <a:xfrm>
            <a:off x="1828800" y="8592144"/>
            <a:ext cx="9982199" cy="170535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6100" b="1" dirty="0"/>
              <a:t>Project Summary</a:t>
            </a:r>
          </a:p>
          <a:p>
            <a:r>
              <a:rPr lang="en-US" sz="4000" dirty="0"/>
              <a:t>The main goal of this research is to examine the relationship between ratings for state film production tax incentive programs and the number of films produced in a state as well as the amount of times films produced in a state had narratives set in the same state (labeled as location representation). This analysis looked at approximately 700 films released in the U.S. between 2015 and 2018. Films were classified by their production state, setting state, labor force statistics of the production state (both film and general private industry), and star rating of their tax incentive program from Film Production Capital. Films produced in foreign countries and animated films were culled out of the original 700 data points, leaving 300 films for analysis. Lastly, many analyses in this project remove films from New York and California because they are outliers due to proximity to the film industry.</a:t>
            </a:r>
          </a:p>
        </p:txBody>
      </p:sp>
      <p:sp>
        <p:nvSpPr>
          <p:cNvPr id="35" name="TextBox 34"/>
          <p:cNvSpPr txBox="1"/>
          <p:nvPr/>
        </p:nvSpPr>
        <p:spPr>
          <a:xfrm>
            <a:off x="1828800" y="5778907"/>
            <a:ext cx="9829800" cy="2668841"/>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nchor="ctr">
            <a:spAutoFit/>
          </a:bodyPr>
          <a:lstStyle/>
          <a:p>
            <a:pPr algn="ctr"/>
            <a:r>
              <a:rPr lang="en-US" sz="5400" b="1" dirty="0"/>
              <a:t>Do tax incentives for film production affect production and setting location choice?</a:t>
            </a:r>
          </a:p>
        </p:txBody>
      </p:sp>
      <p:pic>
        <p:nvPicPr>
          <p:cNvPr id="17" name="Picture 16" descr="FSU-Garnet-Seal.gif"/>
          <p:cNvPicPr>
            <a:picLocks noChangeAspect="1"/>
          </p:cNvPicPr>
          <p:nvPr/>
        </p:nvPicPr>
        <p:blipFill>
          <a:blip r:embed="rId3" cstate="print"/>
          <a:stretch>
            <a:fillRect/>
          </a:stretch>
        </p:blipFill>
        <p:spPr>
          <a:xfrm>
            <a:off x="3169920" y="487680"/>
            <a:ext cx="4267200" cy="4267200"/>
          </a:xfrm>
          <a:prstGeom prst="rect">
            <a:avLst/>
          </a:prstGeom>
        </p:spPr>
      </p:pic>
      <p:sp>
        <p:nvSpPr>
          <p:cNvPr id="13" name="Rectangle 12"/>
          <p:cNvSpPr/>
          <p:nvPr/>
        </p:nvSpPr>
        <p:spPr>
          <a:xfrm>
            <a:off x="13258800" y="6118544"/>
            <a:ext cx="17907000" cy="830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Table/Chart primary results here</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8800" y="447671"/>
            <a:ext cx="4387966" cy="4387966"/>
          </a:xfrm>
          <a:prstGeom prst="rect">
            <a:avLst/>
          </a:prstGeom>
        </p:spPr>
      </p:pic>
      <p:sp>
        <p:nvSpPr>
          <p:cNvPr id="14" name="Text Placeholder 33">
            <a:extLst>
              <a:ext uri="{FF2B5EF4-FFF2-40B4-BE49-F238E27FC236}">
                <a16:creationId xmlns:a16="http://schemas.microsoft.com/office/drawing/2014/main" id="{788A7A7D-0ABE-45CF-9BA7-F5331F415B90}"/>
              </a:ext>
            </a:extLst>
          </p:cNvPr>
          <p:cNvSpPr txBox="1">
            <a:spLocks/>
          </p:cNvSpPr>
          <p:nvPr/>
        </p:nvSpPr>
        <p:spPr>
          <a:xfrm>
            <a:off x="32842200" y="6394467"/>
            <a:ext cx="9379526" cy="13360207"/>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Conclusions</a:t>
            </a:r>
          </a:p>
          <a:p>
            <a:pPr algn="just"/>
            <a:r>
              <a:rPr lang="en-US" sz="4000" dirty="0"/>
              <a:t>Stephanie </a:t>
            </a:r>
            <a:r>
              <a:rPr lang="en-US" sz="4000" dirty="0" err="1"/>
              <a:t>Leiser</a:t>
            </a:r>
            <a:r>
              <a:rPr lang="en-US" sz="4000" dirty="0"/>
              <a:t> (2017) reported that an interviewee of hers stated that in terms of tax incentive programs for film, “if you’re not the best state—then you might as well not be in the business” (258-259). This research has shown that states receive mixed benefits from having the best tax benefit programs. While these states receive more film productions, in return their states receive much less representation in film narratives than one would expect. In this sense, tax incentive programs for film production are not currently efficient for states and different regulations should be considered for the future of these programs.</a:t>
            </a:r>
          </a:p>
        </p:txBody>
      </p:sp>
      <p:sp>
        <p:nvSpPr>
          <p:cNvPr id="15" name="Text Placeholder 33">
            <a:extLst>
              <a:ext uri="{FF2B5EF4-FFF2-40B4-BE49-F238E27FC236}">
                <a16:creationId xmlns:a16="http://schemas.microsoft.com/office/drawing/2014/main" id="{527919D1-5960-44A5-B656-278907A1C9C8}"/>
              </a:ext>
            </a:extLst>
          </p:cNvPr>
          <p:cNvSpPr txBox="1">
            <a:spLocks/>
          </p:cNvSpPr>
          <p:nvPr/>
        </p:nvSpPr>
        <p:spPr>
          <a:xfrm>
            <a:off x="32842200" y="19608047"/>
            <a:ext cx="9379526" cy="7038476"/>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References</a:t>
            </a:r>
          </a:p>
          <a:p>
            <a:r>
              <a:rPr lang="en-US" sz="3200" dirty="0"/>
              <a:t>"U.S. Tax Incentive Info." Film Production Capital. Accessed October 25, 2018. </a:t>
            </a:r>
            <a:r>
              <a:rPr lang="en-US" sz="3200" u="sng" dirty="0">
                <a:hlinkClick r:id="rId5"/>
              </a:rPr>
              <a:t>http://www.filmproductioncapital.com/taxincentive.html</a:t>
            </a:r>
            <a:endParaRPr lang="en-US" sz="3200" dirty="0"/>
          </a:p>
          <a:p>
            <a:r>
              <a:rPr lang="en-US" sz="3200" dirty="0" err="1"/>
              <a:t>Leiser</a:t>
            </a:r>
            <a:r>
              <a:rPr lang="en-US" sz="3200" dirty="0"/>
              <a:t>, Stephanie. "The Diffusion of State Film Incentives: A Mixed-Methods Case Study." Economic Development Quarterly 31, no. 3 (2017): 255-67. doi:10.1177/0891242417710715.</a:t>
            </a:r>
          </a:p>
          <a:p>
            <a:pPr algn="just"/>
            <a:endParaRPr lang="en-US" sz="4700" dirty="0"/>
          </a:p>
        </p:txBody>
      </p:sp>
      <p:pic>
        <p:nvPicPr>
          <p:cNvPr id="10" name="Picture 9" descr="A close up of text on a white background&#10;&#10;Description generated with high confidence">
            <a:extLst>
              <a:ext uri="{FF2B5EF4-FFF2-40B4-BE49-F238E27FC236}">
                <a16:creationId xmlns:a16="http://schemas.microsoft.com/office/drawing/2014/main" id="{1094444F-3195-43D9-8D5F-69AAE68E03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58800" y="6118544"/>
            <a:ext cx="17907000" cy="8358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
            <a:ext cx="43891200" cy="5167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5" name="Rectangle 4"/>
          <p:cNvSpPr/>
          <p:nvPr/>
        </p:nvSpPr>
        <p:spPr>
          <a:xfrm>
            <a:off x="0" y="27228800"/>
            <a:ext cx="43891200" cy="203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6616" tIns="53308" rIns="106616" bIns="53308" rtlCol="0" anchor="ctr"/>
          <a:lstStyle/>
          <a:p>
            <a:pPr algn="ctr"/>
            <a:endParaRPr lang="en-US"/>
          </a:p>
        </p:txBody>
      </p:sp>
      <p:sp>
        <p:nvSpPr>
          <p:cNvPr id="11" name="TextBox 10"/>
          <p:cNvSpPr txBox="1"/>
          <p:nvPr/>
        </p:nvSpPr>
        <p:spPr>
          <a:xfrm>
            <a:off x="0" y="1026306"/>
            <a:ext cx="43891200" cy="2816091"/>
          </a:xfrm>
          <a:prstGeom prst="rect">
            <a:avLst/>
          </a:prstGeom>
          <a:solidFill>
            <a:schemeClr val="accent2"/>
          </a:solidFill>
        </p:spPr>
        <p:txBody>
          <a:bodyPr wrap="square" lIns="106616" tIns="53308" rIns="106616" bIns="53308" rtlCol="0">
            <a:spAutoFit/>
          </a:bodyPr>
          <a:lstStyle/>
          <a:p>
            <a:pPr algn="ctr"/>
            <a:r>
              <a:rPr lang="en-US" sz="8800" b="1" dirty="0">
                <a:latin typeface="+mj-lt"/>
              </a:rPr>
              <a:t>The Impact of Film Production Tax Incentives </a:t>
            </a:r>
          </a:p>
          <a:p>
            <a:pPr algn="ctr"/>
            <a:r>
              <a:rPr lang="en-US" sz="8800" b="1" dirty="0">
                <a:latin typeface="+mj-lt"/>
              </a:rPr>
              <a:t>on Location Representation in Film</a:t>
            </a:r>
          </a:p>
        </p:txBody>
      </p:sp>
      <p:sp>
        <p:nvSpPr>
          <p:cNvPr id="12" name="TextBox 11"/>
          <p:cNvSpPr txBox="1"/>
          <p:nvPr/>
        </p:nvSpPr>
        <p:spPr>
          <a:xfrm>
            <a:off x="0" y="4160740"/>
            <a:ext cx="43891200" cy="1584985"/>
          </a:xfrm>
          <a:prstGeom prst="rect">
            <a:avLst/>
          </a:prstGeom>
          <a:solidFill>
            <a:schemeClr val="bg2"/>
          </a:solidFill>
        </p:spPr>
        <p:txBody>
          <a:bodyPr wrap="square" lIns="106616" tIns="53308" rIns="106616" bIns="53308" rtlCol="0">
            <a:spAutoFit/>
          </a:bodyPr>
          <a:lstStyle/>
          <a:p>
            <a:pPr algn="ctr"/>
            <a:r>
              <a:rPr lang="en-US" sz="4800" dirty="0"/>
              <a:t>By Matthew Borelli, Department of Economics, mjb15j@my.fsu.edu</a:t>
            </a:r>
          </a:p>
          <a:p>
            <a:pPr algn="ctr"/>
            <a:r>
              <a:rPr lang="en-US" sz="4800" dirty="0"/>
              <a:t>Presented at the Association of Private Enterprise Education, April 6, 2019</a:t>
            </a:r>
          </a:p>
        </p:txBody>
      </p:sp>
      <p:sp>
        <p:nvSpPr>
          <p:cNvPr id="33" name="TextBox 32"/>
          <p:cNvSpPr txBox="1"/>
          <p:nvPr/>
        </p:nvSpPr>
        <p:spPr>
          <a:xfrm>
            <a:off x="12476280" y="15686746"/>
            <a:ext cx="18938639" cy="10963419"/>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spAutoFit/>
          </a:bodyPr>
          <a:lstStyle/>
          <a:p>
            <a:pPr algn="ctr"/>
            <a:r>
              <a:rPr lang="en-US" sz="6100" b="1" dirty="0"/>
              <a:t>Empirical Results</a:t>
            </a:r>
          </a:p>
          <a:p>
            <a:pPr marL="685800" indent="-685800" algn="just">
              <a:buFont typeface="Arial" panose="020B0604020202020204" pitchFamily="34" charset="0"/>
              <a:buChar char="•"/>
            </a:pPr>
            <a:r>
              <a:rPr lang="en-US" sz="4000" dirty="0"/>
              <a:t>The coefficient for the tax rating using logistic multiple linear regression was negative- larger percentages on tax credits and rebates given to film studios makes it less likely for a specific film to feature location representation. </a:t>
            </a:r>
          </a:p>
          <a:p>
            <a:pPr algn="just"/>
            <a:endParaRPr lang="en-US" sz="4000" dirty="0"/>
          </a:p>
          <a:p>
            <a:pPr marL="685800" indent="-685800" algn="just">
              <a:buFont typeface="Arial" panose="020B0604020202020204" pitchFamily="34" charset="0"/>
              <a:buChar char="•"/>
            </a:pPr>
            <a:r>
              <a:rPr lang="en-US" sz="4000" dirty="0"/>
              <a:t>This is supported by looking at the distribution of films with unspecified settings, where the location of the film is not mentioned within the film. 67.4% of films with unspecified locations were produced in states with a 4 or 5 star rating, which account for 12% of the states (not including California or New York). </a:t>
            </a:r>
          </a:p>
          <a:p>
            <a:pPr algn="just"/>
            <a:endParaRPr lang="en-US" sz="4000" dirty="0"/>
          </a:p>
          <a:p>
            <a:pPr marL="685800" indent="-685800" algn="just">
              <a:buFont typeface="Arial" panose="020B0604020202020204" pitchFamily="34" charset="0"/>
              <a:buChar char="•"/>
            </a:pPr>
            <a:r>
              <a:rPr lang="en-US" sz="4000" dirty="0"/>
              <a:t>As the tax rating of an individual state increases, so does the number of films produced (Figure 1) and set (Figure 2) within that state, with a stronger effect on the production location. </a:t>
            </a:r>
          </a:p>
          <a:p>
            <a:pPr algn="just"/>
            <a:endParaRPr lang="en-US" sz="4000" dirty="0"/>
          </a:p>
          <a:p>
            <a:pPr marL="685800" indent="-685800" algn="just">
              <a:buFont typeface="Arial" panose="020B0604020202020204" pitchFamily="34" charset="0"/>
              <a:buChar char="•"/>
            </a:pPr>
            <a:r>
              <a:rPr lang="en-US" sz="4000" dirty="0"/>
              <a:t>Anecdotally, two states have a large gap between the amount of films produced and set in the state: Georgia, with 81 films produced in the state compared to 12 set in it, and Louisiana with 36 and 6, respectively.</a:t>
            </a:r>
          </a:p>
        </p:txBody>
      </p:sp>
      <p:sp>
        <p:nvSpPr>
          <p:cNvPr id="34" name="Text Placeholder 33"/>
          <p:cNvSpPr txBox="1">
            <a:spLocks noGrp="1"/>
          </p:cNvSpPr>
          <p:nvPr>
            <p:ph type="body" sz="half" idx="2"/>
          </p:nvPr>
        </p:nvSpPr>
        <p:spPr>
          <a:xfrm>
            <a:off x="457200" y="10506253"/>
            <a:ext cx="9982199" cy="159455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6100" b="1" dirty="0"/>
              <a:t>Project Summary</a:t>
            </a:r>
          </a:p>
          <a:p>
            <a:pPr marL="571500" indent="-571500">
              <a:buFont typeface="Arial" panose="020B0604020202020204" pitchFamily="34" charset="0"/>
              <a:buChar char="•"/>
            </a:pPr>
            <a:r>
              <a:rPr lang="en-US" sz="4000" dirty="0"/>
              <a:t>Examined the relationship between ratings for state film production tax incentive programs and the number of films produced in a state. </a:t>
            </a:r>
          </a:p>
          <a:p>
            <a:endParaRPr lang="en-US" sz="4000" dirty="0"/>
          </a:p>
          <a:p>
            <a:pPr marL="571500" indent="-571500">
              <a:buFont typeface="Arial" panose="020B0604020202020204" pitchFamily="34" charset="0"/>
              <a:buChar char="•"/>
            </a:pPr>
            <a:r>
              <a:rPr lang="en-US" sz="4000" dirty="0"/>
              <a:t>Also examined the amount of times films produced in a state had narratives set in the same state (labeled as location representation).</a:t>
            </a:r>
          </a:p>
          <a:p>
            <a:endParaRPr lang="en-US" sz="4000" dirty="0"/>
          </a:p>
          <a:p>
            <a:pPr marL="571500" indent="-571500">
              <a:buFont typeface="Arial" panose="020B0604020202020204" pitchFamily="34" charset="0"/>
              <a:buChar char="•"/>
            </a:pPr>
            <a:r>
              <a:rPr lang="en-US" sz="4000" dirty="0"/>
              <a:t>Sample--approximately 700 films released in the U.S. between 2015 and 2018. </a:t>
            </a:r>
          </a:p>
          <a:p>
            <a:endParaRPr lang="en-US" sz="4000" dirty="0"/>
          </a:p>
          <a:p>
            <a:pPr marL="571500" indent="-571500">
              <a:buFont typeface="Arial" panose="020B0604020202020204" pitchFamily="34" charset="0"/>
              <a:buChar char="•"/>
            </a:pPr>
            <a:r>
              <a:rPr lang="en-US" sz="4000" dirty="0"/>
              <a:t>Films were classified by: production state, setting state, labor force statistics of the production state (both film and general private industry), and star rating of their tax incentive program from Film Production Capital (on a scale of 1 to 5).</a:t>
            </a:r>
            <a:endParaRPr lang="en-US" sz="1600" dirty="0"/>
          </a:p>
        </p:txBody>
      </p:sp>
      <p:sp>
        <p:nvSpPr>
          <p:cNvPr id="35" name="TextBox 34"/>
          <p:cNvSpPr txBox="1"/>
          <p:nvPr/>
        </p:nvSpPr>
        <p:spPr>
          <a:xfrm>
            <a:off x="533400" y="6049395"/>
            <a:ext cx="9829800" cy="4238501"/>
          </a:xfrm>
          <a:prstGeom prst="rect">
            <a:avLst/>
          </a:prstGeom>
        </p:spPr>
        <p:style>
          <a:lnRef idx="2">
            <a:schemeClr val="accent2"/>
          </a:lnRef>
          <a:fillRef idx="1">
            <a:schemeClr val="lt1"/>
          </a:fillRef>
          <a:effectRef idx="0">
            <a:schemeClr val="accent2"/>
          </a:effectRef>
          <a:fontRef idx="minor">
            <a:schemeClr val="dk1"/>
          </a:fontRef>
        </p:style>
        <p:txBody>
          <a:bodyPr wrap="square" lIns="174149" tIns="87075" rIns="174149" bIns="87075" rtlCol="0" anchor="ctr">
            <a:spAutoFit/>
          </a:bodyPr>
          <a:lstStyle/>
          <a:p>
            <a:pPr algn="ctr"/>
            <a:r>
              <a:rPr lang="en-US" sz="6600" b="1" dirty="0"/>
              <a:t>Do tax incentives for film production affect production and setting-location choice?</a:t>
            </a:r>
          </a:p>
        </p:txBody>
      </p:sp>
      <p:pic>
        <p:nvPicPr>
          <p:cNvPr id="17" name="Picture 16" descr="FSU-Garnet-Seal.gif"/>
          <p:cNvPicPr>
            <a:picLocks noChangeAspect="1"/>
          </p:cNvPicPr>
          <p:nvPr/>
        </p:nvPicPr>
        <p:blipFill>
          <a:blip r:embed="rId3" cstate="print"/>
          <a:stretch>
            <a:fillRect/>
          </a:stretch>
        </p:blipFill>
        <p:spPr>
          <a:xfrm>
            <a:off x="3169920" y="487680"/>
            <a:ext cx="4267200" cy="42672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18800" y="447671"/>
            <a:ext cx="4387966" cy="4387966"/>
          </a:xfrm>
          <a:prstGeom prst="rect">
            <a:avLst/>
          </a:prstGeom>
        </p:spPr>
      </p:pic>
      <p:sp>
        <p:nvSpPr>
          <p:cNvPr id="14" name="Text Placeholder 33">
            <a:extLst>
              <a:ext uri="{FF2B5EF4-FFF2-40B4-BE49-F238E27FC236}">
                <a16:creationId xmlns:a16="http://schemas.microsoft.com/office/drawing/2014/main" id="{788A7A7D-0ABE-45CF-9BA7-F5331F415B90}"/>
              </a:ext>
            </a:extLst>
          </p:cNvPr>
          <p:cNvSpPr txBox="1">
            <a:spLocks/>
          </p:cNvSpPr>
          <p:nvPr/>
        </p:nvSpPr>
        <p:spPr>
          <a:xfrm>
            <a:off x="33909000" y="6118544"/>
            <a:ext cx="9379526" cy="12498433"/>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Conclusions</a:t>
            </a:r>
          </a:p>
          <a:p>
            <a:pPr marL="571500" indent="-571500">
              <a:buFont typeface="Arial" panose="020B0604020202020204" pitchFamily="34" charset="0"/>
              <a:buChar char="•"/>
            </a:pPr>
            <a:r>
              <a:rPr lang="en-US" sz="4000" dirty="0"/>
              <a:t>States receive mixed benefits from having the most generous tax benefit programs (4 or 5 rating). </a:t>
            </a:r>
          </a:p>
          <a:p>
            <a:pPr marL="571500" indent="-571500">
              <a:buFont typeface="Arial" panose="020B0604020202020204" pitchFamily="34" charset="0"/>
              <a:buChar char="•"/>
            </a:pPr>
            <a:r>
              <a:rPr lang="en-US" sz="4000" dirty="0"/>
              <a:t>States with a 4 or 5 tax rating receive more film productions than those with a 3 or less rating.</a:t>
            </a:r>
          </a:p>
          <a:p>
            <a:pPr marL="571500" indent="-571500">
              <a:buFont typeface="Arial" panose="020B0604020202020204" pitchFamily="34" charset="0"/>
              <a:buChar char="•"/>
            </a:pPr>
            <a:r>
              <a:rPr lang="en-US" sz="4000" dirty="0"/>
              <a:t>States receive much less setting representation in film narratives than one would expect, especially Georgia and Louisiana. </a:t>
            </a:r>
          </a:p>
          <a:p>
            <a:pPr marL="571500" indent="-571500">
              <a:buFont typeface="Arial" panose="020B0604020202020204" pitchFamily="34" charset="0"/>
              <a:buChar char="•"/>
            </a:pPr>
            <a:r>
              <a:rPr lang="en-US" sz="4000" dirty="0"/>
              <a:t>Tax incentive programs for film production do not have a significant effect on setting location choice. In order to get more films set in a state, different programs should be considered.</a:t>
            </a:r>
          </a:p>
        </p:txBody>
      </p:sp>
      <p:sp>
        <p:nvSpPr>
          <p:cNvPr id="15" name="Text Placeholder 33">
            <a:extLst>
              <a:ext uri="{FF2B5EF4-FFF2-40B4-BE49-F238E27FC236}">
                <a16:creationId xmlns:a16="http://schemas.microsoft.com/office/drawing/2014/main" id="{527919D1-5960-44A5-B656-278907A1C9C8}"/>
              </a:ext>
            </a:extLst>
          </p:cNvPr>
          <p:cNvSpPr txBox="1">
            <a:spLocks/>
          </p:cNvSpPr>
          <p:nvPr/>
        </p:nvSpPr>
        <p:spPr>
          <a:xfrm>
            <a:off x="33909000" y="19812000"/>
            <a:ext cx="9379526" cy="6662989"/>
          </a:xfrm>
          <a:prstGeom prst="rect">
            <a:avLst/>
          </a:prstGeom>
        </p:spPr>
        <p:style>
          <a:lnRef idx="2">
            <a:schemeClr val="accent2"/>
          </a:lnRef>
          <a:fillRef idx="1">
            <a:schemeClr val="lt1"/>
          </a:fillRef>
          <a:effectRef idx="0">
            <a:schemeClr val="accent2"/>
          </a:effectRef>
          <a:fontRef idx="minor">
            <a:schemeClr val="dk1"/>
          </a:fontRef>
        </p:style>
        <p:txBody>
          <a:bodyPr vert="horz" wrap="square" lIns="597040" tIns="298519" rIns="597040" bIns="298519" rtlCol="0">
            <a:spAutoFit/>
          </a:bodyPr>
          <a:lstStyle>
            <a:lvl1pPr marL="0" indent="0" algn="l" defTabSz="5970385" rtl="0" eaLnBrk="1" latinLnBrk="0" hangingPunct="1">
              <a:spcBef>
                <a:spcPct val="20000"/>
              </a:spcBef>
              <a:buFont typeface="Arial" pitchFamily="34" charset="0"/>
              <a:buNone/>
              <a:defRPr sz="9100" kern="1200">
                <a:solidFill>
                  <a:schemeClr val="dk1"/>
                </a:solidFill>
                <a:latin typeface="+mn-lt"/>
                <a:ea typeface="+mn-ea"/>
                <a:cs typeface="+mn-cs"/>
              </a:defRPr>
            </a:lvl1pPr>
            <a:lvl2pPr marL="2985191" indent="0" algn="l" defTabSz="5970385" rtl="0" eaLnBrk="1" latinLnBrk="0" hangingPunct="1">
              <a:spcBef>
                <a:spcPct val="20000"/>
              </a:spcBef>
              <a:buFont typeface="Arial" pitchFamily="34" charset="0"/>
              <a:buNone/>
              <a:defRPr sz="7900" kern="1200">
                <a:solidFill>
                  <a:schemeClr val="dk1"/>
                </a:solidFill>
                <a:latin typeface="+mn-lt"/>
                <a:ea typeface="+mn-ea"/>
                <a:cs typeface="+mn-cs"/>
              </a:defRPr>
            </a:lvl2pPr>
            <a:lvl3pPr marL="5970385" indent="0" algn="l" defTabSz="5970385" rtl="0" eaLnBrk="1" latinLnBrk="0" hangingPunct="1">
              <a:spcBef>
                <a:spcPct val="20000"/>
              </a:spcBef>
              <a:buFont typeface="Arial" pitchFamily="34" charset="0"/>
              <a:buNone/>
              <a:defRPr sz="6400" kern="1200">
                <a:solidFill>
                  <a:schemeClr val="dk1"/>
                </a:solidFill>
                <a:latin typeface="+mn-lt"/>
                <a:ea typeface="+mn-ea"/>
                <a:cs typeface="+mn-cs"/>
              </a:defRPr>
            </a:lvl3pPr>
            <a:lvl4pPr marL="8955576"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4pPr>
            <a:lvl5pPr marL="11940767"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5pPr>
            <a:lvl6pPr marL="14925960"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6pPr>
            <a:lvl7pPr marL="17911151"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7pPr>
            <a:lvl8pPr marL="20896343"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8pPr>
            <a:lvl9pPr marL="23881534" indent="0" algn="l" defTabSz="5970385" rtl="0" eaLnBrk="1" latinLnBrk="0" hangingPunct="1">
              <a:spcBef>
                <a:spcPct val="20000"/>
              </a:spcBef>
              <a:buFont typeface="Arial" pitchFamily="34" charset="0"/>
              <a:buNone/>
              <a:defRPr sz="5900" kern="1200">
                <a:solidFill>
                  <a:schemeClr val="dk1"/>
                </a:solidFill>
                <a:latin typeface="+mn-lt"/>
                <a:ea typeface="+mn-ea"/>
                <a:cs typeface="+mn-cs"/>
              </a:defRPr>
            </a:lvl9pPr>
          </a:lstStyle>
          <a:p>
            <a:pPr algn="ctr"/>
            <a:r>
              <a:rPr lang="en-US" sz="6100" b="1" dirty="0"/>
              <a:t>References</a:t>
            </a:r>
          </a:p>
          <a:p>
            <a:r>
              <a:rPr lang="en-US" sz="3200" dirty="0"/>
              <a:t>"U.S. Tax Incentive Info." Film Production Capital. Accessed October 25, 2018. </a:t>
            </a:r>
            <a:r>
              <a:rPr lang="en-US" sz="3200" u="sng" dirty="0">
                <a:hlinkClick r:id="rId5"/>
              </a:rPr>
              <a:t>http://www.filmproductioncapital.com/taxincentive.html</a:t>
            </a:r>
            <a:endParaRPr lang="en-US" sz="3200" dirty="0"/>
          </a:p>
          <a:p>
            <a:r>
              <a:rPr lang="en-US" sz="3200" dirty="0"/>
              <a:t>Thom, Michael. "Lights, Camera, but No Action? Tax and Economic Development Lessons From State Motion Picture Incentive Programs." </a:t>
            </a:r>
            <a:r>
              <a:rPr lang="en-US" sz="3200" i="1" dirty="0"/>
              <a:t>The American Review of Public Administration</a:t>
            </a:r>
            <a:r>
              <a:rPr lang="en-US" sz="3200" dirty="0"/>
              <a:t> 48, no. 1 (2016): 33-51. doi:10.1177/0275074016651958.</a:t>
            </a:r>
          </a:p>
        </p:txBody>
      </p:sp>
      <p:sp>
        <p:nvSpPr>
          <p:cNvPr id="3" name="TextBox 2">
            <a:extLst>
              <a:ext uri="{FF2B5EF4-FFF2-40B4-BE49-F238E27FC236}">
                <a16:creationId xmlns:a16="http://schemas.microsoft.com/office/drawing/2014/main" id="{758019A6-59A3-4A3F-9267-8B9EDBCED005}"/>
              </a:ext>
            </a:extLst>
          </p:cNvPr>
          <p:cNvSpPr txBox="1"/>
          <p:nvPr/>
        </p:nvSpPr>
        <p:spPr>
          <a:xfrm>
            <a:off x="15527705" y="14781386"/>
            <a:ext cx="2255746" cy="769441"/>
          </a:xfrm>
          <a:prstGeom prst="rect">
            <a:avLst/>
          </a:prstGeom>
          <a:noFill/>
        </p:spPr>
        <p:txBody>
          <a:bodyPr wrap="square" rtlCol="0">
            <a:spAutoFit/>
          </a:bodyPr>
          <a:lstStyle/>
          <a:p>
            <a:r>
              <a:rPr lang="en-US" sz="4400" dirty="0">
                <a:solidFill>
                  <a:schemeClr val="tx1">
                    <a:lumMod val="85000"/>
                    <a:lumOff val="15000"/>
                  </a:schemeClr>
                </a:solidFill>
              </a:rPr>
              <a:t>Figure 1</a:t>
            </a:r>
          </a:p>
        </p:txBody>
      </p:sp>
      <p:sp>
        <p:nvSpPr>
          <p:cNvPr id="7" name="TextBox 6">
            <a:extLst>
              <a:ext uri="{FF2B5EF4-FFF2-40B4-BE49-F238E27FC236}">
                <a16:creationId xmlns:a16="http://schemas.microsoft.com/office/drawing/2014/main" id="{CF519DC7-3022-4187-8F83-511D55C79151}"/>
              </a:ext>
            </a:extLst>
          </p:cNvPr>
          <p:cNvSpPr txBox="1"/>
          <p:nvPr/>
        </p:nvSpPr>
        <p:spPr>
          <a:xfrm>
            <a:off x="26116566" y="14781386"/>
            <a:ext cx="2255746" cy="769441"/>
          </a:xfrm>
          <a:prstGeom prst="rect">
            <a:avLst/>
          </a:prstGeom>
          <a:noFill/>
        </p:spPr>
        <p:txBody>
          <a:bodyPr wrap="none" rtlCol="0">
            <a:spAutoFit/>
          </a:bodyPr>
          <a:lstStyle/>
          <a:p>
            <a:r>
              <a:rPr lang="en-US" sz="4400" dirty="0">
                <a:solidFill>
                  <a:schemeClr val="tx1">
                    <a:lumMod val="85000"/>
                    <a:lumOff val="15000"/>
                  </a:schemeClr>
                </a:solidFill>
              </a:rPr>
              <a:t>Figure 2</a:t>
            </a:r>
          </a:p>
        </p:txBody>
      </p:sp>
      <p:pic>
        <p:nvPicPr>
          <p:cNvPr id="1030" name="Picture 6">
            <a:extLst>
              <a:ext uri="{FF2B5EF4-FFF2-40B4-BE49-F238E27FC236}">
                <a16:creationId xmlns:a16="http://schemas.microsoft.com/office/drawing/2014/main" id="{B8C067A5-6501-48F6-B544-7B1CE2C342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4479" y="6428877"/>
            <a:ext cx="9982198" cy="8201523"/>
          </a:xfrm>
          <a:prstGeom prst="rect">
            <a:avLst/>
          </a:prstGeom>
          <a:noFill/>
          <a:ln w="25400">
            <a:solidFill>
              <a:srgbClr val="CDC092"/>
            </a:solidFill>
            <a:miter lim="800000"/>
            <a:headEnd/>
            <a:tailEnd/>
          </a:ln>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CDE5738D-8DCF-47A9-9114-FA38318818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53339" y="6428878"/>
            <a:ext cx="9982199" cy="8201522"/>
          </a:xfrm>
          <a:prstGeom prst="rect">
            <a:avLst/>
          </a:prstGeom>
          <a:noFill/>
          <a:ln w="25400">
            <a:solidFill>
              <a:srgbClr val="CDC092"/>
            </a:solidFill>
            <a:miter lim="800000"/>
            <a:headEnd/>
            <a:tailEnd/>
          </a:ln>
          <a:extLst>
            <a:ext uri="{909E8E84-426E-40DD-AFC4-6F175D3DCCD1}">
              <a14:hiddenFill xmlns:a14="http://schemas.microsoft.com/office/drawing/2010/main">
                <a:solidFill>
                  <a:srgbClr val="FFFFFF"/>
                </a:solidFill>
              </a14:hiddenFill>
            </a:ext>
          </a:extLst>
        </p:spPr>
      </p:pic>
      <p:sp>
        <p:nvSpPr>
          <p:cNvPr id="21" name="Arrow: Up 20">
            <a:extLst>
              <a:ext uri="{FF2B5EF4-FFF2-40B4-BE49-F238E27FC236}">
                <a16:creationId xmlns:a16="http://schemas.microsoft.com/office/drawing/2014/main" id="{ED5DD4E6-FBD2-4D61-8617-EC901EB6783E}"/>
              </a:ext>
            </a:extLst>
          </p:cNvPr>
          <p:cNvSpPr/>
          <p:nvPr/>
        </p:nvSpPr>
        <p:spPr>
          <a:xfrm>
            <a:off x="20631195" y="7660815"/>
            <a:ext cx="190588" cy="338554"/>
          </a:xfrm>
          <a:prstGeom prst="up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C1A11AA-A680-4ADF-9161-EFC9DABD116D}"/>
              </a:ext>
            </a:extLst>
          </p:cNvPr>
          <p:cNvSpPr txBox="1"/>
          <p:nvPr/>
        </p:nvSpPr>
        <p:spPr>
          <a:xfrm>
            <a:off x="20037839" y="7999369"/>
            <a:ext cx="1377300" cy="338554"/>
          </a:xfrm>
          <a:prstGeom prst="rect">
            <a:avLst/>
          </a:prstGeom>
          <a:noFill/>
        </p:spPr>
        <p:txBody>
          <a:bodyPr wrap="square" rtlCol="0">
            <a:spAutoFit/>
          </a:bodyPr>
          <a:lstStyle/>
          <a:p>
            <a:r>
              <a:rPr lang="en-US" sz="1600" dirty="0"/>
              <a:t>Georgia = 81</a:t>
            </a:r>
          </a:p>
        </p:txBody>
      </p:sp>
      <p:sp>
        <p:nvSpPr>
          <p:cNvPr id="25" name="Arrow: Right 24">
            <a:extLst>
              <a:ext uri="{FF2B5EF4-FFF2-40B4-BE49-F238E27FC236}">
                <a16:creationId xmlns:a16="http://schemas.microsoft.com/office/drawing/2014/main" id="{729AC30E-5882-4D22-A25A-FD4A1D165778}"/>
              </a:ext>
            </a:extLst>
          </p:cNvPr>
          <p:cNvSpPr/>
          <p:nvPr/>
        </p:nvSpPr>
        <p:spPr>
          <a:xfrm rot="2485867">
            <a:off x="31315198" y="10747652"/>
            <a:ext cx="570125" cy="152400"/>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0221FCD-70DA-48C9-8F77-2D86F9B9148B}"/>
              </a:ext>
            </a:extLst>
          </p:cNvPr>
          <p:cNvSpPr txBox="1"/>
          <p:nvPr/>
        </p:nvSpPr>
        <p:spPr>
          <a:xfrm>
            <a:off x="30327600" y="10177979"/>
            <a:ext cx="1672253" cy="400110"/>
          </a:xfrm>
          <a:prstGeom prst="rect">
            <a:avLst/>
          </a:prstGeom>
          <a:noFill/>
        </p:spPr>
        <p:txBody>
          <a:bodyPr wrap="none" rtlCol="0">
            <a:spAutoFit/>
          </a:bodyPr>
          <a:lstStyle/>
          <a:p>
            <a:r>
              <a:rPr lang="en-US" sz="2000" dirty="0"/>
              <a:t>Georgia = 12</a:t>
            </a:r>
          </a:p>
        </p:txBody>
      </p:sp>
    </p:spTree>
    <p:extLst>
      <p:ext uri="{BB962C8B-B14F-4D97-AF65-F5344CB8AC3E}">
        <p14:creationId xmlns:p14="http://schemas.microsoft.com/office/powerpoint/2010/main" val="1314919545"/>
      </p:ext>
    </p:extLst>
  </p:cSld>
  <p:clrMapOvr>
    <a:masterClrMapping/>
  </p:clrMapOvr>
</p:sld>
</file>

<file path=ppt/theme/theme1.xml><?xml version="1.0" encoding="utf-8"?>
<a:theme xmlns:a="http://schemas.openxmlformats.org/drawingml/2006/main" name="Office Theme">
  <a:themeElements>
    <a:clrScheme name="FSU Poster">
      <a:dk1>
        <a:srgbClr val="000000"/>
      </a:dk1>
      <a:lt1>
        <a:sysClr val="window" lastClr="FFFFFF"/>
      </a:lt1>
      <a:dk2>
        <a:srgbClr val="1F497D"/>
      </a:dk2>
      <a:lt2>
        <a:srgbClr val="EEECE1"/>
      </a:lt2>
      <a:accent1>
        <a:srgbClr val="540115"/>
      </a:accent1>
      <a:accent2>
        <a:srgbClr val="CDC092"/>
      </a:accent2>
      <a:accent3>
        <a:srgbClr val="2B0007"/>
      </a:accent3>
      <a:accent4>
        <a:srgbClr val="A71930"/>
      </a:accent4>
      <a:accent5>
        <a:srgbClr val="728574"/>
      </a:accent5>
      <a:accent6>
        <a:srgbClr val="86AECA"/>
      </a:accent6>
      <a:hlink>
        <a:srgbClr val="A6A2C6"/>
      </a:hlink>
      <a:folHlink>
        <a:srgbClr val="EFE8BB"/>
      </a:folHlink>
    </a:clrScheme>
    <a:fontScheme name="Posters">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8781</TotalTime>
  <Words>1087</Words>
  <Application>Microsoft Office PowerPoint</Application>
  <PresentationFormat>Custom</PresentationFormat>
  <Paragraphs>50</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Garamond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studio1</dc:creator>
  <cp:lastModifiedBy>Matthew Borelli</cp:lastModifiedBy>
  <cp:revision>61</cp:revision>
  <cp:lastPrinted>2019-03-25T09:42:09Z</cp:lastPrinted>
  <dcterms:created xsi:type="dcterms:W3CDTF">2009-09-25T21:08:34Z</dcterms:created>
  <dcterms:modified xsi:type="dcterms:W3CDTF">2019-03-26T19:24:53Z</dcterms:modified>
</cp:coreProperties>
</file>