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6" autoAdjust="0"/>
    <p:restoredTop sz="94660"/>
  </p:normalViewPr>
  <p:slideViewPr>
    <p:cSldViewPr snapToGrid="0">
      <p:cViewPr varScale="1">
        <p:scale>
          <a:sx n="71" d="100"/>
          <a:sy n="71" d="100"/>
        </p:scale>
        <p:origin x="8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etup.com/Groupe-dutilisateurs-Python-Grenoble/events/20249184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eilly.com/review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pyconfr" TargetMode="External"/><Relationship Id="rId2" Type="http://schemas.openxmlformats.org/officeDocument/2006/relationships/hyperlink" Target="http://www.pycon.fr/2014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" y="494852"/>
            <a:ext cx="11295530" cy="4282528"/>
          </a:xfrm>
        </p:spPr>
        <p:txBody>
          <a:bodyPr/>
          <a:lstStyle/>
          <a:p>
            <a:r>
              <a:rPr lang="en-US" sz="4400" b="1" u="sng" dirty="0" smtClean="0"/>
              <a:t>Python User Group de Grenoble</a:t>
            </a:r>
            <a:br>
              <a:rPr lang="en-US" sz="4400" b="1" u="sng" dirty="0" smtClean="0"/>
            </a:br>
            <a:r>
              <a:rPr lang="en-US" sz="4400" b="1" u="sng" dirty="0" smtClean="0"/>
              <a:t/>
            </a:r>
            <a:br>
              <a:rPr lang="en-US" sz="4400" b="1" u="sng" dirty="0" smtClean="0"/>
            </a:br>
            <a:r>
              <a:rPr lang="en-US" sz="4400" dirty="0"/>
              <a:t>-</a:t>
            </a:r>
            <a:r>
              <a:rPr lang="en-US" sz="4400" dirty="0" smtClean="0"/>
              <a:t> </a:t>
            </a:r>
            <a:r>
              <a:rPr lang="en-US" sz="4400" dirty="0" err="1" smtClean="0"/>
              <a:t>Ordre</a:t>
            </a:r>
            <a:r>
              <a:rPr lang="en-US" sz="4400" dirty="0" smtClean="0"/>
              <a:t> du Jour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- “</a:t>
            </a:r>
            <a:r>
              <a:rPr lang="en-US" sz="4400" i="1" dirty="0" err="1"/>
              <a:t>L’Ecosystem</a:t>
            </a:r>
            <a:r>
              <a:rPr lang="en-US" sz="4400" i="1" dirty="0"/>
              <a:t> </a:t>
            </a:r>
            <a:r>
              <a:rPr lang="en-US" sz="4400" i="1" dirty="0" err="1"/>
              <a:t>Scientifique</a:t>
            </a:r>
            <a:r>
              <a:rPr lang="en-US" sz="4400" i="1" dirty="0"/>
              <a:t> Python”</a:t>
            </a:r>
            <a:r>
              <a:rPr lang="en-US" sz="4400" dirty="0"/>
              <a:t> par Jerome </a:t>
            </a:r>
            <a:r>
              <a:rPr lang="en-US" sz="4400" dirty="0" err="1"/>
              <a:t>Keiffer</a:t>
            </a:r>
            <a:r>
              <a:rPr lang="en-US" sz="4400" dirty="0"/>
              <a:t> de </a:t>
            </a:r>
            <a:r>
              <a:rPr lang="en-US" sz="4400" dirty="0" err="1" smtClean="0"/>
              <a:t>l’ESRF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285" y="5584204"/>
            <a:ext cx="8825658" cy="861420"/>
          </a:xfrm>
        </p:spPr>
        <p:txBody>
          <a:bodyPr/>
          <a:lstStyle/>
          <a:p>
            <a:r>
              <a:rPr lang="en-US" dirty="0" smtClean="0"/>
              <a:t>25 </a:t>
            </a:r>
            <a:r>
              <a:rPr lang="en-US" dirty="0" err="1" smtClean="0"/>
              <a:t>Septembre</a:t>
            </a:r>
            <a:r>
              <a:rPr lang="en-US" dirty="0" smtClean="0"/>
              <a:t> 2014, La Casemate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3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1837"/>
          </a:xfrm>
        </p:spPr>
        <p:txBody>
          <a:bodyPr/>
          <a:lstStyle/>
          <a:p>
            <a:r>
              <a:rPr lang="en-US" dirty="0"/>
              <a:t>Notre </a:t>
            </a:r>
            <a:r>
              <a:rPr lang="en-US" dirty="0" err="1" smtClean="0"/>
              <a:t>groupe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56678"/>
            <a:ext cx="9977064" cy="4591721"/>
          </a:xfrm>
        </p:spPr>
        <p:txBody>
          <a:bodyPr/>
          <a:lstStyle/>
          <a:p>
            <a:r>
              <a:rPr lang="en-US" dirty="0" smtClean="0"/>
              <a:t>Pour le moment nous </a:t>
            </a:r>
            <a:r>
              <a:rPr lang="en-US" dirty="0" err="1" smtClean="0"/>
              <a:t>sommes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mode benevolent </a:t>
            </a:r>
            <a:r>
              <a:rPr lang="en-US" dirty="0" err="1" smtClean="0"/>
              <a:t>dicatateur</a:t>
            </a:r>
            <a:r>
              <a:rPr lang="en-US" dirty="0" smtClean="0"/>
              <a:t>, </a:t>
            </a:r>
            <a:r>
              <a:rPr lang="en-US" dirty="0" err="1" smtClean="0"/>
              <a:t>puisque</a:t>
            </a:r>
            <a:r>
              <a:rPr lang="en-US" dirty="0" smtClean="0"/>
              <a:t> nous ne </a:t>
            </a:r>
            <a:r>
              <a:rPr lang="en-US" dirty="0" err="1" smtClean="0"/>
              <a:t>sommes</a:t>
            </a:r>
            <a:r>
              <a:rPr lang="en-US" dirty="0" smtClean="0"/>
              <a:t> pas </a:t>
            </a:r>
            <a:r>
              <a:rPr lang="en-US" dirty="0" err="1" smtClean="0"/>
              <a:t>une</a:t>
            </a:r>
            <a:r>
              <a:rPr lang="en-US" dirty="0" smtClean="0"/>
              <a:t> association (</a:t>
            </a:r>
            <a:r>
              <a:rPr lang="en-US" dirty="0" err="1" smtClean="0"/>
              <a:t>mais</a:t>
            </a:r>
            <a:r>
              <a:rPr lang="en-US" dirty="0" smtClean="0"/>
              <a:t> je </a:t>
            </a:r>
            <a:r>
              <a:rPr lang="en-US" dirty="0" err="1" smtClean="0"/>
              <a:t>suis</a:t>
            </a:r>
            <a:r>
              <a:rPr lang="en-US" dirty="0" smtClean="0"/>
              <a:t> </a:t>
            </a:r>
            <a:r>
              <a:rPr lang="en-US" dirty="0" err="1" smtClean="0"/>
              <a:t>pret</a:t>
            </a:r>
            <a:r>
              <a:rPr lang="en-US" dirty="0" smtClean="0"/>
              <a:t> a tout </a:t>
            </a:r>
            <a:r>
              <a:rPr lang="en-US" dirty="0" err="1" smtClean="0"/>
              <a:t>partage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Nous </a:t>
            </a:r>
            <a:r>
              <a:rPr lang="en-US" dirty="0" err="1" smtClean="0"/>
              <a:t>profitons</a:t>
            </a:r>
            <a:r>
              <a:rPr lang="en-US" dirty="0" smtClean="0"/>
              <a:t> du lieu de la Casemate</a:t>
            </a:r>
          </a:p>
          <a:p>
            <a:r>
              <a:rPr lang="en-US" dirty="0" smtClean="0"/>
              <a:t>Nous </a:t>
            </a:r>
            <a:r>
              <a:rPr lang="en-US" dirty="0" err="1" smtClean="0"/>
              <a:t>essayons</a:t>
            </a:r>
            <a:r>
              <a:rPr lang="en-US" dirty="0" smtClean="0"/>
              <a:t> de se </a:t>
            </a:r>
            <a:r>
              <a:rPr lang="en-US" dirty="0" err="1" smtClean="0"/>
              <a:t>retrouver</a:t>
            </a:r>
            <a:r>
              <a:rPr lang="en-US" dirty="0" smtClean="0"/>
              <a:t> le dernier </a:t>
            </a:r>
            <a:r>
              <a:rPr lang="en-US" dirty="0" err="1" smtClean="0"/>
              <a:t>jeudi</a:t>
            </a:r>
            <a:r>
              <a:rPr lang="en-US" dirty="0" smtClean="0"/>
              <a:t> de </a:t>
            </a:r>
            <a:r>
              <a:rPr lang="en-US" dirty="0" err="1" smtClean="0"/>
              <a:t>chaque</a:t>
            </a:r>
            <a:r>
              <a:rPr lang="en-US" dirty="0" smtClean="0"/>
              <a:t> </a:t>
            </a:r>
            <a:r>
              <a:rPr lang="en-US" dirty="0" err="1" smtClean="0"/>
              <a:t>mois</a:t>
            </a:r>
            <a:endParaRPr lang="en-US" dirty="0" smtClean="0"/>
          </a:p>
          <a:p>
            <a:pPr lvl="1"/>
            <a:r>
              <a:rPr lang="en-US" dirty="0" err="1" smtClean="0"/>
              <a:t>Ceci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notre</a:t>
            </a:r>
            <a:r>
              <a:rPr lang="en-US" dirty="0" smtClean="0"/>
              <a:t> 7eme reunion, </a:t>
            </a:r>
            <a:r>
              <a:rPr lang="en-US" dirty="0" err="1" smtClean="0"/>
              <a:t>depuis</a:t>
            </a:r>
            <a:r>
              <a:rPr lang="en-US" dirty="0" smtClean="0"/>
              <a:t> </a:t>
            </a:r>
            <a:r>
              <a:rPr lang="en-US" dirty="0" err="1" smtClean="0"/>
              <a:t>notre</a:t>
            </a:r>
            <a:r>
              <a:rPr lang="en-US" dirty="0" smtClean="0"/>
              <a:t> debut </a:t>
            </a:r>
            <a:r>
              <a:rPr lang="en-US" dirty="0" err="1" smtClean="0"/>
              <a:t>janvier</a:t>
            </a:r>
            <a:r>
              <a:rPr lang="en-US" dirty="0" smtClean="0"/>
              <a:t> 2014</a:t>
            </a:r>
          </a:p>
          <a:p>
            <a:r>
              <a:rPr lang="en-US" dirty="0" smtClean="0"/>
              <a:t>Nous </a:t>
            </a:r>
            <a:r>
              <a:rPr lang="en-US" dirty="0" err="1" smtClean="0"/>
              <a:t>avons</a:t>
            </a:r>
            <a:r>
              <a:rPr lang="en-US" dirty="0" smtClean="0"/>
              <a:t> </a:t>
            </a:r>
            <a:r>
              <a:rPr lang="en-US" dirty="0" err="1" smtClean="0"/>
              <a:t>besoin</a:t>
            </a:r>
            <a:r>
              <a:rPr lang="en-US" dirty="0" smtClean="0"/>
              <a:t> de </a:t>
            </a:r>
            <a:r>
              <a:rPr lang="en-US" dirty="0" err="1" smtClean="0"/>
              <a:t>vous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Presenter </a:t>
            </a:r>
            <a:r>
              <a:rPr lang="en-US" dirty="0" err="1" smtClean="0"/>
              <a:t>vos</a:t>
            </a:r>
            <a:r>
              <a:rPr lang="en-US" dirty="0" smtClean="0"/>
              <a:t> </a:t>
            </a:r>
            <a:r>
              <a:rPr lang="en-US" dirty="0" err="1" smtClean="0"/>
              <a:t>idees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Nous ne font pas </a:t>
            </a:r>
            <a:r>
              <a:rPr lang="en-US" dirty="0" err="1" smtClean="0"/>
              <a:t>partie</a:t>
            </a:r>
            <a:r>
              <a:rPr lang="en-US" dirty="0" smtClean="0"/>
              <a:t> de </a:t>
            </a:r>
            <a:r>
              <a:rPr lang="en-US" dirty="0" err="1" smtClean="0"/>
              <a:t>l’AFPY</a:t>
            </a:r>
            <a:r>
              <a:rPr lang="en-US" dirty="0" smtClean="0"/>
              <a:t> (</a:t>
            </a:r>
            <a:r>
              <a:rPr lang="en-US" dirty="0" err="1" smtClean="0"/>
              <a:t>puisque</a:t>
            </a:r>
            <a:r>
              <a:rPr lang="en-US" dirty="0" smtClean="0"/>
              <a:t> nous ne </a:t>
            </a:r>
            <a:r>
              <a:rPr lang="en-US" dirty="0" err="1" smtClean="0"/>
              <a:t>sommes</a:t>
            </a:r>
            <a:r>
              <a:rPr lang="en-US" dirty="0" smtClean="0"/>
              <a:t> pas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assocn</a:t>
            </a:r>
            <a:r>
              <a:rPr lang="en-US" dirty="0" smtClean="0"/>
              <a:t>) </a:t>
            </a:r>
            <a:r>
              <a:rPr lang="en-US" dirty="0" err="1" smtClean="0"/>
              <a:t>mais</a:t>
            </a:r>
            <a:r>
              <a:rPr lang="en-US" dirty="0" smtClean="0"/>
              <a:t> nous le </a:t>
            </a:r>
            <a:r>
              <a:rPr lang="en-US" dirty="0" err="1" smtClean="0"/>
              <a:t>soutenons</a:t>
            </a:r>
            <a:r>
              <a:rPr lang="en-US" dirty="0" smtClean="0"/>
              <a:t>, nous </a:t>
            </a:r>
            <a:r>
              <a:rPr lang="en-US" dirty="0" err="1" smtClean="0"/>
              <a:t>recommandons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abonnes</a:t>
            </a:r>
            <a:r>
              <a:rPr lang="en-US" dirty="0" smtClean="0"/>
              <a:t> a </a:t>
            </a:r>
            <a:r>
              <a:rPr lang="en-US" dirty="0" err="1" smtClean="0"/>
              <a:t>l’AFPY</a:t>
            </a:r>
            <a:r>
              <a:rPr lang="en-US" dirty="0"/>
              <a:t>:    http://www.afpy.org/</a:t>
            </a:r>
          </a:p>
        </p:txBody>
      </p:sp>
    </p:spTree>
    <p:extLst>
      <p:ext uri="{BB962C8B-B14F-4D97-AF65-F5344CB8AC3E}">
        <p14:creationId xmlns:p14="http://schemas.microsoft.com/office/powerpoint/2010/main" val="164820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Notre site web:</a:t>
            </a:r>
            <a:br>
              <a:rPr lang="en-US" dirty="0"/>
            </a:br>
            <a:r>
              <a:rPr lang="en-US" dirty="0"/>
              <a:t>http://mjbright.github.io/Pygre/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531" y="2052638"/>
            <a:ext cx="6116713" cy="4195762"/>
          </a:xfrm>
        </p:spPr>
      </p:pic>
    </p:spTree>
    <p:extLst>
      <p:ext uri="{BB962C8B-B14F-4D97-AF65-F5344CB8AC3E}">
        <p14:creationId xmlns:p14="http://schemas.microsoft.com/office/powerpoint/2010/main" val="259431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Notre site web:</a:t>
            </a:r>
            <a:br>
              <a:rPr lang="en-US" dirty="0"/>
            </a:br>
            <a:r>
              <a:rPr lang="en-US" dirty="0"/>
              <a:t>http://mjbright.github.io/Pygre/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Infos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les reunions passes et a </a:t>
            </a:r>
            <a:r>
              <a:rPr lang="en-US" dirty="0" err="1" smtClean="0"/>
              <a:t>venir</a:t>
            </a:r>
            <a:r>
              <a:rPr lang="en-US" dirty="0" smtClean="0"/>
              <a:t> (liens </a:t>
            </a:r>
            <a:r>
              <a:rPr lang="en-US" dirty="0" err="1" smtClean="0"/>
              <a:t>vers</a:t>
            </a:r>
            <a:r>
              <a:rPr lang="en-US" dirty="0" smtClean="0"/>
              <a:t> meetup.com)</a:t>
            </a:r>
          </a:p>
          <a:p>
            <a:pPr lvl="1"/>
            <a:r>
              <a:rPr lang="en-US" dirty="0"/>
              <a:t>E.g.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soir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://www.meetup.com/Groupe-dutilisateurs-Python-Grenoble/events/202491842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400050"/>
            <a:r>
              <a:rPr lang="en-US" dirty="0" smtClean="0"/>
              <a:t>Lien </a:t>
            </a:r>
            <a:r>
              <a:rPr lang="en-US" dirty="0" err="1" smtClean="0"/>
              <a:t>vers</a:t>
            </a:r>
            <a:r>
              <a:rPr lang="en-US" dirty="0" smtClean="0"/>
              <a:t> </a:t>
            </a:r>
            <a:r>
              <a:rPr lang="en-US" dirty="0" err="1" smtClean="0"/>
              <a:t>notre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de distribution, </a:t>
            </a:r>
            <a:r>
              <a:rPr lang="en-US" dirty="0" err="1" smtClean="0"/>
              <a:t>inscrivez-vous</a:t>
            </a:r>
            <a:r>
              <a:rPr lang="en-US" dirty="0" smtClean="0"/>
              <a:t>!</a:t>
            </a:r>
          </a:p>
          <a:p>
            <a:pPr marL="800100" lvl="1"/>
            <a:r>
              <a:rPr lang="en-US" dirty="0" smtClean="0"/>
              <a:t>Le but </a:t>
            </a:r>
            <a:r>
              <a:rPr lang="en-US" dirty="0" err="1" smtClean="0"/>
              <a:t>n’est</a:t>
            </a:r>
            <a:r>
              <a:rPr lang="en-US" dirty="0" smtClean="0"/>
              <a:t> pas de </a:t>
            </a:r>
            <a:r>
              <a:rPr lang="en-US" dirty="0" err="1" smtClean="0"/>
              <a:t>remplacer</a:t>
            </a:r>
            <a:r>
              <a:rPr lang="en-US" dirty="0" smtClean="0"/>
              <a:t> la </a:t>
            </a:r>
            <a:r>
              <a:rPr lang="en-US" dirty="0" err="1" smtClean="0"/>
              <a:t>liste</a:t>
            </a:r>
            <a:r>
              <a:rPr lang="en-US" dirty="0" smtClean="0"/>
              <a:t> de </a:t>
            </a:r>
            <a:r>
              <a:rPr lang="en-US" dirty="0" err="1" smtClean="0"/>
              <a:t>l’AFPY</a:t>
            </a:r>
            <a:r>
              <a:rPr lang="en-US" dirty="0" smtClean="0"/>
              <a:t>, </a:t>
            </a:r>
            <a:r>
              <a:rPr lang="en-US" dirty="0" err="1" smtClean="0"/>
              <a:t>mais</a:t>
            </a:r>
            <a:r>
              <a:rPr lang="en-US" dirty="0" smtClean="0"/>
              <a:t> de </a:t>
            </a:r>
            <a:r>
              <a:rPr lang="en-US" dirty="0" err="1" smtClean="0"/>
              <a:t>parler</a:t>
            </a:r>
            <a:r>
              <a:rPr lang="en-US" dirty="0" smtClean="0"/>
              <a:t> </a:t>
            </a:r>
            <a:r>
              <a:rPr lang="en-US" dirty="0" err="1" smtClean="0"/>
              <a:t>d’evenements</a:t>
            </a:r>
            <a:r>
              <a:rPr lang="en-US" dirty="0" smtClean="0"/>
              <a:t> locales.</a:t>
            </a:r>
          </a:p>
          <a:p>
            <a:pPr marL="400050"/>
            <a:r>
              <a:rPr lang="en-US" dirty="0" err="1" smtClean="0"/>
              <a:t>Infos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les MOOCs pour </a:t>
            </a:r>
            <a:r>
              <a:rPr lang="en-US" dirty="0" err="1" smtClean="0"/>
              <a:t>apprendre</a:t>
            </a:r>
            <a:r>
              <a:rPr lang="en-US" dirty="0" smtClean="0"/>
              <a:t> Python,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utilisant</a:t>
            </a:r>
            <a:r>
              <a:rPr lang="en-US" dirty="0" smtClean="0"/>
              <a:t> Python</a:t>
            </a:r>
          </a:p>
          <a:p>
            <a:pPr marL="400050"/>
            <a:endParaRPr lang="en-US" dirty="0" smtClean="0"/>
          </a:p>
          <a:p>
            <a:pPr marL="400050"/>
            <a:endParaRPr lang="en-US" dirty="0"/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9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O’Reilly Review Program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02890"/>
            <a:ext cx="8946541" cy="4645510"/>
          </a:xfrm>
        </p:spPr>
        <p:txBody>
          <a:bodyPr>
            <a:normAutofit/>
          </a:bodyPr>
          <a:lstStyle/>
          <a:p>
            <a:r>
              <a:rPr lang="en-US" dirty="0" smtClean="0"/>
              <a:t>Nous font </a:t>
            </a:r>
            <a:r>
              <a:rPr lang="en-US" dirty="0" err="1" smtClean="0"/>
              <a:t>partie</a:t>
            </a:r>
            <a:r>
              <a:rPr lang="en-US" dirty="0" smtClean="0"/>
              <a:t> du </a:t>
            </a:r>
            <a:r>
              <a:rPr lang="en-US" dirty="0" err="1" smtClean="0"/>
              <a:t>programme</a:t>
            </a:r>
            <a:r>
              <a:rPr lang="en-US" dirty="0" smtClean="0"/>
              <a:t> de reviewers de O’Reilly</a:t>
            </a:r>
          </a:p>
          <a:p>
            <a:r>
              <a:rPr lang="en-US" dirty="0" err="1" smtClean="0"/>
              <a:t>Tous</a:t>
            </a:r>
            <a:r>
              <a:rPr lang="en-US" dirty="0" smtClean="0"/>
              <a:t> </a:t>
            </a:r>
            <a:r>
              <a:rPr lang="en-US" dirty="0" err="1" smtClean="0"/>
              <a:t>leurs</a:t>
            </a:r>
            <a:r>
              <a:rPr lang="en-US" dirty="0" smtClean="0"/>
              <a:t> livres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desormais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Anglais</a:t>
            </a:r>
            <a:r>
              <a:rPr lang="en-US" dirty="0" smtClean="0"/>
              <a:t> (</a:t>
            </a:r>
            <a:r>
              <a:rPr lang="en-US" dirty="0" err="1" smtClean="0"/>
              <a:t>repris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Francais</a:t>
            </a:r>
            <a:r>
              <a:rPr lang="en-US" dirty="0" smtClean="0"/>
              <a:t> par …)</a:t>
            </a:r>
          </a:p>
          <a:p>
            <a:r>
              <a:rPr lang="en-US" dirty="0" smtClean="0"/>
              <a:t>Nous </a:t>
            </a:r>
            <a:r>
              <a:rPr lang="en-US" dirty="0" err="1" smtClean="0"/>
              <a:t>avons</a:t>
            </a:r>
            <a:r>
              <a:rPr lang="en-US" dirty="0" smtClean="0"/>
              <a:t> 3 livres a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preter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Test-driven development with Python</a:t>
            </a:r>
            <a:r>
              <a:rPr lang="en-US" dirty="0" smtClean="0"/>
              <a:t>”, by Harry Percival</a:t>
            </a:r>
          </a:p>
          <a:p>
            <a:pPr lvl="2"/>
            <a:r>
              <a:rPr lang="en-US" dirty="0" smtClean="0"/>
              <a:t>Revue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Communicating Data with Tableau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Feedback Control</a:t>
            </a:r>
            <a:r>
              <a:rPr lang="en-US" dirty="0" smtClean="0"/>
              <a:t>”?</a:t>
            </a:r>
          </a:p>
          <a:p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aussi</a:t>
            </a:r>
            <a:r>
              <a:rPr lang="en-US" dirty="0" smtClean="0"/>
              <a:t> </a:t>
            </a:r>
            <a:r>
              <a:rPr lang="en-US" dirty="0" err="1" smtClean="0"/>
              <a:t>pouvez</a:t>
            </a:r>
            <a:r>
              <a:rPr lang="en-US" dirty="0" smtClean="0"/>
              <a:t> faire des reviews de livres/videos</a:t>
            </a:r>
          </a:p>
          <a:p>
            <a:pPr lvl="1"/>
            <a:r>
              <a:rPr lang="en-US" dirty="0">
                <a:hlinkClick r:id="rId2"/>
              </a:rPr>
              <a:t>http://www.oreilly.com/reviews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Nous </a:t>
            </a:r>
            <a:r>
              <a:rPr lang="en-US" dirty="0" err="1" smtClean="0"/>
              <a:t>avons</a:t>
            </a:r>
            <a:r>
              <a:rPr lang="en-US" dirty="0" smtClean="0"/>
              <a:t> des crayons ;-)</a:t>
            </a:r>
          </a:p>
          <a:p>
            <a:pPr lvl="2"/>
            <a:endParaRPr lang="en-US" dirty="0" smtClean="0"/>
          </a:p>
          <a:p>
            <a:pPr marL="400050"/>
            <a:endParaRPr lang="en-US" dirty="0" smtClean="0"/>
          </a:p>
          <a:p>
            <a:pPr marL="400050"/>
            <a:endParaRPr lang="en-US" dirty="0"/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37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Pyconfr</a:t>
            </a:r>
            <a:r>
              <a:rPr lang="en-US" dirty="0" smtClean="0"/>
              <a:t> 2014 … a Lyon 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398" y="1269402"/>
            <a:ext cx="10639313" cy="5292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 conference </a:t>
            </a:r>
            <a:r>
              <a:rPr lang="en-US" dirty="0" err="1" smtClean="0"/>
              <a:t>annuel</a:t>
            </a:r>
            <a:r>
              <a:rPr lang="en-US" dirty="0" smtClean="0"/>
              <a:t> de </a:t>
            </a:r>
            <a:r>
              <a:rPr lang="en-US" dirty="0" err="1" smtClean="0"/>
              <a:t>l’AFPY</a:t>
            </a:r>
            <a:r>
              <a:rPr lang="en-US" dirty="0" smtClean="0"/>
              <a:t> se </a:t>
            </a:r>
            <a:r>
              <a:rPr lang="en-US" dirty="0" err="1" smtClean="0"/>
              <a:t>tiendra</a:t>
            </a:r>
            <a:r>
              <a:rPr lang="en-US" dirty="0" smtClean="0"/>
              <a:t> </a:t>
            </a:r>
            <a:r>
              <a:rPr lang="en-US" dirty="0" err="1" smtClean="0"/>
              <a:t>cette</a:t>
            </a:r>
            <a:r>
              <a:rPr lang="en-US" dirty="0" smtClean="0"/>
              <a:t> </a:t>
            </a:r>
            <a:r>
              <a:rPr lang="en-US" dirty="0" err="1" smtClean="0"/>
              <a:t>annee</a:t>
            </a:r>
            <a:r>
              <a:rPr lang="en-US" dirty="0" smtClean="0"/>
              <a:t> a Lyon</a:t>
            </a:r>
          </a:p>
          <a:p>
            <a:pPr lvl="1"/>
            <a:r>
              <a:rPr lang="en-US" dirty="0">
                <a:hlinkClick r:id="rId2"/>
              </a:rPr>
              <a:t>http://www.pycon.fr/2014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La conference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gratuite</a:t>
            </a:r>
            <a:r>
              <a:rPr lang="en-US" dirty="0" smtClean="0"/>
              <a:t>, </a:t>
            </a:r>
            <a:r>
              <a:rPr lang="en-US" dirty="0" err="1" smtClean="0"/>
              <a:t>mais</a:t>
            </a:r>
            <a:r>
              <a:rPr lang="en-US" dirty="0" smtClean="0"/>
              <a:t> nous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conseillons</a:t>
            </a:r>
            <a:r>
              <a:rPr lang="en-US" dirty="0" smtClean="0"/>
              <a:t> de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inscrire</a:t>
            </a:r>
            <a:r>
              <a:rPr lang="en-US" dirty="0" smtClean="0"/>
              <a:t> a </a:t>
            </a:r>
            <a:r>
              <a:rPr lang="en-US" dirty="0" err="1" smtClean="0"/>
              <a:t>l’AFPY</a:t>
            </a:r>
            <a:r>
              <a:rPr lang="en-US" dirty="0" smtClean="0"/>
              <a:t> pour la </a:t>
            </a:r>
            <a:r>
              <a:rPr lang="en-US" dirty="0" err="1" smtClean="0"/>
              <a:t>modique</a:t>
            </a:r>
            <a:r>
              <a:rPr lang="en-US" dirty="0" smtClean="0"/>
              <a:t> </a:t>
            </a:r>
            <a:r>
              <a:rPr lang="en-US" dirty="0" err="1" smtClean="0"/>
              <a:t>somme</a:t>
            </a:r>
            <a:r>
              <a:rPr lang="en-US" dirty="0" smtClean="0"/>
              <a:t> de 20 euros pour </a:t>
            </a:r>
            <a:r>
              <a:rPr lang="en-US" dirty="0" err="1" smtClean="0"/>
              <a:t>l’annee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Samedi</a:t>
            </a:r>
            <a:r>
              <a:rPr lang="en-US" dirty="0" smtClean="0"/>
              <a:t>/</a:t>
            </a:r>
            <a:r>
              <a:rPr lang="en-US" dirty="0" err="1" smtClean="0"/>
              <a:t>Dimanche</a:t>
            </a:r>
            <a:r>
              <a:rPr lang="en-US" dirty="0" smtClean="0"/>
              <a:t> 25-26 </a:t>
            </a:r>
            <a:r>
              <a:rPr lang="en-US" dirty="0" err="1" smtClean="0"/>
              <a:t>Octobre</a:t>
            </a:r>
            <a:r>
              <a:rPr lang="en-US" dirty="0" smtClean="0"/>
              <a:t>: la conference</a:t>
            </a:r>
          </a:p>
          <a:p>
            <a:pPr lvl="1"/>
            <a:r>
              <a:rPr lang="en-US" dirty="0" smtClean="0"/>
              <a:t>Schedule a </a:t>
            </a:r>
            <a:r>
              <a:rPr lang="en-US" dirty="0" err="1" smtClean="0"/>
              <a:t>etre</a:t>
            </a:r>
            <a:r>
              <a:rPr lang="en-US" dirty="0" smtClean="0"/>
              <a:t> </a:t>
            </a:r>
            <a:r>
              <a:rPr lang="en-US" dirty="0" err="1" smtClean="0"/>
              <a:t>publie</a:t>
            </a:r>
            <a:r>
              <a:rPr lang="en-US" dirty="0" smtClean="0"/>
              <a:t> </a:t>
            </a:r>
            <a:r>
              <a:rPr lang="en-US" dirty="0" err="1" smtClean="0"/>
              <a:t>demain</a:t>
            </a:r>
            <a:r>
              <a:rPr lang="en-US" dirty="0" smtClean="0"/>
              <a:t>, </a:t>
            </a:r>
            <a:r>
              <a:rPr lang="en-US" dirty="0" err="1" smtClean="0"/>
              <a:t>ven</a:t>
            </a:r>
            <a:r>
              <a:rPr lang="en-US" dirty="0" smtClean="0"/>
              <a:t> 26 </a:t>
            </a:r>
            <a:r>
              <a:rPr lang="en-US" dirty="0" err="1" smtClean="0"/>
              <a:t>Septembre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Lundi</a:t>
            </a:r>
            <a:r>
              <a:rPr lang="en-US" dirty="0" smtClean="0"/>
              <a:t>/Mardi 27-28 </a:t>
            </a:r>
            <a:r>
              <a:rPr lang="en-US" dirty="0" err="1" smtClean="0"/>
              <a:t>Octobre</a:t>
            </a:r>
            <a:r>
              <a:rPr lang="en-US" dirty="0" smtClean="0"/>
              <a:t>: Les Sprints</a:t>
            </a:r>
          </a:p>
          <a:p>
            <a:endParaRPr lang="en-US" dirty="0" smtClean="0"/>
          </a:p>
          <a:p>
            <a:pPr marL="400050"/>
            <a:r>
              <a:rPr lang="en-US" dirty="0" err="1"/>
              <a:t>Suivez</a:t>
            </a:r>
            <a:r>
              <a:rPr lang="en-US" dirty="0"/>
              <a:t> </a:t>
            </a:r>
            <a:r>
              <a:rPr lang="en-US" dirty="0">
                <a:hlinkClick r:id="rId3" tooltip="@pyconfr"/>
              </a:rPr>
              <a:t>@</a:t>
            </a:r>
            <a:r>
              <a:rPr lang="en-US" dirty="0" err="1">
                <a:hlinkClick r:id="rId3" tooltip="@pyconfr"/>
              </a:rPr>
              <a:t>pyconfr</a:t>
            </a:r>
            <a:r>
              <a:rPr lang="en-US" dirty="0"/>
              <a:t> </a:t>
            </a:r>
            <a:r>
              <a:rPr lang="en-US" dirty="0" err="1"/>
              <a:t>sur</a:t>
            </a:r>
            <a:r>
              <a:rPr lang="en-US" dirty="0"/>
              <a:t> </a:t>
            </a:r>
            <a:r>
              <a:rPr lang="en-US" dirty="0" smtClean="0"/>
              <a:t>twitter</a:t>
            </a:r>
          </a:p>
          <a:p>
            <a:pPr marL="400050"/>
            <a:endParaRPr lang="en-US" dirty="0"/>
          </a:p>
          <a:p>
            <a:pPr marL="400050"/>
            <a:r>
              <a:rPr lang="en-US" dirty="0" smtClean="0"/>
              <a:t>On y </a:t>
            </a:r>
            <a:r>
              <a:rPr lang="en-US" dirty="0" err="1" smtClean="0"/>
              <a:t>va</a:t>
            </a:r>
            <a:r>
              <a:rPr lang="en-US" dirty="0" smtClean="0"/>
              <a:t> !!</a:t>
            </a:r>
          </a:p>
          <a:p>
            <a:pPr marL="400050"/>
            <a:endParaRPr lang="en-US" dirty="0"/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Autre</a:t>
            </a:r>
            <a:r>
              <a:rPr lang="en-US" dirty="0" smtClean="0"/>
              <a:t> choses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02890"/>
            <a:ext cx="8946541" cy="4645510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Recordings</a:t>
            </a:r>
          </a:p>
          <a:p>
            <a:endParaRPr lang="en-US" sz="2800" dirty="0" smtClean="0"/>
          </a:p>
          <a:p>
            <a:r>
              <a:rPr lang="en-US" sz="2800" dirty="0" smtClean="0"/>
              <a:t>Tour de Table</a:t>
            </a:r>
          </a:p>
          <a:p>
            <a:endParaRPr lang="en-US" sz="2800" dirty="0" smtClean="0"/>
          </a:p>
          <a:p>
            <a:r>
              <a:rPr lang="en-US" sz="2800" dirty="0" smtClean="0"/>
              <a:t>a Jerome !!</a:t>
            </a:r>
          </a:p>
          <a:p>
            <a:pPr lvl="2"/>
            <a:endParaRPr lang="en-US" dirty="0" smtClean="0"/>
          </a:p>
          <a:p>
            <a:pPr marL="400050"/>
            <a:endParaRPr lang="en-US" dirty="0" smtClean="0"/>
          </a:p>
          <a:p>
            <a:pPr marL="400050"/>
            <a:endParaRPr lang="en-US" dirty="0"/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8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326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Python User Group de Grenoble  - Ordre du Jour  - “L’Ecosystem Scientifique Python” par Jerome Keiffer de l’ESRF</vt:lpstr>
      <vt:lpstr>Notre groupe:</vt:lpstr>
      <vt:lpstr>Notre site web: http://mjbright.github.io/Pygre/</vt:lpstr>
      <vt:lpstr>Notre site web: http://mjbright.github.io/Pygre/</vt:lpstr>
      <vt:lpstr>O’Reilly Review Program …</vt:lpstr>
      <vt:lpstr>Pyconfr 2014 … a Lyon !!</vt:lpstr>
      <vt:lpstr>Autre choses …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User Group de Grenoble</dc:title>
  <dc:creator>Bright, Michael</dc:creator>
  <cp:lastModifiedBy>Bright, Michael</cp:lastModifiedBy>
  <cp:revision>4</cp:revision>
  <dcterms:created xsi:type="dcterms:W3CDTF">2014-09-25T08:56:23Z</dcterms:created>
  <dcterms:modified xsi:type="dcterms:W3CDTF">2014-09-25T09:24:42Z</dcterms:modified>
</cp:coreProperties>
</file>