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56"/>
          </p14:sldIdLst>
        </p14:section>
        <p14:section name="Content Slides" id="{1A095CF9-3572-4538-94D7-8ABEC199D1E2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F007D"/>
    <a:srgbClr val="FF004C"/>
    <a:srgbClr val="20D3FF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0829" autoAdjust="0"/>
  </p:normalViewPr>
  <p:slideViewPr>
    <p:cSldViewPr snapToGrid="0" snapToObjects="1" showGuides="1">
      <p:cViewPr varScale="1">
        <p:scale>
          <a:sx n="93" d="100"/>
          <a:sy n="93" d="100"/>
        </p:scale>
        <p:origin x="216" y="320"/>
      </p:cViewPr>
      <p:guideLst/>
    </p:cSldViewPr>
  </p:slideViewPr>
  <p:outlineViewPr>
    <p:cViewPr>
      <p:scale>
        <a:sx n="33" d="100"/>
        <a:sy n="33" d="100"/>
      </p:scale>
      <p:origin x="0" y="-5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D1A7A-A38A-0249-86FC-F343AC0D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34" y="1242034"/>
            <a:ext cx="3694113" cy="68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88188"/>
            <a:ext cx="5984875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07F437-89B4-A54B-85A8-C9A5944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3A1980-E778-E34F-85D2-A03A2CE0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8E1EF04-8BEC-9546-8684-2121831A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6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DFDB941-222C-EE4E-A545-ED231A2B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US" sz="4000" b="1" i="0" kern="1200" cap="all" baseline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5522A-3C08-6948-AF7F-86F94B6E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77362-0938-B84B-8F9B-6A0D8E6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2A842-E348-4340-8C81-E598FCAB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242034"/>
            <a:ext cx="4834916" cy="68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3563A-23A7-0548-9817-9F1F1C63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32" y="1554182"/>
            <a:ext cx="2721143" cy="687614"/>
          </a:xfrm>
        </p:spPr>
        <p:txBody>
          <a:bodyPr/>
          <a:lstStyle>
            <a:lvl1pPr>
              <a:defRPr lang="en-GB" sz="3600" b="1" i="0" kern="1200" cap="none" baseline="0" dirty="0" smtClean="0">
                <a:solidFill>
                  <a:srgbClr val="FF004C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7009"/>
            <a:ext cx="9491663" cy="68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F2AED3-E92E-E44F-86E7-B44196DC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70E1E4-AEB4-4A49-9182-E549BDB7F0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6799" y="1075765"/>
            <a:ext cx="2366914" cy="5177117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2882"/>
            <a:ext cx="12192000" cy="585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4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B36D1-E107-6944-A381-D9B61028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0878"/>
            <a:ext cx="9491663" cy="68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01CDCB-954E-9446-857B-279975E393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2193A7-233D-9B49-97E7-49F7659B77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40F461-A064-2B42-8AE5-4D015E2405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ED5B7D1-3A97-9B40-BDB5-9D3E0F166F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2099979"/>
            <a:ext cx="7091362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494660"/>
            <a:ext cx="622712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647060"/>
            <a:ext cx="634904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35275" y="1925767"/>
            <a:ext cx="6279765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none" baseline="0">
                <a:latin typeface="+mn-lt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75B8E-28E2-2840-8DFA-1A28415B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4" y="1925767"/>
            <a:ext cx="2521449" cy="68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50" r:id="rId19"/>
    <p:sldLayoutId id="2147483721" r:id="rId20"/>
    <p:sldLayoutId id="2147483693" r:id="rId21"/>
    <p:sldLayoutId id="2147483660" r:id="rId22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6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6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6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6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6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8327-D81F-4A3D-A77F-B8EE21FB2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Workflow and End-to-End Pipelines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E3310-124B-4199-9A5A-865EE2BE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81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F0FA8-0EC0-6C45-98BD-ED676BA72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4CC329-298B-C34E-9EDB-ACD8F69B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0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08CDA-1C61-C548-B334-3CCA33BE8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D9BDAD-7010-604D-B049-4526C3B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-template.potx" id="{9FD00B6A-4A68-460F-9902-5102D1134B75}" vid="{AF7994AD-9AF7-4BB4-ABDC-64877EC9B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7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Krana Fat B</vt:lpstr>
      <vt:lpstr>Montserrat</vt:lpstr>
      <vt:lpstr>Office Theme</vt:lpstr>
      <vt:lpstr>Workflow and End-to-End Pipelines 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 </dc:title>
  <dc:subject/>
  <dc:creator>Michael Burgess</dc:creator>
  <cp:keywords/>
  <dc:description/>
  <cp:lastModifiedBy>Michael Burgess</cp:lastModifiedBy>
  <cp:revision>3</cp:revision>
  <cp:lastPrinted>2019-07-03T09:46:41Z</cp:lastPrinted>
  <dcterms:created xsi:type="dcterms:W3CDTF">2019-11-05T09:13:15Z</dcterms:created>
  <dcterms:modified xsi:type="dcterms:W3CDTF">2019-11-05T19:34:30Z</dcterms:modified>
  <cp:category/>
</cp:coreProperties>
</file>