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1" r:id="rId4"/>
    <p:sldId id="270" r:id="rId5"/>
    <p:sldId id="268" r:id="rId6"/>
    <p:sldId id="269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6" r:id="rId22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 autoAdjust="0"/>
    <p:restoredTop sz="86421" autoAdjust="0"/>
  </p:normalViewPr>
  <p:slideViewPr>
    <p:cSldViewPr snapToGrid="0">
      <p:cViewPr varScale="1">
        <p:scale>
          <a:sx n="120" d="100"/>
          <a:sy n="120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608" y="17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//NB: </a:t>
            </a:r>
            <a:r>
              <a:rPr lang="en-US" dirty="0" err="1" smtClean="0"/>
              <a:t>brances</a:t>
            </a:r>
            <a:r>
              <a:rPr lang="en-US" dirty="0" smtClean="0"/>
              <a:t> &amp; no semicolons</a:t>
            </a:r>
          </a:p>
          <a:p>
            <a:r>
              <a:rPr lang="en-US" dirty="0" smtClean="0"/>
              <a:t>//this is an alternative, and </a:t>
            </a:r>
            <a:r>
              <a:rPr lang="en-US" dirty="0" err="1" smtClean="0"/>
              <a:t>preffered</a:t>
            </a:r>
            <a:r>
              <a:rPr lang="en-US" dirty="0" smtClean="0"/>
              <a:t> style </a:t>
            </a:r>
          </a:p>
          <a:p>
            <a:r>
              <a:rPr lang="en-US" dirty="0" smtClean="0"/>
              <a:t>//for multiple generators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., multiple &lt;-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smtClean="0"/>
              <a:t>//semi-colon required...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8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there are no break/continue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/*</a:t>
            </a:r>
          </a:p>
          <a:p>
            <a:r>
              <a:rPr lang="en-US" dirty="0" smtClean="0"/>
              <a:t>* the first case defines an immutable ordered sequence of characters (</a:t>
            </a:r>
            <a:r>
              <a:rPr lang="en-US" dirty="0" err="1" smtClean="0"/>
              <a:t>ie</a:t>
            </a:r>
            <a:r>
              <a:rPr lang="en-US" dirty="0" smtClean="0"/>
              <a:t>. a `String`)</a:t>
            </a:r>
          </a:p>
          <a:p>
            <a:r>
              <a:rPr lang="en-US" dirty="0" smtClean="0"/>
              <a:t>* the second case defines an immutable ordered sequence of strings (</a:t>
            </a:r>
            <a:r>
              <a:rPr lang="en-US" dirty="0" err="1" smtClean="0"/>
              <a:t>ie</a:t>
            </a:r>
            <a:r>
              <a:rPr lang="en-US" dirty="0" smtClean="0"/>
              <a:t>. a `Vector` of `String`s)</a:t>
            </a:r>
          </a:p>
          <a:p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2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0" y="857566"/>
            <a:ext cx="5925671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925671" y="857566"/>
            <a:ext cx="3218329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 OVER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List("Sherlock", "Jefferson", "Washington")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 (n &lt;- names) </a:t>
            </a:r>
            <a:r>
              <a:rPr lang="en-US" dirty="0" err="1" smtClean="0"/>
              <a:t>println</a:t>
            </a:r>
            <a:r>
              <a:rPr lang="en-US" dirty="0" smtClean="0"/>
              <a:t>(n)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uNames</a:t>
            </a:r>
            <a:r>
              <a:rPr lang="en-US" dirty="0"/>
              <a:t> = for (n &lt;- names 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yield </a:t>
            </a:r>
            <a:r>
              <a:rPr lang="en-US" dirty="0" err="1"/>
              <a:t>n.toUpperCase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uNames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Sherlock</a:t>
            </a:r>
          </a:p>
          <a:p>
            <a:r>
              <a:rPr lang="en-US" dirty="0"/>
              <a:t>Jefferson</a:t>
            </a:r>
          </a:p>
          <a:p>
            <a:r>
              <a:rPr lang="en-US" dirty="0" smtClean="0"/>
              <a:t>Washington</a:t>
            </a:r>
          </a:p>
          <a:p>
            <a:endParaRPr lang="en-US" dirty="0"/>
          </a:p>
          <a:p>
            <a:r>
              <a:rPr lang="en-US" dirty="0"/>
              <a:t>List(SHERLOCK, JEFFERSON, WASHINGTON)</a:t>
            </a:r>
          </a:p>
        </p:txBody>
      </p:sp>
    </p:spTree>
    <p:extLst>
      <p:ext uri="{BB962C8B-B14F-4D97-AF65-F5344CB8AC3E}">
        <p14:creationId xmlns:p14="http://schemas.microsoft.com/office/powerpoint/2010/main" val="3232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 OVER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people_locations</a:t>
            </a:r>
            <a:r>
              <a:rPr lang="en-US" dirty="0"/>
              <a:t> = Map(</a:t>
            </a:r>
          </a:p>
          <a:p>
            <a:r>
              <a:rPr lang="en-US" dirty="0" smtClean="0"/>
              <a:t> "</a:t>
            </a:r>
            <a:r>
              <a:rPr lang="en-US" dirty="0"/>
              <a:t>Sherlock" -&gt; "London",</a:t>
            </a:r>
          </a:p>
          <a:p>
            <a:r>
              <a:rPr lang="en-US" dirty="0" smtClean="0"/>
              <a:t> "</a:t>
            </a:r>
            <a:r>
              <a:rPr lang="en-US" dirty="0"/>
              <a:t>Jefferson" -&gt; "Virginia"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 </a:t>
            </a:r>
            <a:r>
              <a:rPr lang="en-US" dirty="0" smtClean="0"/>
              <a:t>(n, l) </a:t>
            </a:r>
            <a:r>
              <a:rPr lang="en-US" dirty="0"/>
              <a:t>&lt;- </a:t>
            </a:r>
            <a:r>
              <a:rPr lang="en-US" dirty="0" err="1"/>
              <a:t>people_locations</a:t>
            </a:r>
            <a:r>
              <a:rPr lang="en-US" dirty="0"/>
              <a:t>)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(s"${n} </a:t>
            </a:r>
            <a:r>
              <a:rPr lang="en-US" dirty="0"/>
              <a:t>was born in </a:t>
            </a:r>
            <a:r>
              <a:rPr lang="en-US" dirty="0" smtClean="0"/>
              <a:t>${l}")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locations = </a:t>
            </a:r>
            <a:r>
              <a:rPr lang="en-US" dirty="0" smtClean="0"/>
              <a:t>for {</a:t>
            </a:r>
          </a:p>
          <a:p>
            <a:r>
              <a:rPr lang="en-US" dirty="0" smtClean="0"/>
              <a:t> (n, l) </a:t>
            </a:r>
            <a:r>
              <a:rPr lang="en-US" dirty="0"/>
              <a:t>&lt;- </a:t>
            </a:r>
            <a:r>
              <a:rPr lang="en-US" dirty="0" err="1" smtClean="0"/>
              <a:t>people_locations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/>
              <a:t>yield </a:t>
            </a:r>
            <a:r>
              <a:rPr lang="en-US" dirty="0" smtClean="0"/>
              <a:t>l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(locations)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Sherlock was born in </a:t>
            </a:r>
            <a:r>
              <a:rPr lang="en-US" dirty="0" smtClean="0"/>
              <a:t>London</a:t>
            </a:r>
          </a:p>
          <a:p>
            <a:endParaRPr lang="en-US" dirty="0"/>
          </a:p>
          <a:p>
            <a:r>
              <a:rPr lang="en-US" dirty="0"/>
              <a:t>Jefferson was born in </a:t>
            </a:r>
            <a:r>
              <a:rPr lang="en-US" dirty="0" smtClean="0"/>
              <a:t>Virginia</a:t>
            </a:r>
          </a:p>
          <a:p>
            <a:endParaRPr lang="en-US" dirty="0"/>
          </a:p>
          <a:p>
            <a:r>
              <a:rPr lang="en-US" dirty="0"/>
              <a:t>List(London, Virginia)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 OVER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range = 1 to 10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numbers = for(</a:t>
            </a:r>
            <a:r>
              <a:rPr lang="en-US" dirty="0" err="1"/>
              <a:t>i</a:t>
            </a:r>
            <a:r>
              <a:rPr lang="en-US" dirty="0"/>
              <a:t> &lt;- 1 to 5) yield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&lt;- 1 to </a:t>
            </a:r>
            <a:r>
              <a:rPr lang="en-US" dirty="0" smtClean="0"/>
              <a:t>3)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for(j &lt;- 10 until </a:t>
            </a:r>
            <a:r>
              <a:rPr lang="en-US" dirty="0" smtClean="0"/>
              <a:t>30 </a:t>
            </a:r>
            <a:r>
              <a:rPr lang="en-US" dirty="0"/>
              <a:t>by 10) </a:t>
            </a:r>
            <a:r>
              <a:rPr lang="en-US" dirty="0" err="1"/>
              <a:t>println</a:t>
            </a:r>
            <a:r>
              <a:rPr lang="en-US" dirty="0"/>
              <a:t>(j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for(z &lt;- 100.to(200).by(50)) </a:t>
            </a:r>
            <a:r>
              <a:rPr lang="en-US" dirty="0" err="1"/>
              <a:t>println</a:t>
            </a:r>
            <a:r>
              <a:rPr lang="en-US" dirty="0"/>
              <a:t>(z)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ages = for(</a:t>
            </a:r>
          </a:p>
          <a:p>
            <a:r>
              <a:rPr lang="en-US" dirty="0" smtClean="0"/>
              <a:t>	age </a:t>
            </a:r>
            <a:r>
              <a:rPr lang="en-US" dirty="0"/>
              <a:t>&lt;- 18 to 19</a:t>
            </a:r>
          </a:p>
          <a:p>
            <a:r>
              <a:rPr lang="en-US" dirty="0" smtClean="0"/>
              <a:t>	if </a:t>
            </a:r>
            <a:r>
              <a:rPr lang="en-US" dirty="0"/>
              <a:t>age % 2 == 0</a:t>
            </a:r>
          </a:p>
          <a:p>
            <a:r>
              <a:rPr lang="en-US" dirty="0"/>
              <a:t>) yield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range</a:t>
            </a:r>
            <a:r>
              <a:rPr lang="en-US" sz="1600" dirty="0"/>
              <a:t>: </a:t>
            </a:r>
            <a:r>
              <a:rPr lang="en-US" sz="1600" dirty="0" err="1"/>
              <a:t>Range.Inclusive</a:t>
            </a:r>
            <a:r>
              <a:rPr lang="en-US" sz="1600" dirty="0"/>
              <a:t> = Range 1 to </a:t>
            </a:r>
            <a:r>
              <a:rPr lang="en-US" sz="1600" dirty="0" smtClean="0"/>
              <a:t>10</a:t>
            </a:r>
          </a:p>
          <a:p>
            <a:endParaRPr lang="en-US" sz="1600" dirty="0"/>
          </a:p>
          <a:p>
            <a:r>
              <a:rPr lang="en-US" sz="1600" dirty="0"/>
              <a:t>numbers: </a:t>
            </a:r>
            <a:r>
              <a:rPr lang="en-US" sz="1600" dirty="0" err="1"/>
              <a:t>IndexedSeq</a:t>
            </a:r>
            <a:r>
              <a:rPr lang="en-US" sz="1600" dirty="0"/>
              <a:t>[</a:t>
            </a:r>
            <a:r>
              <a:rPr lang="en-US" sz="1600" dirty="0" err="1"/>
              <a:t>Int</a:t>
            </a:r>
            <a:r>
              <a:rPr lang="en-US" sz="1600" dirty="0"/>
              <a:t>] = Vector(1, 2, 3, 4, 5)</a:t>
            </a:r>
          </a:p>
          <a:p>
            <a:endParaRPr lang="en-US" sz="1600" dirty="0"/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 smtClean="0"/>
              <a:t>3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10</a:t>
            </a:r>
          </a:p>
          <a:p>
            <a:r>
              <a:rPr lang="en-US" sz="1600" dirty="0" smtClean="0"/>
              <a:t>20</a:t>
            </a:r>
          </a:p>
          <a:p>
            <a:endParaRPr lang="en-US" sz="1600" dirty="0"/>
          </a:p>
          <a:p>
            <a:r>
              <a:rPr lang="en-US" sz="1600" dirty="0"/>
              <a:t>100</a:t>
            </a:r>
          </a:p>
          <a:p>
            <a:r>
              <a:rPr lang="en-US" sz="1600" dirty="0"/>
              <a:t>150</a:t>
            </a:r>
          </a:p>
          <a:p>
            <a:r>
              <a:rPr lang="en-US" sz="1600" dirty="0"/>
              <a:t>200</a:t>
            </a:r>
          </a:p>
          <a:p>
            <a:endParaRPr lang="en-US" sz="1600" dirty="0"/>
          </a:p>
          <a:p>
            <a:r>
              <a:rPr lang="en-US" sz="1600" dirty="0"/>
              <a:t>ages: </a:t>
            </a:r>
            <a:r>
              <a:rPr lang="en-US" sz="1600" dirty="0" err="1"/>
              <a:t>IndexedSeq</a:t>
            </a:r>
            <a:r>
              <a:rPr lang="en-US" sz="1600" dirty="0"/>
              <a:t>[</a:t>
            </a:r>
            <a:r>
              <a:rPr lang="en-US" sz="1600" dirty="0" err="1"/>
              <a:t>Int</a:t>
            </a:r>
            <a:r>
              <a:rPr lang="en-US" sz="1600" dirty="0"/>
              <a:t>] = Vector(18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20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// Any = String | </a:t>
            </a:r>
            <a:r>
              <a:rPr lang="en-US" b="1" dirty="0" err="1"/>
              <a:t>Int</a:t>
            </a:r>
            <a:r>
              <a:rPr lang="en-US" b="1" dirty="0"/>
              <a:t> | </a:t>
            </a:r>
            <a:r>
              <a:rPr lang="en-US" b="1" dirty="0" smtClean="0"/>
              <a:t>...</a:t>
            </a:r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x: Any = 5</a:t>
            </a:r>
          </a:p>
          <a:p>
            <a:r>
              <a:rPr lang="en-US" dirty="0" err="1"/>
              <a:t>val</a:t>
            </a:r>
            <a:r>
              <a:rPr lang="en-US" dirty="0"/>
              <a:t> y: Any = "X"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// Option[String] = None | Some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name: Option[String] = None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location: Option[String] = Some("UK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for {</a:t>
            </a:r>
          </a:p>
          <a:p>
            <a:r>
              <a:rPr lang="en-US" dirty="0" smtClean="0"/>
              <a:t>  l </a:t>
            </a:r>
            <a:r>
              <a:rPr lang="en-US" dirty="0"/>
              <a:t>&lt;- location</a:t>
            </a:r>
          </a:p>
          <a:p>
            <a:r>
              <a:rPr lang="en-US" dirty="0" smtClean="0"/>
              <a:t>  n </a:t>
            </a:r>
            <a:r>
              <a:rPr lang="en-US" dirty="0"/>
              <a:t>&lt;- name </a:t>
            </a:r>
          </a:p>
          <a:p>
            <a:r>
              <a:rPr lang="en-US" dirty="0"/>
              <a:t>} </a:t>
            </a:r>
            <a:r>
              <a:rPr lang="en-US" dirty="0" smtClean="0"/>
              <a:t>yield l </a:t>
            </a:r>
            <a:r>
              <a:rPr lang="en-US" dirty="0"/>
              <a:t>+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for {</a:t>
            </a:r>
          </a:p>
          <a:p>
            <a:r>
              <a:rPr lang="en-US" dirty="0"/>
              <a:t>  l &lt;-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println</a:t>
            </a:r>
            <a:r>
              <a:rPr lang="en-US" dirty="0" smtClean="0"/>
              <a:t>(l)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x: Any = 5</a:t>
            </a:r>
          </a:p>
          <a:p>
            <a:r>
              <a:rPr lang="en-US" dirty="0"/>
              <a:t>y: Any =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/>
              <a:t>name: Option[String] = </a:t>
            </a:r>
            <a:r>
              <a:rPr lang="en-US" dirty="0" smtClean="0"/>
              <a:t>None</a:t>
            </a:r>
          </a:p>
          <a:p>
            <a:endParaRPr lang="en-US" dirty="0"/>
          </a:p>
          <a:p>
            <a:r>
              <a:rPr lang="en-US" dirty="0"/>
              <a:t>location: Option[String] = Some(UK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None </a:t>
            </a:r>
          </a:p>
          <a:p>
            <a:endParaRPr lang="en-US" dirty="0"/>
          </a:p>
          <a:p>
            <a:r>
              <a:rPr lang="en-US" dirty="0"/>
              <a:t>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</a:t>
            </a:r>
          </a:p>
          <a:p>
            <a:r>
              <a:rPr lang="en-US" dirty="0" smtClean="0"/>
              <a:t>  "</a:t>
            </a:r>
            <a:r>
              <a:rPr lang="en-US" dirty="0"/>
              <a:t>Michael </a:t>
            </a:r>
            <a:r>
              <a:rPr lang="en-US" dirty="0" err="1"/>
              <a:t>Burgess".split</a:t>
            </a:r>
            <a:r>
              <a:rPr lang="en-US" dirty="0"/>
              <a:t>(" "),</a:t>
            </a:r>
          </a:p>
          <a:p>
            <a:r>
              <a:rPr lang="en-US" dirty="0" smtClean="0"/>
              <a:t>  "</a:t>
            </a:r>
            <a:r>
              <a:rPr lang="en-US" dirty="0"/>
              <a:t>Michael </a:t>
            </a:r>
            <a:r>
              <a:rPr lang="en-US" dirty="0" err="1"/>
              <a:t>Holmes".split</a:t>
            </a:r>
            <a:r>
              <a:rPr lang="en-US" dirty="0"/>
              <a:t>(" "),</a:t>
            </a:r>
          </a:p>
          <a:p>
            <a:r>
              <a:rPr lang="en-US" dirty="0" smtClean="0"/>
              <a:t>  "</a:t>
            </a:r>
            <a:r>
              <a:rPr lang="en-US" dirty="0"/>
              <a:t>Sherlock </a:t>
            </a:r>
            <a:r>
              <a:rPr lang="en-US" dirty="0" err="1"/>
              <a:t>Holmes".split</a:t>
            </a:r>
            <a:r>
              <a:rPr lang="en-US" dirty="0"/>
              <a:t>(" ")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/>
              <a:t>(</a:t>
            </a:r>
          </a:p>
          <a:p>
            <a:r>
              <a:rPr lang="en-US" dirty="0" smtClean="0"/>
              <a:t>  for {</a:t>
            </a:r>
          </a:p>
          <a:p>
            <a:r>
              <a:rPr lang="en-US" dirty="0" smtClean="0"/>
              <a:t>    parts </a:t>
            </a:r>
            <a:r>
              <a:rPr lang="en-US" dirty="0"/>
              <a:t>&lt;- </a:t>
            </a:r>
            <a:r>
              <a:rPr lang="en-US" dirty="0" smtClean="0"/>
              <a:t>names</a:t>
            </a:r>
            <a:endParaRPr lang="en-US" dirty="0"/>
          </a:p>
          <a:p>
            <a:r>
              <a:rPr lang="en-US" dirty="0" smtClean="0"/>
              <a:t>    part </a:t>
            </a:r>
            <a:r>
              <a:rPr lang="en-US" dirty="0"/>
              <a:t>&lt;- </a:t>
            </a:r>
            <a:r>
              <a:rPr lang="en-US" dirty="0" smtClean="0"/>
              <a:t>parts</a:t>
            </a:r>
          </a:p>
          <a:p>
            <a:r>
              <a:rPr lang="en-US" dirty="0"/>
              <a:t> </a:t>
            </a:r>
            <a:r>
              <a:rPr lang="en-US" dirty="0" smtClean="0"/>
              <a:t> } </a:t>
            </a:r>
            <a:r>
              <a:rPr lang="en-US" dirty="0"/>
              <a:t>yield part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for(x </a:t>
            </a:r>
            <a:r>
              <a:rPr lang="en-US" dirty="0"/>
              <a:t>&lt;- "ABCDEF"; y &lt;- 0 until 6)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yield </a:t>
            </a:r>
            <a:r>
              <a:rPr lang="en-US" dirty="0"/>
              <a:t>x + </a:t>
            </a:r>
            <a:r>
              <a:rPr lang="en-US" dirty="0" err="1"/>
              <a:t>y.toString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List(Michael, Burgess, Michael, Holmes, Sherlock, Holmes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res15: </a:t>
            </a:r>
            <a:r>
              <a:rPr lang="en-US" dirty="0" err="1"/>
              <a:t>IndexedSeq</a:t>
            </a:r>
            <a:r>
              <a:rPr lang="en-US" dirty="0"/>
              <a:t>[String] = Vector</a:t>
            </a:r>
            <a:r>
              <a:rPr lang="en-US" dirty="0" smtClean="0"/>
              <a:t>(</a:t>
            </a:r>
          </a:p>
          <a:p>
            <a:r>
              <a:rPr lang="en-US" dirty="0" smtClean="0"/>
              <a:t>A0</a:t>
            </a:r>
            <a:r>
              <a:rPr lang="en-US" dirty="0"/>
              <a:t>, A1, A2, A3, A4, A5,</a:t>
            </a:r>
          </a:p>
          <a:p>
            <a:r>
              <a:rPr lang="en-US" dirty="0"/>
              <a:t>B0, B1, B2, B3, B4, B5,</a:t>
            </a:r>
          </a:p>
          <a:p>
            <a:r>
              <a:rPr lang="en-US" dirty="0"/>
              <a:t>C0, C1, C2, C3, C4, C5,</a:t>
            </a:r>
          </a:p>
          <a:p>
            <a:r>
              <a:rPr lang="en-US" dirty="0"/>
              <a:t>D0, D1, D2, D3, D4, D5,</a:t>
            </a:r>
          </a:p>
          <a:p>
            <a:r>
              <a:rPr lang="en-US" dirty="0"/>
              <a:t>E0, E1, E2, E3, E4, E5,</a:t>
            </a:r>
          </a:p>
          <a:p>
            <a:r>
              <a:rPr lang="en-US" dirty="0"/>
              <a:t>F0, F1, F2, F3, F4, F5)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</a:t>
            </a:r>
          </a:p>
          <a:p>
            <a:r>
              <a:rPr lang="en-US" dirty="0" smtClean="0"/>
              <a:t>  "</a:t>
            </a:r>
            <a:r>
              <a:rPr lang="en-US" dirty="0"/>
              <a:t>Michael </a:t>
            </a:r>
            <a:r>
              <a:rPr lang="en-US" dirty="0" err="1"/>
              <a:t>Burgess".split</a:t>
            </a:r>
            <a:r>
              <a:rPr lang="en-US" dirty="0"/>
              <a:t>(" "),</a:t>
            </a:r>
          </a:p>
          <a:p>
            <a:r>
              <a:rPr lang="en-US" dirty="0" smtClean="0"/>
              <a:t>  "</a:t>
            </a:r>
            <a:r>
              <a:rPr lang="en-US" dirty="0"/>
              <a:t>Michael </a:t>
            </a:r>
            <a:r>
              <a:rPr lang="en-US" dirty="0" err="1"/>
              <a:t>Holmes".split</a:t>
            </a:r>
            <a:r>
              <a:rPr lang="en-US" dirty="0"/>
              <a:t>(" "),</a:t>
            </a:r>
          </a:p>
          <a:p>
            <a:r>
              <a:rPr lang="en-US" dirty="0" smtClean="0"/>
              <a:t>  "</a:t>
            </a:r>
            <a:r>
              <a:rPr lang="en-US" dirty="0"/>
              <a:t>Sherlock </a:t>
            </a:r>
            <a:r>
              <a:rPr lang="en-US" dirty="0" err="1"/>
              <a:t>Holmes".split</a:t>
            </a:r>
            <a:r>
              <a:rPr lang="en-US" dirty="0"/>
              <a:t>(" ")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 for </a:t>
            </a:r>
            <a:r>
              <a:rPr lang="en-US" dirty="0"/>
              <a:t>{</a:t>
            </a:r>
          </a:p>
          <a:p>
            <a:r>
              <a:rPr lang="en-US" dirty="0" smtClean="0"/>
              <a:t>  parts </a:t>
            </a:r>
            <a:r>
              <a:rPr lang="en-US" dirty="0"/>
              <a:t>&lt;- names</a:t>
            </a:r>
          </a:p>
          <a:p>
            <a:r>
              <a:rPr lang="en-US" dirty="0" smtClean="0"/>
              <a:t>  part </a:t>
            </a:r>
            <a:r>
              <a:rPr lang="en-US" dirty="0"/>
              <a:t>&lt;- parts</a:t>
            </a:r>
          </a:p>
          <a:p>
            <a:r>
              <a:rPr lang="en-US" dirty="0" smtClean="0"/>
              <a:t>  if </a:t>
            </a:r>
            <a:r>
              <a:rPr lang="en-US" dirty="0"/>
              <a:t>parts(1) == "Holmes"</a:t>
            </a:r>
          </a:p>
          <a:p>
            <a:r>
              <a:rPr lang="en-US" dirty="0"/>
              <a:t>} yield </a:t>
            </a:r>
            <a:r>
              <a:rPr lang="en-US" dirty="0" smtClean="0"/>
              <a:t>part 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myInts</a:t>
            </a:r>
            <a:r>
              <a:rPr lang="en-US" dirty="0"/>
              <a:t> = for(</a:t>
            </a:r>
          </a:p>
          <a:p>
            <a:r>
              <a:rPr lang="en-US" dirty="0" smtClean="0"/>
              <a:t>  x </a:t>
            </a:r>
            <a:r>
              <a:rPr lang="en-US" dirty="0"/>
              <a:t>&lt;- 1 to </a:t>
            </a:r>
            <a:r>
              <a:rPr lang="en-US" dirty="0" smtClean="0"/>
              <a:t>100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if </a:t>
            </a:r>
            <a:r>
              <a:rPr lang="en-US" dirty="0"/>
              <a:t>x % 2 == 0</a:t>
            </a:r>
          </a:p>
          <a:p>
            <a:r>
              <a:rPr lang="en-US" dirty="0" smtClean="0"/>
              <a:t>  if </a:t>
            </a:r>
            <a:r>
              <a:rPr lang="en-US" dirty="0"/>
              <a:t>x &lt; 50</a:t>
            </a:r>
          </a:p>
          <a:p>
            <a:r>
              <a:rPr lang="en-US" dirty="0"/>
              <a:t>) yield x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List(Michael, Holmes, Sherlock, Holmes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myInts</a:t>
            </a:r>
            <a:r>
              <a:rPr lang="en-US" dirty="0"/>
              <a:t>: </a:t>
            </a:r>
            <a:r>
              <a:rPr lang="en-US" dirty="0" err="1"/>
              <a:t>IndexedSeq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Vector</a:t>
            </a:r>
            <a:r>
              <a:rPr lang="en-US" dirty="0" smtClean="0"/>
              <a:t>(</a:t>
            </a:r>
          </a:p>
          <a:p>
            <a:r>
              <a:rPr lang="en-US" dirty="0" smtClean="0"/>
              <a:t>2</a:t>
            </a:r>
            <a:r>
              <a:rPr lang="en-US" dirty="0"/>
              <a:t>, 4, 6, 8, 10, 12, 14, 16, </a:t>
            </a:r>
            <a:r>
              <a:rPr lang="en-US" dirty="0" smtClean="0"/>
              <a:t>18, 20</a:t>
            </a:r>
            <a:r>
              <a:rPr lang="en-US" dirty="0"/>
              <a:t>, 22, 24, 26, 28, 30, 32, </a:t>
            </a:r>
            <a:r>
              <a:rPr lang="en-US" dirty="0" smtClean="0"/>
              <a:t>34, 36</a:t>
            </a:r>
            <a:r>
              <a:rPr lang="en-US" dirty="0"/>
              <a:t>, 38, 40, 42, 44, 46, 48)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9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857567"/>
            <a:ext cx="5925671" cy="5635338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to 5 by 2</a:t>
            </a:r>
          </a:p>
          <a:p>
            <a:r>
              <a:rPr lang="en-US" dirty="0"/>
              <a:t>1.to(5).by(2)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for(x &lt;- 1 to 10 by 2) </a:t>
            </a:r>
            <a:r>
              <a:rPr lang="en-US" dirty="0" err="1"/>
              <a:t>println</a:t>
            </a:r>
            <a:r>
              <a:rPr lang="en-US" dirty="0"/>
              <a:t>(x * 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numbers = 1 to 10 </a:t>
            </a:r>
            <a:r>
              <a:rPr lang="en-US" dirty="0" err="1"/>
              <a:t>toArray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(numbers)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res17</a:t>
            </a:r>
            <a:r>
              <a:rPr lang="en-US" dirty="0"/>
              <a:t>: </a:t>
            </a:r>
            <a:r>
              <a:rPr lang="en-US" dirty="0" err="1"/>
              <a:t>scala.collection.immutable.Range</a:t>
            </a:r>
            <a:r>
              <a:rPr lang="en-US" dirty="0"/>
              <a:t> = Range 1 to 5 by 2</a:t>
            </a:r>
          </a:p>
          <a:p>
            <a:endParaRPr lang="en-US" dirty="0"/>
          </a:p>
          <a:p>
            <a:r>
              <a:rPr lang="en-US" dirty="0"/>
              <a:t>res18: </a:t>
            </a:r>
            <a:r>
              <a:rPr lang="en-US" dirty="0" err="1"/>
              <a:t>scala.collection.immutable.Range</a:t>
            </a:r>
            <a:r>
              <a:rPr lang="en-US" dirty="0"/>
              <a:t> = Range 1 to 5 by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people = List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/>
              <a:t>Michael Burgess", "John Doe", "Jane Doe")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doeNames</a:t>
            </a:r>
            <a:r>
              <a:rPr lang="en-US" dirty="0"/>
              <a:t> = for(</a:t>
            </a:r>
          </a:p>
          <a:p>
            <a:r>
              <a:rPr lang="en-US" dirty="0" smtClean="0"/>
              <a:t>  person </a:t>
            </a:r>
            <a:r>
              <a:rPr lang="en-US" dirty="0"/>
              <a:t>&lt;- people;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person.split</a:t>
            </a:r>
            <a:r>
              <a:rPr lang="en-US" dirty="0"/>
              <a:t>(' ')(1);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lastName</a:t>
            </a:r>
            <a:r>
              <a:rPr lang="en-US" dirty="0"/>
              <a:t> == "Doe"</a:t>
            </a:r>
          </a:p>
          <a:p>
            <a:r>
              <a:rPr lang="en-US" dirty="0"/>
              <a:t>) yield person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doeNames</a:t>
            </a:r>
            <a:r>
              <a:rPr lang="en-US" dirty="0"/>
              <a:t>: List[String] = List(John Doe, Jane Doe)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population =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/>
              <a:t>while(population &lt; 10) {</a:t>
            </a:r>
          </a:p>
          <a:p>
            <a:r>
              <a:rPr lang="en-US" dirty="0" smtClean="0"/>
              <a:t>  population </a:t>
            </a:r>
            <a:r>
              <a:rPr lang="en-US" dirty="0"/>
              <a:t>+= 1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(population)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line = ""</a:t>
            </a:r>
          </a:p>
          <a:p>
            <a:r>
              <a:rPr lang="en-US" dirty="0"/>
              <a:t>while(line != "q") {</a:t>
            </a:r>
          </a:p>
          <a:p>
            <a:r>
              <a:rPr lang="en-US" dirty="0" smtClean="0"/>
              <a:t>  line </a:t>
            </a:r>
            <a:r>
              <a:rPr lang="en-US" dirty="0"/>
              <a:t>= </a:t>
            </a:r>
            <a:r>
              <a:rPr lang="en-US" dirty="0" err="1" smtClean="0"/>
              <a:t>StdIn.readLine</a:t>
            </a:r>
            <a:r>
              <a:rPr lang="en-US" dirty="0"/>
              <a:t>("Message? 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if(line </a:t>
            </a:r>
            <a:r>
              <a:rPr lang="en-US" dirty="0"/>
              <a:t>== "damn") {</a:t>
            </a:r>
          </a:p>
          <a:p>
            <a:r>
              <a:rPr lang="en-US" dirty="0" smtClean="0"/>
              <a:t>   line </a:t>
            </a:r>
            <a:r>
              <a:rPr lang="en-US" dirty="0"/>
              <a:t>= "</a:t>
            </a:r>
            <a:r>
              <a:rPr lang="en-US" dirty="0" smtClean="0"/>
              <a:t>q”</a:t>
            </a:r>
          </a:p>
          <a:p>
            <a:r>
              <a:rPr lang="en-US" dirty="0"/>
              <a:t> </a:t>
            </a:r>
            <a:r>
              <a:rPr lang="en-US" dirty="0" smtClean="0"/>
              <a:t> } </a:t>
            </a:r>
            <a:r>
              <a:rPr lang="en-US" dirty="0"/>
              <a:t>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(line</a:t>
            </a:r>
            <a:r>
              <a:rPr lang="en-US" dirty="0"/>
              <a:t>)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</a:p>
          <a:p>
            <a:endParaRPr lang="en-US" dirty="0"/>
          </a:p>
          <a:p>
            <a:r>
              <a:rPr lang="en-US" dirty="0" smtClean="0"/>
              <a:t>&gt; Message? Hi</a:t>
            </a:r>
          </a:p>
          <a:p>
            <a:r>
              <a:rPr lang="en-US" dirty="0" smtClean="0"/>
              <a:t>&gt; Hi</a:t>
            </a:r>
          </a:p>
          <a:p>
            <a:r>
              <a:rPr lang="en-US" dirty="0" smtClean="0"/>
              <a:t>&gt; 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THE </a:t>
            </a:r>
            <a:r>
              <a:rPr lang="en-US" dirty="0"/>
              <a:t>TYPE OF A FOR COMPREHENSION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for(c &lt;- "Hello World") yield c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chrs</a:t>
            </a:r>
            <a:r>
              <a:rPr lang="en-US" dirty="0"/>
              <a:t> = for(c &lt;- "Hello") yield c + ""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str</a:t>
            </a:r>
            <a:r>
              <a:rPr lang="en-US" dirty="0"/>
              <a:t>: String = Hello World</a:t>
            </a:r>
          </a:p>
          <a:p>
            <a:r>
              <a:rPr lang="en-US" dirty="0" err="1"/>
              <a:t>chrs</a:t>
            </a:r>
            <a:r>
              <a:rPr lang="en-US" dirty="0"/>
              <a:t>: </a:t>
            </a:r>
            <a:r>
              <a:rPr lang="en-US" dirty="0" err="1"/>
              <a:t>IndexedSeq</a:t>
            </a:r>
            <a:r>
              <a:rPr lang="en-US" dirty="0"/>
              <a:t>[String] = Vector(H, e, l, l, 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3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/>
              <a:t>Branching, matching &amp; selecting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Conditionals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Intro to pattern matching</a:t>
            </a:r>
          </a:p>
          <a:p>
            <a:pPr lvl="1">
              <a:buFont typeface="Arial" charset="0"/>
              <a:buChar char="•"/>
            </a:pPr>
            <a:r>
              <a:rPr lang="en-US" sz="1800" dirty="0" err="1" smtClean="0"/>
              <a:t>Destructuring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800" dirty="0" smtClean="0"/>
              <a:t>For comprehensions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Yield vs Unit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Comprehensions over lists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Comprehensions over maps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Comprehensions over ranges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Option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Multiple extraction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Guards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Ranges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Let expressions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While loops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/>
              <a:t>Branching, matching &amp; selecting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Conditionals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Intro to pattern matching</a:t>
            </a:r>
          </a:p>
          <a:p>
            <a:pPr lvl="1">
              <a:buFont typeface="Arial" charset="0"/>
              <a:buChar char="•"/>
            </a:pPr>
            <a:r>
              <a:rPr lang="en-US" sz="1800" dirty="0" err="1" smtClean="0"/>
              <a:t>Destructuring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800" dirty="0" smtClean="0"/>
              <a:t>For comprehensions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Yield vs Unit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Comprehensions over lists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Comprehensions over maps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Comprehensions over ranges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Option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Multiple extraction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Guards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Ranges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/>
              <a:t>Let expressions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While loops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3" y="3703320"/>
            <a:ext cx="6400800" cy="1752600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Use selection expressions to select different greetings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  <a:p>
            <a:pPr lvl="1"/>
            <a:r>
              <a:rPr lang="en-GB" dirty="0"/>
              <a:t>Use for-comprehensions to analyse a list of people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pPr lvl="1">
              <a:buFont typeface="Arial" charset="0"/>
              <a:buChar char="•"/>
            </a:pPr>
            <a:r>
              <a:rPr lang="en-GB" b="0" dirty="0" smtClean="0"/>
              <a:t>Use </a:t>
            </a:r>
            <a:r>
              <a:rPr lang="en-GB" b="0" dirty="0"/>
              <a:t>selection expressions to select different greetings.</a:t>
            </a:r>
          </a:p>
          <a:p>
            <a:pPr lvl="1">
              <a:buFont typeface="Arial" charset="0"/>
              <a:buChar char="•"/>
            </a:pPr>
            <a:r>
              <a:rPr lang="en-GB" b="0" dirty="0" smtClean="0"/>
              <a:t>Use </a:t>
            </a:r>
            <a:r>
              <a:rPr lang="en-GB" b="0" dirty="0"/>
              <a:t>for-comprehensions to analyse a list of people.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Branching, Matching &amp; Selecting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age = 27</a:t>
            </a:r>
          </a:p>
          <a:p>
            <a:r>
              <a:rPr lang="en-US" dirty="0" err="1"/>
              <a:t>val</a:t>
            </a:r>
            <a:r>
              <a:rPr lang="en-US" dirty="0"/>
              <a:t> name = "Michael John Burgess"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if(age &gt;= 18 &amp;&amp; </a:t>
            </a:r>
            <a:r>
              <a:rPr lang="en-US" dirty="0" err="1"/>
              <a:t>name.contains</a:t>
            </a:r>
            <a:r>
              <a:rPr lang="en-US" dirty="0"/>
              <a:t>("John"))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/>
              <a:t>("You're an adult, John!")</a:t>
            </a:r>
          </a:p>
          <a:p>
            <a:r>
              <a:rPr lang="en-US" dirty="0"/>
              <a:t>} else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/>
              <a:t>("You're a child, John!")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= if(</a:t>
            </a:r>
            <a:r>
              <a:rPr lang="en-US" dirty="0" err="1" smtClean="0"/>
              <a:t>name.startsWith</a:t>
            </a:r>
            <a:r>
              <a:rPr lang="en-US" dirty="0" smtClean="0"/>
              <a:t>("Michael")) </a:t>
            </a:r>
          </a:p>
          <a:p>
            <a:r>
              <a:rPr lang="en-US" dirty="0" smtClean="0"/>
              <a:t>		"</a:t>
            </a:r>
            <a:r>
              <a:rPr lang="en-US" dirty="0"/>
              <a:t>Go home, Michael!"</a:t>
            </a:r>
          </a:p>
          <a:p>
            <a:r>
              <a:rPr lang="en-US" dirty="0" smtClean="0"/>
              <a:t>	   else "Come </a:t>
            </a:r>
            <a:r>
              <a:rPr lang="en-US" dirty="0"/>
              <a:t>in, Michael!"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anotherMessage</a:t>
            </a:r>
            <a:r>
              <a:rPr lang="en-US" dirty="0" smtClean="0"/>
              <a:t> </a:t>
            </a:r>
            <a:r>
              <a:rPr lang="en-US" dirty="0"/>
              <a:t>= if(true) { </a:t>
            </a:r>
            <a:endParaRPr lang="en-US" dirty="0" smtClean="0"/>
          </a:p>
          <a:p>
            <a:r>
              <a:rPr lang="en-US" dirty="0" smtClean="0"/>
              <a:t>	"25"</a:t>
            </a:r>
          </a:p>
          <a:p>
            <a:r>
              <a:rPr lang="en-US" dirty="0" smtClean="0"/>
              <a:t>} </a:t>
            </a:r>
            <a:r>
              <a:rPr lang="en-US" dirty="0"/>
              <a:t>else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25 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You're an adult, John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err="1" smtClean="0"/>
              <a:t>msg</a:t>
            </a:r>
            <a:r>
              <a:rPr lang="en-US" dirty="0" smtClean="0"/>
              <a:t>: </a:t>
            </a:r>
            <a:r>
              <a:rPr lang="en-US" dirty="0"/>
              <a:t>String = </a:t>
            </a:r>
            <a:endParaRPr lang="en-US" dirty="0" smtClean="0"/>
          </a:p>
          <a:p>
            <a:r>
              <a:rPr lang="en-US" dirty="0" smtClean="0"/>
              <a:t>Come </a:t>
            </a:r>
            <a:r>
              <a:rPr lang="en-US" dirty="0"/>
              <a:t>in, Michael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err="1"/>
              <a:t>anotherMessage</a:t>
            </a:r>
            <a:r>
              <a:rPr lang="en-US" dirty="0"/>
              <a:t>: Any = "</a:t>
            </a:r>
            <a:r>
              <a:rPr lang="en-US" dirty="0" smtClean="0"/>
              <a:t>25"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 = "Sherlock"</a:t>
            </a:r>
          </a:p>
          <a:p>
            <a:r>
              <a:rPr lang="en-US" dirty="0" err="1"/>
              <a:t>val</a:t>
            </a:r>
            <a:r>
              <a:rPr lang="en-US" dirty="0"/>
              <a:t> location = "London"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message = name match {</a:t>
            </a:r>
          </a:p>
          <a:p>
            <a:r>
              <a:rPr lang="en-US" dirty="0" smtClean="0"/>
              <a:t> case </a:t>
            </a:r>
            <a:r>
              <a:rPr lang="en-US" dirty="0"/>
              <a:t>"Sherlock" =&gt; "Good Evening, Holmes!"</a:t>
            </a:r>
          </a:p>
          <a:p>
            <a:r>
              <a:rPr lang="en-US" dirty="0" smtClean="0"/>
              <a:t> case </a:t>
            </a:r>
            <a:r>
              <a:rPr lang="en-US" dirty="0"/>
              <a:t>"Watson" =&gt; "Hello, Dr. Watson"</a:t>
            </a:r>
          </a:p>
          <a:p>
            <a:r>
              <a:rPr lang="en-US" dirty="0" smtClean="0"/>
              <a:t> case </a:t>
            </a:r>
            <a:r>
              <a:rPr lang="en-US" dirty="0"/>
              <a:t>_ =&gt; "Bonjour!"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(message)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(location match {</a:t>
            </a:r>
          </a:p>
          <a:p>
            <a:r>
              <a:rPr lang="en-US" dirty="0" smtClean="0"/>
              <a:t>  case </a:t>
            </a:r>
            <a:r>
              <a:rPr lang="en-US" dirty="0"/>
              <a:t>"UK" =&gt; "Welcome to the UK"</a:t>
            </a:r>
          </a:p>
          <a:p>
            <a:r>
              <a:rPr lang="en-US" dirty="0" smtClean="0"/>
              <a:t>  case </a:t>
            </a:r>
            <a:r>
              <a:rPr lang="en-US" dirty="0"/>
              <a:t>_ =&gt; "I'm afraid I do not </a:t>
            </a:r>
            <a:r>
              <a:rPr lang="en-US" dirty="0" smtClean="0"/>
              <a:t>speak it!"</a:t>
            </a:r>
            <a:endParaRPr lang="en-US" dirty="0"/>
          </a:p>
          <a:p>
            <a:r>
              <a:rPr lang="en-US" dirty="0"/>
              <a:t>})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Good Evening, Holmes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I'm afraid I do not speak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7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List(</a:t>
            </a:r>
            <a:r>
              <a:rPr lang="en-US" dirty="0" err="1"/>
              <a:t>wname</a:t>
            </a:r>
            <a:r>
              <a:rPr lang="en-US" dirty="0"/>
              <a:t>, </a:t>
            </a:r>
            <a:r>
              <a:rPr lang="en-US" dirty="0" err="1"/>
              <a:t>wlocation</a:t>
            </a:r>
            <a:r>
              <a:rPr lang="en-US" dirty="0"/>
              <a:t>)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List</a:t>
            </a:r>
            <a:r>
              <a:rPr lang="en-US" dirty="0"/>
              <a:t>("Winston", "London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(</a:t>
            </a:r>
            <a:r>
              <a:rPr lang="en-US" dirty="0" err="1"/>
              <a:t>jname</a:t>
            </a:r>
            <a:r>
              <a:rPr lang="en-US" dirty="0"/>
              <a:t>, </a:t>
            </a:r>
            <a:r>
              <a:rPr lang="en-US" dirty="0" err="1"/>
              <a:t>jlocation</a:t>
            </a:r>
            <a:r>
              <a:rPr lang="en-US" dirty="0"/>
              <a:t>)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("</a:t>
            </a:r>
            <a:r>
              <a:rPr lang="en-US" dirty="0"/>
              <a:t>Jefferson", "Virginia")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deets</a:t>
            </a:r>
            <a:r>
              <a:rPr lang="en-US" dirty="0"/>
              <a:t> = ("JFK", ("New York", 1970))</a:t>
            </a:r>
          </a:p>
          <a:p>
            <a:r>
              <a:rPr lang="en-US" dirty="0" err="1"/>
              <a:t>val</a:t>
            </a:r>
            <a:r>
              <a:rPr lang="en-US" dirty="0"/>
              <a:t> (n, (l, y)) = </a:t>
            </a:r>
            <a:r>
              <a:rPr lang="en-US" dirty="0" err="1"/>
              <a:t>deets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//preview:</a:t>
            </a:r>
          </a:p>
          <a:p>
            <a:r>
              <a:rPr lang="en-US" dirty="0"/>
              <a:t>case class Person(name: String, age: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dirty="0" err="1" smtClean="0"/>
              <a:t>loc</a:t>
            </a:r>
            <a:r>
              <a:rPr lang="en-US" dirty="0" smtClean="0"/>
              <a:t>: </a:t>
            </a:r>
            <a:r>
              <a:rPr lang="en-US" dirty="0"/>
              <a:t>(String, String))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me = Person("Michael", 27,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("</a:t>
            </a:r>
            <a:r>
              <a:rPr lang="en-US" dirty="0"/>
              <a:t>I </a:t>
            </a:r>
            <a:r>
              <a:rPr lang="en-US" dirty="0" err="1"/>
              <a:t>st</a:t>
            </a:r>
            <a:r>
              <a:rPr lang="en-US" dirty="0"/>
              <a:t>", "Bentonville"))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Person(name, age, </a:t>
            </a:r>
            <a:r>
              <a:rPr lang="en-US" dirty="0" err="1"/>
              <a:t>loc</a:t>
            </a:r>
            <a:r>
              <a:rPr lang="en-US" dirty="0"/>
              <a:t>) = me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wname</a:t>
            </a:r>
            <a:r>
              <a:rPr lang="en-US" dirty="0"/>
              <a:t>: String = </a:t>
            </a:r>
            <a:r>
              <a:rPr lang="en-US" dirty="0" smtClean="0"/>
              <a:t>Winston</a:t>
            </a:r>
            <a:endParaRPr lang="en-US" dirty="0"/>
          </a:p>
          <a:p>
            <a:r>
              <a:rPr lang="en-US" dirty="0" err="1"/>
              <a:t>wlocation</a:t>
            </a:r>
            <a:r>
              <a:rPr lang="en-US" dirty="0"/>
              <a:t>: String = </a:t>
            </a:r>
            <a:r>
              <a:rPr lang="en-US" dirty="0" smtClean="0"/>
              <a:t>London</a:t>
            </a:r>
          </a:p>
          <a:p>
            <a:endParaRPr lang="en-US" dirty="0"/>
          </a:p>
          <a:p>
            <a:r>
              <a:rPr lang="en-US" dirty="0" err="1"/>
              <a:t>jname</a:t>
            </a:r>
            <a:r>
              <a:rPr lang="en-US" dirty="0"/>
              <a:t>: String = Jefferson</a:t>
            </a:r>
          </a:p>
          <a:p>
            <a:r>
              <a:rPr lang="en-US" dirty="0" err="1"/>
              <a:t>jlocation</a:t>
            </a:r>
            <a:r>
              <a:rPr lang="en-US" dirty="0"/>
              <a:t>: String = </a:t>
            </a:r>
            <a:r>
              <a:rPr lang="en-US" dirty="0" smtClean="0"/>
              <a:t>Virginia</a:t>
            </a:r>
          </a:p>
          <a:p>
            <a:endParaRPr lang="en-US" dirty="0"/>
          </a:p>
          <a:p>
            <a:r>
              <a:rPr lang="en-US" dirty="0"/>
              <a:t>n: String = JFK</a:t>
            </a:r>
          </a:p>
          <a:p>
            <a:r>
              <a:rPr lang="en-US" dirty="0"/>
              <a:t>l: String = New York</a:t>
            </a:r>
          </a:p>
          <a:p>
            <a:r>
              <a:rPr lang="en-US" dirty="0"/>
              <a:t>y: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1970</a:t>
            </a:r>
          </a:p>
          <a:p>
            <a:endParaRPr lang="en-US" dirty="0"/>
          </a:p>
          <a:p>
            <a:r>
              <a:rPr lang="en-US" dirty="0"/>
              <a:t>name: String = Michael</a:t>
            </a:r>
          </a:p>
          <a:p>
            <a:r>
              <a:rPr lang="en-US" dirty="0"/>
              <a:t>age: </a:t>
            </a:r>
            <a:r>
              <a:rPr lang="en-US" dirty="0" err="1"/>
              <a:t>Int</a:t>
            </a:r>
            <a:r>
              <a:rPr lang="en-US" dirty="0"/>
              <a:t> = 27</a:t>
            </a:r>
          </a:p>
          <a:p>
            <a:r>
              <a:rPr lang="en-US" dirty="0" err="1"/>
              <a:t>loc</a:t>
            </a:r>
            <a:r>
              <a:rPr lang="en-US" dirty="0"/>
              <a:t>: (String, String) = (I </a:t>
            </a:r>
            <a:r>
              <a:rPr lang="en-US" dirty="0" err="1"/>
              <a:t>st,Bentonville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Comprehensions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vs 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//statement (unitary expression):</a:t>
            </a:r>
          </a:p>
          <a:p>
            <a:r>
              <a:rPr lang="en-US" dirty="0" smtClean="0"/>
              <a:t>for(c </a:t>
            </a:r>
            <a:r>
              <a:rPr lang="en-US" dirty="0"/>
              <a:t>&lt;- "Hello") </a:t>
            </a:r>
            <a:r>
              <a:rPr lang="en-US" dirty="0" err="1"/>
              <a:t>println</a:t>
            </a:r>
            <a:r>
              <a:rPr lang="en-US" dirty="0"/>
              <a:t>(c)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</a:t>
            </a:r>
            <a:r>
              <a:rPr lang="en-US" dirty="0"/>
              <a:t>( letter &lt;- "Michael")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(letter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//expression:</a:t>
            </a:r>
            <a:endParaRPr lang="en-US" b="1" dirty="0"/>
          </a:p>
          <a:p>
            <a:r>
              <a:rPr lang="en-US" dirty="0" err="1"/>
              <a:t>val</a:t>
            </a:r>
            <a:r>
              <a:rPr lang="en-US" dirty="0"/>
              <a:t> letters = for ( letter &lt;- "Michael") </a:t>
            </a:r>
            <a:r>
              <a:rPr lang="en-US" dirty="0" smtClean="0"/>
              <a:t>				yield </a:t>
            </a:r>
            <a:r>
              <a:rPr lang="en-US" dirty="0"/>
              <a:t>letter + 1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r>
              <a:rPr lang="en-US" dirty="0" smtClean="0"/>
              <a:t>O</a:t>
            </a:r>
          </a:p>
          <a:p>
            <a:endParaRPr lang="en-US" dirty="0"/>
          </a:p>
          <a:p>
            <a:r>
              <a:rPr lang="en-US" dirty="0"/>
              <a:t>letters = Vector(78, 106, 100, 105, 98, 102, 109)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11287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3292</TotalTime>
  <Words>864</Words>
  <Application>Microsoft Macintosh PowerPoint</Application>
  <PresentationFormat>On-screen Show (4:3)</PresentationFormat>
  <Paragraphs>314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</vt:lpstr>
      <vt:lpstr>Wingdings</vt:lpstr>
      <vt:lpstr>QA PowerPoint Template_DRAFTMay2012</vt:lpstr>
      <vt:lpstr>Scala Programming</vt:lpstr>
      <vt:lpstr>Learning Overview</vt:lpstr>
      <vt:lpstr>Objectives</vt:lpstr>
      <vt:lpstr>Branching, Matching &amp; Selecting</vt:lpstr>
      <vt:lpstr>CONDITIONALS</vt:lpstr>
      <vt:lpstr>INTRO TO PATTERN MATCHING</vt:lpstr>
      <vt:lpstr>DESTRUCTURING</vt:lpstr>
      <vt:lpstr>For Comprehensions</vt:lpstr>
      <vt:lpstr>YIELD vs UNIT</vt:lpstr>
      <vt:lpstr>COMPREHENSIONS OVER LISTS</vt:lpstr>
      <vt:lpstr>COMPREHENSIONS OVER MAPS</vt:lpstr>
      <vt:lpstr>COMPREHENSIONS OVER RANGES</vt:lpstr>
      <vt:lpstr>OPTION</vt:lpstr>
      <vt:lpstr>MULTIPLE EXTRACTION</vt:lpstr>
      <vt:lpstr>GUARDS</vt:lpstr>
      <vt:lpstr>RANGES</vt:lpstr>
      <vt:lpstr>LET EXPRESSIONS</vt:lpstr>
      <vt:lpstr>WHILE LOOPS</vt:lpstr>
      <vt:lpstr>ASIDE: THE TYPE OF A FOR COMPREHENSION</vt:lpstr>
      <vt:lpstr>Learning Overview</vt:lpstr>
      <vt:lpstr>Exercise: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81</cp:revision>
  <dcterms:created xsi:type="dcterms:W3CDTF">2017-03-11T01:54:25Z</dcterms:created>
  <dcterms:modified xsi:type="dcterms:W3CDTF">2017-09-01T16:33:53Z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