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1" r:id="rId4"/>
    <p:sldId id="301" r:id="rId5"/>
    <p:sldId id="302" r:id="rId6"/>
    <p:sldId id="303" r:id="rId7"/>
    <p:sldId id="305" r:id="rId8"/>
    <p:sldId id="306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266" r:id="rId1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26" autoAdjust="0"/>
  </p:normalViewPr>
  <p:slideViewPr>
    <p:cSldViewPr snapToGrid="0">
      <p:cViewPr varScale="1">
        <p:scale>
          <a:sx n="168" d="100"/>
          <a:sy n="168" d="100"/>
        </p:scale>
        <p:origin x="208" y="2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err="1" smtClean="0"/>
              <a:t>def</a:t>
            </a:r>
            <a:r>
              <a:rPr lang="en-US" dirty="0" smtClean="0"/>
              <a:t> sum(</a:t>
            </a:r>
            <a:r>
              <a:rPr lang="en-US" dirty="0" err="1" smtClean="0"/>
              <a:t>nums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*) = </a:t>
            </a:r>
            <a:r>
              <a:rPr lang="en-US" dirty="0" err="1" smtClean="0"/>
              <a:t>nums.sum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2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Methods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VS </a:t>
            </a:r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helloByDef</a:t>
            </a:r>
            <a:r>
              <a:rPr lang="en-US" dirty="0"/>
              <a:t> = "hello"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helloByVal</a:t>
            </a:r>
            <a:r>
              <a:rPr lang="en-US" dirty="0"/>
              <a:t> = "hello"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helloByDef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helloByVal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nowByDef</a:t>
            </a:r>
            <a:r>
              <a:rPr lang="en-US" dirty="0"/>
              <a:t> = new </a:t>
            </a:r>
            <a:r>
              <a:rPr lang="en-US" dirty="0" err="1"/>
              <a:t>java.util.Date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nowByVal</a:t>
            </a:r>
            <a:r>
              <a:rPr lang="en-US" dirty="0"/>
              <a:t> = new </a:t>
            </a:r>
            <a:r>
              <a:rPr lang="en-US" dirty="0" err="1"/>
              <a:t>java.util.Date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pritnln</a:t>
            </a:r>
            <a:r>
              <a:rPr lang="en-US" dirty="0" smtClean="0"/>
              <a:t>(</a:t>
            </a:r>
            <a:r>
              <a:rPr lang="en-US" dirty="0" err="1" smtClean="0"/>
              <a:t>nowByDef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pritnln</a:t>
            </a:r>
            <a:r>
              <a:rPr lang="en-US" dirty="0" smtClean="0"/>
              <a:t>(</a:t>
            </a:r>
            <a:r>
              <a:rPr lang="en-US" dirty="0" err="1" smtClean="0"/>
              <a:t>nowByVal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pritnln</a:t>
            </a:r>
            <a:r>
              <a:rPr lang="en-US" dirty="0" smtClean="0"/>
              <a:t>(</a:t>
            </a:r>
            <a:r>
              <a:rPr lang="en-US" dirty="0" err="1" smtClean="0"/>
              <a:t>nowByDef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pritnln</a:t>
            </a:r>
            <a:r>
              <a:rPr lang="en-US" dirty="0" smtClean="0"/>
              <a:t>(</a:t>
            </a:r>
            <a:r>
              <a:rPr lang="en-US" dirty="0" err="1" smtClean="0"/>
              <a:t>nowByVal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Hello</a:t>
            </a:r>
          </a:p>
          <a:p>
            <a:endParaRPr lang="en-US" dirty="0"/>
          </a:p>
          <a:p>
            <a:r>
              <a:rPr lang="en-US" dirty="0" smtClean="0"/>
              <a:t>20:40:14 BST</a:t>
            </a:r>
          </a:p>
          <a:p>
            <a:endParaRPr lang="en-US" dirty="0"/>
          </a:p>
          <a:p>
            <a:r>
              <a:rPr lang="en-US" dirty="0" smtClean="0"/>
              <a:t>20:40:14 BST</a:t>
            </a:r>
          </a:p>
          <a:p>
            <a:endParaRPr lang="en-US" dirty="0"/>
          </a:p>
          <a:p>
            <a:r>
              <a:rPr lang="en-US" dirty="0" smtClean="0"/>
              <a:t>20:40:15 BST</a:t>
            </a:r>
          </a:p>
          <a:p>
            <a:endParaRPr lang="en-US" dirty="0"/>
          </a:p>
          <a:p>
            <a:r>
              <a:rPr lang="en-US" dirty="0" smtClean="0"/>
              <a:t>20:40:14 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strict = new </a:t>
            </a:r>
            <a:r>
              <a:rPr lang="en-US" dirty="0" err="1"/>
              <a:t>java.util.Date</a:t>
            </a:r>
            <a:r>
              <a:rPr lang="en-US" dirty="0"/>
              <a:t> //11:00:00 am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strict //11:00:00 am</a:t>
            </a:r>
          </a:p>
          <a:p>
            <a:r>
              <a:rPr lang="en-US" dirty="0"/>
              <a:t>strict //11:00:00 am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deffered</a:t>
            </a:r>
            <a:r>
              <a:rPr lang="en-US" dirty="0"/>
              <a:t> = new </a:t>
            </a:r>
            <a:r>
              <a:rPr lang="en-US" dirty="0" err="1"/>
              <a:t>java.util.Data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deffered</a:t>
            </a:r>
            <a:r>
              <a:rPr lang="en-US" dirty="0"/>
              <a:t> //11:00:00 am</a:t>
            </a:r>
          </a:p>
          <a:p>
            <a:r>
              <a:rPr lang="en-US" dirty="0" err="1"/>
              <a:t>deffered</a:t>
            </a:r>
            <a:r>
              <a:rPr lang="en-US" dirty="0"/>
              <a:t> //11:00:55 am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lazy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deferOnce</a:t>
            </a:r>
            <a:r>
              <a:rPr lang="en-US" dirty="0"/>
              <a:t> = new </a:t>
            </a:r>
            <a:r>
              <a:rPr lang="en-US" dirty="0" err="1"/>
              <a:t>java.util.Data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deferOnce</a:t>
            </a:r>
            <a:r>
              <a:rPr lang="en-US" dirty="0"/>
              <a:t> //11:00:00 am</a:t>
            </a:r>
          </a:p>
          <a:p>
            <a:r>
              <a:rPr lang="en-US" dirty="0" err="1"/>
              <a:t>deferOnce</a:t>
            </a:r>
            <a:r>
              <a:rPr lang="en-US" dirty="0"/>
              <a:t> //11:00:00 am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fact(n: </a:t>
            </a:r>
            <a:r>
              <a:rPr lang="en-US" dirty="0" err="1"/>
              <a:t>Int</a:t>
            </a:r>
            <a:r>
              <a:rPr lang="en-US" dirty="0"/>
              <a:t>) = (1 to n).product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ifS</a:t>
            </a:r>
            <a:r>
              <a:rPr lang="en-US" dirty="0" smtClean="0"/>
              <a:t>(c: </a:t>
            </a:r>
            <a:r>
              <a:rPr lang="en-US" dirty="0"/>
              <a:t>Boolean, </a:t>
            </a:r>
            <a:r>
              <a:rPr lang="en-US" dirty="0" err="1" smtClean="0"/>
              <a:t>tV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fV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) = </a:t>
            </a:r>
            <a:endParaRPr lang="en-US" dirty="0" smtClean="0"/>
          </a:p>
          <a:p>
            <a:r>
              <a:rPr lang="en-US" dirty="0" smtClean="0"/>
              <a:t>    if(c) </a:t>
            </a:r>
            <a:r>
              <a:rPr lang="en-US" dirty="0" err="1" smtClean="0"/>
              <a:t>tV</a:t>
            </a:r>
            <a:r>
              <a:rPr lang="en-US" dirty="0" smtClean="0"/>
              <a:t> else </a:t>
            </a:r>
            <a:r>
              <a:rPr lang="en-US" dirty="0" err="1" smtClean="0"/>
              <a:t>fV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ifL</a:t>
            </a:r>
            <a:r>
              <a:rPr lang="en-US" dirty="0" smtClean="0"/>
              <a:t>(c: Boolean, </a:t>
            </a:r>
            <a:r>
              <a:rPr lang="en-US" dirty="0" err="1" smtClean="0"/>
              <a:t>tV</a:t>
            </a:r>
            <a:r>
              <a:rPr lang="en-US" dirty="0" smtClean="0"/>
              <a:t>: </a:t>
            </a:r>
            <a:r>
              <a:rPr lang="en-US" dirty="0"/>
              <a:t>=&gt;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fV</a:t>
            </a:r>
            <a:r>
              <a:rPr lang="en-US" dirty="0" smtClean="0"/>
              <a:t>: </a:t>
            </a:r>
            <a:r>
              <a:rPr lang="en-US" dirty="0"/>
              <a:t>=&gt; </a:t>
            </a:r>
            <a:r>
              <a:rPr lang="en-US" dirty="0" err="1"/>
              <a:t>Int</a:t>
            </a:r>
            <a:r>
              <a:rPr lang="en-US" dirty="0"/>
              <a:t>)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if(c) </a:t>
            </a:r>
            <a:r>
              <a:rPr lang="en-US" dirty="0" err="1" smtClean="0"/>
              <a:t>tV</a:t>
            </a:r>
            <a:r>
              <a:rPr lang="en-US" dirty="0" smtClean="0"/>
              <a:t> else </a:t>
            </a:r>
            <a:r>
              <a:rPr lang="en-US" dirty="0" err="1" smtClean="0"/>
              <a:t>fV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ifs(true, fact(5), fact(100)) </a:t>
            </a:r>
            <a:r>
              <a:rPr lang="en-US" b="1" dirty="0" smtClean="0"/>
              <a:t>// long time</a:t>
            </a:r>
          </a:p>
          <a:p>
            <a:endParaRPr lang="en-US" b="1" dirty="0" smtClean="0"/>
          </a:p>
          <a:p>
            <a:r>
              <a:rPr lang="en-US" dirty="0" err="1" smtClean="0"/>
              <a:t>ifl</a:t>
            </a:r>
            <a:r>
              <a:rPr lang="en-US" dirty="0" smtClean="0"/>
              <a:t>(true, fact(5), fact(100)) </a:t>
            </a:r>
            <a:r>
              <a:rPr lang="en-US" b="1" dirty="0" smtClean="0"/>
              <a:t>// short time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120</a:t>
            </a:r>
          </a:p>
          <a:p>
            <a:r>
              <a:rPr lang="en-US" dirty="0" smtClean="0"/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0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//example: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factorial(n: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  if </a:t>
            </a:r>
            <a:r>
              <a:rPr lang="en-US" dirty="0"/>
              <a:t>(n == 0) 1 else n * fact(n-1)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tail-calls:</a:t>
            </a:r>
          </a:p>
          <a:p>
            <a:r>
              <a:rPr lang="en-US" dirty="0" smtClean="0"/>
              <a:t>//last call is +1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fn</a:t>
            </a:r>
            <a:r>
              <a:rPr lang="en-US" dirty="0"/>
              <a:t>(x: </a:t>
            </a:r>
            <a:r>
              <a:rPr lang="en-US" dirty="0" err="1"/>
              <a:t>Int</a:t>
            </a:r>
            <a:r>
              <a:rPr lang="en-US" dirty="0" smtClean="0"/>
              <a:t>) = if(f(x</a:t>
            </a:r>
            <a:r>
              <a:rPr lang="en-US" dirty="0"/>
              <a:t>) &gt; 0</a:t>
            </a:r>
            <a:r>
              <a:rPr lang="en-US" dirty="0" smtClean="0"/>
              <a:t>) g(x) else</a:t>
            </a:r>
            <a:r>
              <a:rPr lang="en-US" dirty="0"/>
              <a:t> </a:t>
            </a:r>
            <a:r>
              <a:rPr lang="en-US" dirty="0" smtClean="0"/>
              <a:t>1 + h(x)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fac</a:t>
            </a:r>
            <a:r>
              <a:rPr lang="en-US" dirty="0"/>
              <a:t>(n: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@</a:t>
            </a:r>
            <a:r>
              <a:rPr lang="en-US" dirty="0" err="1" smtClean="0"/>
              <a:t>scala.annotation.tailrec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go(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ac: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= </a:t>
            </a:r>
          </a:p>
          <a:p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0) ac</a:t>
            </a:r>
            <a:endParaRPr lang="en-US" dirty="0"/>
          </a:p>
          <a:p>
            <a:r>
              <a:rPr lang="en-US" dirty="0" smtClean="0"/>
              <a:t>    else</a:t>
            </a:r>
            <a:r>
              <a:rPr lang="en-US" dirty="0"/>
              <a:t> </a:t>
            </a:r>
            <a:r>
              <a:rPr lang="en-US" dirty="0" smtClean="0"/>
              <a:t>go(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- 1, </a:t>
            </a:r>
            <a:r>
              <a:rPr lang="en-US" dirty="0" smtClean="0"/>
              <a:t>ac </a:t>
            </a:r>
            <a:r>
              <a:rPr lang="en-US" dirty="0"/>
              <a:t>* 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go(n</a:t>
            </a:r>
            <a:r>
              <a:rPr lang="en-US" dirty="0"/>
              <a:t>, 1)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ASIDE: WHY </a:t>
            </a:r>
            <a:r>
              <a:rPr lang="en-US" dirty="0" smtClean="0"/>
              <a:t>RECURSION?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people = List("Michael", "Sherlock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""</a:t>
            </a:r>
          </a:p>
          <a:p>
            <a:r>
              <a:rPr lang="en-US" dirty="0"/>
              <a:t>for(p &lt;- people) </a:t>
            </a:r>
            <a:r>
              <a:rPr lang="en-US" dirty="0" err="1"/>
              <a:t>str</a:t>
            </a:r>
            <a:r>
              <a:rPr lang="en-US" dirty="0"/>
              <a:t> += people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//or,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"" </a:t>
            </a:r>
            <a:r>
              <a:rPr lang="en-US" dirty="0"/>
              <a:t>+ people(0) + people(1) + people(2)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//or,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f(people(2), f(people(1), f(people(0), "")))</a:t>
            </a:r>
          </a:p>
          <a:p>
            <a:endParaRPr lang="en-US" dirty="0" smtClean="0"/>
          </a:p>
          <a:p>
            <a:r>
              <a:rPr lang="en-US" dirty="0" smtClean="0"/>
              <a:t>//or,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f(f(f(f(people))))</a:t>
            </a:r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what's </a:t>
            </a:r>
            <a:r>
              <a:rPr lang="en-US" dirty="0"/>
              <a:t>going to keep the counter?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Code blocks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Methods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Method bodies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Returning unit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Passing arguments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Variadics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Def vs 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Lazy </a:t>
            </a:r>
            <a:r>
              <a:rPr lang="en-US" dirty="0" err="1" smtClean="0"/>
              <a:t>vals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Lazy arguments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GB" b="0" dirty="0"/>
              <a:t>	Define methods to handle login and profile information.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Code blocks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Methods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Method bodies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Returning unit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Passing arguments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Variadics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Def vs 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Lazy </a:t>
            </a:r>
            <a:r>
              <a:rPr lang="en-US" dirty="0" err="1" smtClean="0"/>
              <a:t>vals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Lazy arguments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Define </a:t>
            </a:r>
            <a:r>
              <a:rPr lang="en-GB" b="0" dirty="0"/>
              <a:t>methods to handle login and profile information.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//</a:t>
            </a:r>
            <a:r>
              <a:rPr lang="en-US" b="1" dirty="0"/>
              <a:t>braces group </a:t>
            </a:r>
            <a:r>
              <a:rPr lang="en-US" b="1" dirty="0" smtClean="0"/>
              <a:t>expressions: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parts = "Michael </a:t>
            </a:r>
            <a:r>
              <a:rPr lang="en-US" dirty="0" err="1"/>
              <a:t>Burgess".split</a:t>
            </a:r>
            <a:r>
              <a:rPr lang="en-US" dirty="0"/>
              <a:t>(" ")</a:t>
            </a:r>
          </a:p>
          <a:p>
            <a:r>
              <a:rPr lang="en-US" dirty="0" smtClean="0"/>
              <a:t>  parts(0</a:t>
            </a:r>
            <a:r>
              <a:rPr lang="en-US" dirty="0"/>
              <a:t>) </a:t>
            </a:r>
            <a:r>
              <a:rPr lang="en-US" b="1" dirty="0" smtClean="0"/>
              <a:t>// </a:t>
            </a:r>
            <a:r>
              <a:rPr lang="en-US" b="1" dirty="0"/>
              <a:t>the "return value"</a:t>
            </a:r>
          </a:p>
          <a:p>
            <a:r>
              <a:rPr lang="en-US" dirty="0"/>
              <a:t>} </a:t>
            </a:r>
            <a:r>
              <a:rPr lang="en-US" dirty="0" smtClean="0"/>
              <a:t>	    </a:t>
            </a:r>
            <a:r>
              <a:rPr lang="en-US" b="1" dirty="0" smtClean="0"/>
              <a:t>// </a:t>
            </a:r>
            <a:r>
              <a:rPr lang="en-US" b="1" dirty="0" err="1"/>
              <a:t>ie</a:t>
            </a:r>
            <a:r>
              <a:rPr lang="en-US" b="1" dirty="0"/>
              <a:t>., the value of the </a:t>
            </a:r>
            <a:r>
              <a:rPr lang="en-US" b="1" dirty="0" smtClean="0"/>
              <a:t>block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amount =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ratio = 2.5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distance =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distance </a:t>
            </a:r>
            <a:r>
              <a:rPr lang="en-US" dirty="0"/>
              <a:t>* ratio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firstName</a:t>
            </a:r>
            <a:r>
              <a:rPr lang="en-US" dirty="0"/>
              <a:t>: String = </a:t>
            </a:r>
            <a:endParaRPr lang="en-US" dirty="0" smtClean="0"/>
          </a:p>
          <a:p>
            <a:r>
              <a:rPr lang="en-US" dirty="0" smtClean="0"/>
              <a:t>Michael</a:t>
            </a:r>
          </a:p>
          <a:p>
            <a:endParaRPr lang="en-US" dirty="0"/>
          </a:p>
          <a:p>
            <a:r>
              <a:rPr lang="en-US" dirty="0"/>
              <a:t>amount: Double = 30.0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bake(f: </a:t>
            </a:r>
            <a:r>
              <a:rPr lang="en-US" dirty="0"/>
              <a:t>Double, sugar: Double)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s"Making</a:t>
            </a:r>
            <a:r>
              <a:rPr lang="en-US" dirty="0" smtClean="0"/>
              <a:t> </a:t>
            </a:r>
            <a:r>
              <a:rPr lang="en-US" dirty="0"/>
              <a:t>${</a:t>
            </a:r>
            <a:r>
              <a:rPr lang="en-US" dirty="0" smtClean="0"/>
              <a:t>f </a:t>
            </a:r>
            <a:r>
              <a:rPr lang="en-US" dirty="0"/>
              <a:t>+ sugar} g of cookies!")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mix(flour: Double, sugar: Double): String =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amount = flour + </a:t>
            </a:r>
            <a:r>
              <a:rPr lang="en-US" dirty="0" smtClean="0"/>
              <a:t>sugar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return </a:t>
            </a:r>
            <a:r>
              <a:rPr lang="en-US" dirty="0" err="1"/>
              <a:t>s"Making</a:t>
            </a:r>
            <a:r>
              <a:rPr lang="en-US" dirty="0"/>
              <a:t> ${amount} g of cookies!"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(mix(30, 40.5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bake</a:t>
            </a:r>
            <a:r>
              <a:rPr lang="en-US" dirty="0"/>
              <a:t>: (flour: Double, sugar: </a:t>
            </a:r>
            <a:r>
              <a:rPr lang="en-US" dirty="0" smtClean="0"/>
              <a:t>Double)Unit</a:t>
            </a:r>
          </a:p>
          <a:p>
            <a:endParaRPr lang="en-US" dirty="0"/>
          </a:p>
          <a:p>
            <a:r>
              <a:rPr lang="en-US" dirty="0" smtClean="0"/>
              <a:t>mix</a:t>
            </a:r>
            <a:r>
              <a:rPr lang="en-US" dirty="0"/>
              <a:t>: (flour: Double, sugar: Double)String</a:t>
            </a:r>
          </a:p>
          <a:p>
            <a:endParaRPr lang="en-US" dirty="0" smtClean="0"/>
          </a:p>
          <a:p>
            <a:r>
              <a:rPr lang="en-US" dirty="0" smtClean="0"/>
              <a:t>Making </a:t>
            </a:r>
            <a:r>
              <a:rPr lang="en-US" dirty="0"/>
              <a:t>70.5 g of cookies!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019300" y="4127500"/>
            <a:ext cx="18473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4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BODIES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blocksum</a:t>
            </a:r>
            <a:r>
              <a:rPr lang="en-US" dirty="0"/>
              <a:t>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/>
              <a:t>Int</a:t>
            </a:r>
            <a:r>
              <a:rPr lang="en-US" dirty="0"/>
              <a:t>) = {</a:t>
            </a:r>
          </a:p>
          <a:p>
            <a:r>
              <a:rPr lang="en-US" dirty="0" smtClean="0"/>
              <a:t> a </a:t>
            </a:r>
            <a:r>
              <a:rPr lang="en-US" dirty="0"/>
              <a:t>+ b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linesum</a:t>
            </a:r>
            <a:r>
              <a:rPr lang="en-US" dirty="0"/>
              <a:t>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a + </a:t>
            </a:r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NOT IMPLEMENTED ("PASS")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notDefined</a:t>
            </a:r>
            <a:r>
              <a:rPr lang="en-US" dirty="0"/>
              <a:t>(x: </a:t>
            </a:r>
            <a:r>
              <a:rPr lang="en-US" dirty="0" err="1"/>
              <a:t>Int</a:t>
            </a:r>
            <a:r>
              <a:rPr lang="en-US" dirty="0"/>
              <a:t>, y: String, z: Boolean): Double = ???</a:t>
            </a:r>
          </a:p>
          <a:p>
            <a:endParaRPr lang="en-US" dirty="0"/>
          </a:p>
          <a:p>
            <a:r>
              <a:rPr lang="en-US" dirty="0"/>
              <a:t>// throws </a:t>
            </a:r>
            <a:r>
              <a:rPr lang="en-US" dirty="0" err="1"/>
              <a:t>NotImplementedError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blocksum</a:t>
            </a:r>
            <a:r>
              <a:rPr lang="en-US" dirty="0"/>
              <a:t>: 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linesum</a:t>
            </a:r>
            <a:r>
              <a:rPr lang="en-US" dirty="0"/>
              <a:t>: 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notDefined</a:t>
            </a:r>
            <a:r>
              <a:rPr lang="en-US" dirty="0"/>
              <a:t>: (x: </a:t>
            </a:r>
            <a:r>
              <a:rPr lang="en-US" dirty="0" err="1"/>
              <a:t>Int</a:t>
            </a:r>
            <a:r>
              <a:rPr lang="en-US" dirty="0"/>
              <a:t>, y: String, z: Boolean)Double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48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add(a: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</a:t>
            </a:r>
          </a:p>
          <a:p>
            <a:r>
              <a:rPr lang="en-US" dirty="0" smtClean="0"/>
              <a:t>  a </a:t>
            </a:r>
            <a:r>
              <a:rPr lang="en-US" dirty="0"/>
              <a:t>+ b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(c: </a:t>
            </a:r>
            <a:r>
              <a:rPr lang="en-US" dirty="0" err="1"/>
              <a:t>Int</a:t>
            </a:r>
            <a:r>
              <a:rPr lang="en-US" dirty="0"/>
              <a:t>, d: </a:t>
            </a:r>
            <a:r>
              <a:rPr lang="en-US" dirty="0" err="1"/>
              <a:t>Int</a:t>
            </a:r>
            <a:r>
              <a:rPr lang="en-US" dirty="0"/>
              <a:t>) {</a:t>
            </a:r>
          </a:p>
          <a:p>
            <a:r>
              <a:rPr lang="en-US" dirty="0" smtClean="0"/>
              <a:t>  c </a:t>
            </a:r>
            <a:r>
              <a:rPr lang="en-US" dirty="0"/>
              <a:t>* 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mul</a:t>
            </a:r>
            <a:r>
              <a:rPr lang="en-US" dirty="0"/>
              <a:t>(10, 10))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add: (a: </a:t>
            </a:r>
            <a:r>
              <a:rPr lang="en-US" dirty="0" err="1"/>
              <a:t>Int</a:t>
            </a:r>
            <a:r>
              <a:rPr lang="en-US" dirty="0"/>
              <a:t>, b: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mul</a:t>
            </a:r>
            <a:r>
              <a:rPr lang="en-US" dirty="0"/>
              <a:t>: (c: </a:t>
            </a:r>
            <a:r>
              <a:rPr lang="en-US" dirty="0" err="1"/>
              <a:t>Int</a:t>
            </a:r>
            <a:r>
              <a:rPr lang="en-US" dirty="0"/>
              <a:t>, d: </a:t>
            </a:r>
            <a:r>
              <a:rPr lang="en-US" dirty="0" err="1"/>
              <a:t>Int</a:t>
            </a:r>
            <a:r>
              <a:rPr lang="en-US" dirty="0"/>
              <a:t>)Unit</a:t>
            </a:r>
          </a:p>
          <a:p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616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greeting(message: String = "Good Day!")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/>
              <a:t>("Hello and " + message)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greeting</a:t>
            </a:r>
            <a:r>
              <a:rPr lang="en-US" dirty="0"/>
              <a:t>()</a:t>
            </a:r>
          </a:p>
          <a:p>
            <a:r>
              <a:rPr lang="en-US" dirty="0"/>
              <a:t>greeting("Goodbye</a:t>
            </a:r>
            <a:r>
              <a:rPr lang="en-US" dirty="0" smtClean="0"/>
              <a:t>!")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appendMark</a:t>
            </a:r>
            <a:r>
              <a:rPr lang="en-US" dirty="0" smtClean="0"/>
              <a:t>(s: String, mark</a:t>
            </a:r>
            <a:r>
              <a:rPr lang="en-US" dirty="0"/>
              <a:t>: String = "?")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 + </a:t>
            </a:r>
            <a:r>
              <a:rPr lang="en-US" dirty="0"/>
              <a:t>mark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appendMark</a:t>
            </a:r>
            <a:r>
              <a:rPr lang="en-US" dirty="0"/>
              <a:t>("what time is it", "!!?")</a:t>
            </a:r>
          </a:p>
          <a:p>
            <a:r>
              <a:rPr lang="en-US" dirty="0" err="1"/>
              <a:t>appendMark</a:t>
            </a:r>
            <a:r>
              <a:rPr lang="en-US" dirty="0"/>
              <a:t>("what time is it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(h: </a:t>
            </a:r>
            <a:r>
              <a:rPr lang="en-US" dirty="0"/>
              <a:t>String, </a:t>
            </a:r>
            <a:r>
              <a:rPr lang="en-US" dirty="0" smtClean="0"/>
              <a:t>u: </a:t>
            </a:r>
            <a:r>
              <a:rPr lang="en-US" dirty="0"/>
              <a:t>String, </a:t>
            </a:r>
            <a:r>
              <a:rPr lang="en-US" dirty="0" smtClean="0"/>
              <a:t>pw: </a:t>
            </a:r>
            <a:r>
              <a:rPr lang="en-US" dirty="0"/>
              <a:t>String) =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s"$</a:t>
            </a:r>
            <a:r>
              <a:rPr lang="en-US" dirty="0" err="1" smtClean="0"/>
              <a:t>u</a:t>
            </a:r>
            <a:r>
              <a:rPr lang="en-US" dirty="0" smtClean="0"/>
              <a:t>:$p@$h")</a:t>
            </a:r>
          </a:p>
          <a:p>
            <a:endParaRPr lang="en-US" dirty="0"/>
          </a:p>
          <a:p>
            <a:r>
              <a:rPr lang="en-US" dirty="0" err="1" smtClean="0"/>
              <a:t>config</a:t>
            </a:r>
            <a:r>
              <a:rPr lang="en-US" dirty="0" smtClean="0"/>
              <a:t>(u="</a:t>
            </a:r>
            <a:r>
              <a:rPr lang="en-US" dirty="0"/>
              <a:t>Michael", </a:t>
            </a:r>
            <a:r>
              <a:rPr lang="en-US" dirty="0" smtClean="0"/>
              <a:t>pw="</a:t>
            </a:r>
            <a:r>
              <a:rPr lang="en-US" dirty="0"/>
              <a:t>Test", </a:t>
            </a:r>
            <a:r>
              <a:rPr lang="en-US" dirty="0" smtClean="0"/>
              <a:t>h="</a:t>
            </a:r>
            <a:r>
              <a:rPr lang="en-US" dirty="0"/>
              <a:t>UK")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/>
              <a:t>and Good Day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Hello and Goodbye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time is it</a:t>
            </a:r>
            <a:r>
              <a:rPr lang="en-US" dirty="0" smtClean="0"/>
              <a:t>!!?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time is 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/>
              <a:t>Michael:Test@UK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sum(numbers: </a:t>
            </a:r>
            <a:r>
              <a:rPr lang="en-US" dirty="0" err="1"/>
              <a:t>Int</a:t>
            </a:r>
            <a:r>
              <a:rPr lang="en-US" dirty="0"/>
              <a:t>*) =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counter: </a:t>
            </a:r>
            <a:r>
              <a:rPr lang="en-US" dirty="0" err="1"/>
              <a:t>Int</a:t>
            </a:r>
            <a:r>
              <a:rPr lang="en-US" dirty="0"/>
              <a:t> = 0</a:t>
            </a:r>
          </a:p>
          <a:p>
            <a:r>
              <a:rPr lang="en-US" dirty="0" smtClean="0"/>
              <a:t>  for </a:t>
            </a:r>
            <a:r>
              <a:rPr lang="en-US" dirty="0"/>
              <a:t>(n &lt;- numbers) {</a:t>
            </a:r>
          </a:p>
          <a:p>
            <a:r>
              <a:rPr lang="en-US" dirty="0" smtClean="0"/>
              <a:t>    counter </a:t>
            </a:r>
            <a:r>
              <a:rPr lang="en-US" dirty="0"/>
              <a:t>+= n</a:t>
            </a:r>
          </a:p>
          <a:p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counter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(sum(1,2,3,5,6))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b="1" dirty="0" smtClean="0"/>
              <a:t>aside: passing sequences to </a:t>
            </a:r>
            <a:r>
              <a:rPr lang="en-US" b="1" dirty="0" err="1" smtClean="0"/>
              <a:t>variadics</a:t>
            </a:r>
            <a:endParaRPr lang="en-US" b="1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ages = List(18, 20, 22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sum(ages: </a:t>
            </a:r>
            <a:r>
              <a:rPr lang="en-US" dirty="0" smtClean="0"/>
              <a:t>_*)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sum: </a:t>
            </a:r>
            <a:r>
              <a:rPr lang="en-US" dirty="0" smtClean="0"/>
              <a:t>(</a:t>
            </a:r>
            <a:r>
              <a:rPr lang="en-US" dirty="0"/>
              <a:t>numbers: </a:t>
            </a:r>
            <a:r>
              <a:rPr lang="en-US" dirty="0" err="1"/>
              <a:t>Int</a:t>
            </a:r>
            <a:r>
              <a:rPr lang="en-US" dirty="0" smtClean="0"/>
              <a:t>*)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17</a:t>
            </a:r>
          </a:p>
          <a:p>
            <a:endParaRPr lang="en-US" dirty="0" smtClean="0"/>
          </a:p>
          <a:p>
            <a:r>
              <a:rPr lang="en-US" dirty="0"/>
              <a:t>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7435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7187</TotalTime>
  <Words>399</Words>
  <Application>Microsoft Macintosh PowerPoint</Application>
  <PresentationFormat>On-screen Show (4:3)</PresentationFormat>
  <Paragraphs>203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</vt:lpstr>
      <vt:lpstr>Courier New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CODE BLOCKS</vt:lpstr>
      <vt:lpstr>METHODS</vt:lpstr>
      <vt:lpstr>METHOD BODIES</vt:lpstr>
      <vt:lpstr>RETURNING UNIT</vt:lpstr>
      <vt:lpstr>PASSING ARGUMENTS</vt:lpstr>
      <vt:lpstr>VARIADICS</vt:lpstr>
      <vt:lpstr>DEF VS VAL</vt:lpstr>
      <vt:lpstr>LAZY VALS</vt:lpstr>
      <vt:lpstr>LAZY ARGUMENTS</vt:lpstr>
      <vt:lpstr>RECURSION</vt:lpstr>
      <vt:lpstr>ASIDE: WHY RECURSION?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146</cp:revision>
  <dcterms:created xsi:type="dcterms:W3CDTF">2017-03-11T01:54:25Z</dcterms:created>
  <dcterms:modified xsi:type="dcterms:W3CDTF">2017-08-30T16:24:36Z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