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266" r:id="rId23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9" autoAdjust="0"/>
    <p:restoredTop sz="86426" autoAdjust="0"/>
  </p:normalViewPr>
  <p:slideViewPr>
    <p:cSldViewPr snapToGrid="0">
      <p:cViewPr varScale="1">
        <p:scale>
          <a:sx n="226" d="100"/>
          <a:sy n="226" d="100"/>
        </p:scale>
        <p:origin x="200" y="1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Traversable "implements the behavior common to all collections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terms of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method"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Iterable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trait defines an iterator,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which lets you loop through a collection’s elements one at a time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IndexedSeq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indicates that random access of elements is efficient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LinearSeq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implies that the collection can be efficiently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split into head and tail components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Scala Map is a collection of key/value pairs, where all the keys must be unique.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7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Collections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&amp; LIST </a:t>
            </a:r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/>
              <a:t>scala.collection.mutable</a:t>
            </a:r>
            <a:r>
              <a:rPr lang="en-US" dirty="0"/>
              <a:t>._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names = List("Michael", "</a:t>
            </a:r>
            <a:r>
              <a:rPr lang="en-US" dirty="0" err="1"/>
              <a:t>Sherlcok</a:t>
            </a:r>
            <a:r>
              <a:rPr lang="en-US" dirty="0"/>
              <a:t>", "Watson")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mutNames</a:t>
            </a:r>
            <a:r>
              <a:rPr lang="en-US" dirty="0"/>
              <a:t> = </a:t>
            </a:r>
            <a:r>
              <a:rPr lang="en-US" dirty="0" err="1"/>
              <a:t>ListBuffer</a:t>
            </a:r>
            <a:r>
              <a:rPr lang="en-US" dirty="0"/>
              <a:t>("Michael", "Sherlock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numbers = </a:t>
            </a:r>
            <a:r>
              <a:rPr lang="en-US" dirty="0" err="1" smtClean="0"/>
              <a:t>Seq</a:t>
            </a:r>
            <a:r>
              <a:rPr lang="en-US" dirty="0" smtClean="0"/>
              <a:t>(1,2,3)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countries = "UK" :: "FRANCE" :: "US" :: Nil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List.empty</a:t>
            </a:r>
            <a:endParaRPr lang="en-US" dirty="0"/>
          </a:p>
          <a:p>
            <a:r>
              <a:rPr lang="en-US" dirty="0" err="1"/>
              <a:t>List.empty</a:t>
            </a:r>
            <a:r>
              <a:rPr lang="en-US" dirty="0"/>
              <a:t> == Nil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List.fill</a:t>
            </a:r>
            <a:r>
              <a:rPr lang="en-US" dirty="0" smtClean="0"/>
              <a:t>(3</a:t>
            </a:r>
            <a:r>
              <a:rPr lang="en-US" dirty="0"/>
              <a:t>)("foo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"foo".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(for(c &lt;- 'a' to </a:t>
            </a:r>
            <a:r>
              <a:rPr lang="en-US" dirty="0" smtClean="0"/>
              <a:t>’c') </a:t>
            </a:r>
            <a:r>
              <a:rPr lang="en-US" dirty="0"/>
              <a:t>yield c + 1).</a:t>
            </a:r>
            <a:r>
              <a:rPr lang="en-US" dirty="0" err="1"/>
              <a:t>toList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numbers: </a:t>
            </a:r>
            <a:r>
              <a:rPr lang="en-US" sz="1600" dirty="0" err="1" smtClean="0"/>
              <a:t>Seq</a:t>
            </a:r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/>
              <a:t>] = </a:t>
            </a:r>
            <a:r>
              <a:rPr lang="en-US" sz="1600" dirty="0" err="1"/>
              <a:t>ArrayBuffer</a:t>
            </a:r>
            <a:r>
              <a:rPr lang="en-US" sz="1600" dirty="0"/>
              <a:t>(1, 2, 3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countries: List[String] = List(UK, FRANCE, US)</a:t>
            </a:r>
          </a:p>
          <a:p>
            <a:endParaRPr lang="en-US" sz="1600" dirty="0" smtClean="0"/>
          </a:p>
          <a:p>
            <a:r>
              <a:rPr lang="en-US" sz="1600" dirty="0" smtClean="0"/>
              <a:t>List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true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List(foo</a:t>
            </a:r>
            <a:r>
              <a:rPr lang="en-US" sz="1600" dirty="0"/>
              <a:t>, foo, foo)</a:t>
            </a:r>
          </a:p>
          <a:p>
            <a:endParaRPr lang="en-US" sz="1600" dirty="0" smtClean="0"/>
          </a:p>
          <a:p>
            <a:r>
              <a:rPr lang="en-US" sz="1600" dirty="0" smtClean="0"/>
              <a:t>List(f</a:t>
            </a:r>
            <a:r>
              <a:rPr lang="en-US" sz="1600" dirty="0"/>
              <a:t>, o, o)</a:t>
            </a:r>
          </a:p>
          <a:p>
            <a:endParaRPr lang="en-US" sz="1600" dirty="0" smtClean="0"/>
          </a:p>
          <a:p>
            <a:r>
              <a:rPr lang="en-US" sz="1600" dirty="0" smtClean="0"/>
              <a:t>List(98</a:t>
            </a:r>
            <a:r>
              <a:rPr lang="en-US" sz="1600" dirty="0"/>
              <a:t>, 99, </a:t>
            </a:r>
            <a:r>
              <a:rPr lang="en-US" sz="1600" dirty="0" smtClean="0"/>
              <a:t>100)</a:t>
            </a:r>
            <a:endParaRPr lang="en-US" sz="1600" dirty="0"/>
          </a:p>
          <a:p>
            <a:r>
              <a:rPr lang="en-US" sz="1600" dirty="0" smtClean="0"/>
              <a:t>9899100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245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// </a:t>
            </a:r>
            <a:r>
              <a:rPr lang="en-US" b="1" dirty="0"/>
              <a:t>the best, typical-use-case collection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names = Vector("Fluffy", "Spot", "Fido")</a:t>
            </a:r>
          </a:p>
          <a:p>
            <a:r>
              <a:rPr lang="en-US" dirty="0" err="1"/>
              <a:t>val</a:t>
            </a:r>
            <a:r>
              <a:rPr lang="en-US" dirty="0"/>
              <a:t> letters = for(c &lt;- 'a' to </a:t>
            </a:r>
            <a:r>
              <a:rPr lang="en-US" dirty="0" smtClean="0"/>
              <a:t>'c') </a:t>
            </a:r>
            <a:r>
              <a:rPr lang="en-US" dirty="0"/>
              <a:t>yield c + 1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cent = 100 +: </a:t>
            </a:r>
            <a:r>
              <a:rPr lang="en-US" dirty="0" err="1"/>
              <a:t>Vector.empty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dbl</a:t>
            </a:r>
            <a:r>
              <a:rPr lang="en-US" dirty="0"/>
              <a:t> = 200 +: 100 +: </a:t>
            </a:r>
            <a:r>
              <a:rPr lang="en-US" dirty="0" err="1"/>
              <a:t>Vector.empty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 (name &lt;- names) </a:t>
            </a:r>
            <a:r>
              <a:rPr lang="en-US" dirty="0" err="1"/>
              <a:t>println</a:t>
            </a:r>
            <a:r>
              <a:rPr lang="en-US" dirty="0"/>
              <a:t>(name)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 smtClean="0"/>
              <a:t>names: Vector[String</a:t>
            </a:r>
            <a:r>
              <a:rPr lang="en-US" sz="1400" dirty="0"/>
              <a:t>] = Vector(Fluffy, Spot, Fido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/>
              <a:t>letters: </a:t>
            </a:r>
            <a:r>
              <a:rPr lang="en-US" sz="1400" dirty="0" smtClean="0"/>
              <a:t> </a:t>
            </a:r>
            <a:r>
              <a:rPr lang="en-US" sz="1400" dirty="0" err="1" smtClean="0"/>
              <a:t>IndexedSeq</a:t>
            </a:r>
            <a:r>
              <a:rPr lang="en-US" sz="1400" dirty="0" smtClean="0"/>
              <a:t>[</a:t>
            </a:r>
            <a:r>
              <a:rPr lang="en-US" sz="1400" dirty="0" err="1" smtClean="0"/>
              <a:t>Int</a:t>
            </a:r>
            <a:r>
              <a:rPr lang="en-US" sz="1400" dirty="0"/>
              <a:t>] = Vector(98, 99, 100)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cent: </a:t>
            </a:r>
            <a:r>
              <a:rPr lang="en-US" sz="1400" dirty="0" err="1"/>
              <a:t>immutable.Vector</a:t>
            </a:r>
            <a:r>
              <a:rPr lang="en-US" sz="1400" dirty="0"/>
              <a:t>[</a:t>
            </a:r>
            <a:r>
              <a:rPr lang="en-US" sz="1400" dirty="0" err="1"/>
              <a:t>Int</a:t>
            </a:r>
            <a:r>
              <a:rPr lang="en-US" sz="1400" dirty="0"/>
              <a:t>] = Vector(100)</a:t>
            </a:r>
          </a:p>
          <a:p>
            <a:r>
              <a:rPr lang="en-US" sz="1400" dirty="0" err="1"/>
              <a:t>dbl</a:t>
            </a:r>
            <a:r>
              <a:rPr lang="en-US" sz="1400" dirty="0"/>
              <a:t>: </a:t>
            </a:r>
            <a:r>
              <a:rPr lang="en-US" sz="1400" dirty="0" err="1"/>
              <a:t>immutable.Vector</a:t>
            </a:r>
            <a:r>
              <a:rPr lang="en-US" sz="1400" dirty="0"/>
              <a:t>[</a:t>
            </a:r>
            <a:r>
              <a:rPr lang="en-US" sz="1400" dirty="0" err="1"/>
              <a:t>Int</a:t>
            </a:r>
            <a:r>
              <a:rPr lang="en-US" sz="1400" dirty="0"/>
              <a:t>] = Vector(200, 100)</a:t>
            </a:r>
          </a:p>
          <a:p>
            <a:endParaRPr lang="en-US" sz="1400" dirty="0"/>
          </a:p>
          <a:p>
            <a:r>
              <a:rPr lang="en-US" sz="1400" dirty="0"/>
              <a:t>Fluffy</a:t>
            </a:r>
          </a:p>
          <a:p>
            <a:r>
              <a:rPr lang="en-US" sz="1400" dirty="0"/>
              <a:t>Spot</a:t>
            </a:r>
          </a:p>
          <a:p>
            <a:r>
              <a:rPr lang="en-US" sz="1400" dirty="0" smtClean="0"/>
              <a:t>Fido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96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point = "A" -&gt; 1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prefs</a:t>
            </a:r>
            <a:r>
              <a:rPr lang="en-US" dirty="0" smtClean="0"/>
              <a:t> = Map("Michael" -&gt; "</a:t>
            </a:r>
            <a:r>
              <a:rPr lang="en-US" dirty="0" err="1" smtClean="0"/>
              <a:t>DrPepper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		  "Adam" -&gt; "Coffee")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(point._1)</a:t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prefs</a:t>
            </a:r>
            <a:r>
              <a:rPr lang="en-US" dirty="0" smtClean="0"/>
              <a:t>("Michael"))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prefs</a:t>
            </a:r>
            <a:r>
              <a:rPr lang="en-US" dirty="0" smtClean="0"/>
              <a:t> - "Michael")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value = </a:t>
            </a:r>
            <a:r>
              <a:rPr lang="en-US" dirty="0" err="1" smtClean="0"/>
              <a:t>prefs.get</a:t>
            </a:r>
            <a:r>
              <a:rPr lang="en-US" dirty="0" smtClean="0"/>
              <a:t>("Susan")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prefs</a:t>
            </a:r>
            <a:r>
              <a:rPr lang="en-US" dirty="0" smtClean="0"/>
              <a:t> + ("Lucie" -&gt; "Beer"))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prefs.keySet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for ((p, </a:t>
            </a:r>
            <a:r>
              <a:rPr lang="en-US" dirty="0" err="1" smtClean="0"/>
              <a:t>pr</a:t>
            </a:r>
            <a:r>
              <a:rPr lang="en-US" dirty="0" smtClean="0"/>
              <a:t>) &lt;- </a:t>
            </a:r>
            <a:r>
              <a:rPr lang="en-US" dirty="0" err="1" smtClean="0"/>
              <a:t>prefs</a:t>
            </a:r>
            <a:r>
              <a:rPr lang="en-US" dirty="0" smtClean="0"/>
              <a:t>) </a:t>
            </a:r>
            <a:r>
              <a:rPr lang="en-US" dirty="0" err="1" smtClean="0"/>
              <a:t>println</a:t>
            </a:r>
            <a:r>
              <a:rPr lang="en-US" dirty="0" smtClean="0"/>
              <a:t>(p + </a:t>
            </a:r>
            <a:r>
              <a:rPr lang="en-US" dirty="0" err="1" smtClean="0"/>
              <a:t>pr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A</a:t>
            </a:r>
          </a:p>
          <a:p>
            <a:r>
              <a:rPr lang="en-US" sz="1600" dirty="0" err="1" smtClean="0"/>
              <a:t>DrPepper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Map(Adam </a:t>
            </a:r>
            <a:r>
              <a:rPr lang="en-US" sz="1600" dirty="0"/>
              <a:t>-&gt; Coffee)</a:t>
            </a:r>
          </a:p>
          <a:p>
            <a:endParaRPr lang="en-US" sz="1600" dirty="0" smtClean="0"/>
          </a:p>
          <a:p>
            <a:r>
              <a:rPr lang="en-US" sz="1600" dirty="0" smtClean="0"/>
              <a:t>Map(Michael </a:t>
            </a:r>
            <a:r>
              <a:rPr lang="en-US" sz="1600" dirty="0"/>
              <a:t>-&gt; </a:t>
            </a:r>
            <a:r>
              <a:rPr lang="en-US" sz="1600" dirty="0" err="1"/>
              <a:t>DrPepper</a:t>
            </a:r>
            <a:r>
              <a:rPr lang="en-US" sz="1600" dirty="0"/>
              <a:t>, Adam -&gt; Coffee, Lucie -&gt; Beer)</a:t>
            </a:r>
          </a:p>
          <a:p>
            <a:endParaRPr lang="en-US" sz="1600" dirty="0" smtClean="0"/>
          </a:p>
          <a:p>
            <a:r>
              <a:rPr lang="en-US" sz="1600" dirty="0" smtClean="0"/>
              <a:t>Set(Michael</a:t>
            </a:r>
            <a:r>
              <a:rPr lang="en-US" sz="1600" dirty="0"/>
              <a:t>, Adam)</a:t>
            </a:r>
          </a:p>
          <a:p>
            <a:r>
              <a:rPr lang="en-US" sz="1600" dirty="0" err="1"/>
              <a:t>MichaelDrPepper</a:t>
            </a:r>
            <a:endParaRPr lang="en-US" sz="1600" dirty="0"/>
          </a:p>
          <a:p>
            <a:r>
              <a:rPr lang="en-US" sz="1600" dirty="0" err="1"/>
              <a:t>AdamCoffee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value</a:t>
            </a:r>
            <a:r>
              <a:rPr lang="en-US" sz="1600" dirty="0"/>
              <a:t>: Option[String] = None</a:t>
            </a:r>
          </a:p>
        </p:txBody>
      </p:sp>
    </p:spTree>
    <p:extLst>
      <p:ext uri="{BB962C8B-B14F-4D97-AF65-F5344CB8AC3E}">
        <p14:creationId xmlns:p14="http://schemas.microsoft.com/office/powerpoint/2010/main" val="117534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people = Set("Adrian", "Michael", "Sherlock")</a:t>
            </a:r>
          </a:p>
          <a:p>
            <a:r>
              <a:rPr lang="en-US" dirty="0" err="1"/>
              <a:t>val</a:t>
            </a:r>
            <a:r>
              <a:rPr lang="en-US" dirty="0"/>
              <a:t> good = Set("Michael")</a:t>
            </a:r>
          </a:p>
          <a:p>
            <a:r>
              <a:rPr lang="en-US" dirty="0" err="1"/>
              <a:t>val</a:t>
            </a:r>
            <a:r>
              <a:rPr lang="en-US" dirty="0"/>
              <a:t> bad = Set("Adrian")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ns </a:t>
            </a:r>
            <a:r>
              <a:rPr lang="en-US" dirty="0"/>
              <a:t>= List("Michael", "Michael", "Sherlock")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people &amp; good</a:t>
            </a:r>
          </a:p>
          <a:p>
            <a:r>
              <a:rPr lang="en-US" dirty="0"/>
              <a:t>people &amp;~ bad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 (person &lt;- people) </a:t>
            </a:r>
            <a:r>
              <a:rPr lang="en-US" dirty="0" err="1"/>
              <a:t>println</a:t>
            </a:r>
            <a:r>
              <a:rPr lang="en-US" dirty="0"/>
              <a:t>(person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ns.toSet</a:t>
            </a:r>
            <a:r>
              <a:rPr lang="en-US" dirty="0" smtClean="0"/>
              <a:t> </a:t>
            </a:r>
            <a:r>
              <a:rPr lang="en-US" dirty="0"/>
              <a:t>&amp;~ good).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svcs</a:t>
            </a:r>
            <a:r>
              <a:rPr lang="en-US" dirty="0" smtClean="0"/>
              <a:t> = </a:t>
            </a:r>
            <a:r>
              <a:rPr lang="en-US" dirty="0" err="1" smtClean="0"/>
              <a:t>Source.fromFile</a:t>
            </a:r>
            <a:r>
              <a:rPr lang="en-US" dirty="0"/>
              <a:t>("""/</a:t>
            </a:r>
            <a:r>
              <a:rPr lang="en-US" dirty="0" err="1"/>
              <a:t>etc</a:t>
            </a:r>
            <a:r>
              <a:rPr lang="en-US" dirty="0"/>
              <a:t>/services""")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inUsePorts</a:t>
            </a:r>
            <a:r>
              <a:rPr lang="en-US" dirty="0"/>
              <a:t> = (for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line </a:t>
            </a:r>
            <a:r>
              <a:rPr lang="en-US" dirty="0"/>
              <a:t>&lt;- </a:t>
            </a:r>
            <a:r>
              <a:rPr lang="en-US" dirty="0" err="1" smtClean="0"/>
              <a:t>svcs.getLines</a:t>
            </a:r>
            <a:endParaRPr lang="en-US" dirty="0"/>
          </a:p>
          <a:p>
            <a:r>
              <a:rPr lang="en-US" dirty="0" smtClean="0"/>
              <a:t>  port </a:t>
            </a:r>
            <a:r>
              <a:rPr lang="en-US" dirty="0"/>
              <a:t>&lt;- """\d+""".</a:t>
            </a:r>
            <a:r>
              <a:rPr lang="en-US" dirty="0" err="1"/>
              <a:t>r.findFirstIn</a:t>
            </a:r>
            <a:r>
              <a:rPr lang="en-US" dirty="0"/>
              <a:t>(line)</a:t>
            </a:r>
          </a:p>
          <a:p>
            <a:r>
              <a:rPr lang="en-US" dirty="0" smtClean="0"/>
              <a:t>} </a:t>
            </a:r>
            <a:r>
              <a:rPr lang="en-US" dirty="0"/>
              <a:t>yield </a:t>
            </a:r>
            <a:r>
              <a:rPr lang="en-US" dirty="0" err="1"/>
              <a:t>port.toInt</a:t>
            </a:r>
            <a:r>
              <a:rPr lang="en-US" dirty="0"/>
              <a:t>).</a:t>
            </a:r>
            <a:r>
              <a:rPr lang="en-US" dirty="0" err="1"/>
              <a:t>toSet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freePorts</a:t>
            </a:r>
            <a:r>
              <a:rPr lang="en-US" dirty="0"/>
              <a:t> = Set(1 to 200: _*) &amp;~ </a:t>
            </a:r>
            <a:r>
              <a:rPr lang="en-US" dirty="0" err="1"/>
              <a:t>inUsePorts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Set(Michael)</a:t>
            </a:r>
          </a:p>
          <a:p>
            <a:r>
              <a:rPr lang="en-US" dirty="0"/>
              <a:t>Set(Michael, Sherlock)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Michael</a:t>
            </a:r>
          </a:p>
          <a:p>
            <a:r>
              <a:rPr lang="en-US" dirty="0"/>
              <a:t>Sherlock</a:t>
            </a:r>
          </a:p>
          <a:p>
            <a:r>
              <a:rPr lang="en-US" dirty="0" smtClean="0"/>
              <a:t>Adrian</a:t>
            </a:r>
          </a:p>
          <a:p>
            <a:endParaRPr lang="en-US" dirty="0"/>
          </a:p>
          <a:p>
            <a:r>
              <a:rPr lang="en-US" dirty="0"/>
              <a:t>List(Sherlock)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Set(71, 109, 74, 149, 81, 196, 146, 172, 72, 195, 110)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Nil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List.empty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List.empty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Seq.empty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Vector.empty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Map.empty</a:t>
            </a:r>
            <a:r>
              <a:rPr lang="en-US" dirty="0"/>
              <a:t>[</a:t>
            </a:r>
            <a:r>
              <a:rPr lang="en-US" dirty="0" err="1"/>
              <a:t>String,String</a:t>
            </a:r>
            <a:r>
              <a:rPr lang="en-US" dirty="0"/>
              <a:t>]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List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List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List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ArrayBuffer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Vector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Map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255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ingredients = List("Flour", "Sugar")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List(f, s) </a:t>
            </a:r>
            <a:r>
              <a:rPr lang="en-US" dirty="0"/>
              <a:t>= ingredients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point = (1, 2)</a:t>
            </a:r>
          </a:p>
          <a:p>
            <a:r>
              <a:rPr lang="en-US" dirty="0" err="1"/>
              <a:t>val</a:t>
            </a:r>
            <a:r>
              <a:rPr lang="en-US" dirty="0"/>
              <a:t> (x, y) = point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people = "Michael" :: "Sherlock" :: List()</a:t>
            </a:r>
          </a:p>
          <a:p>
            <a:r>
              <a:rPr lang="en-US" dirty="0" err="1"/>
              <a:t>val</a:t>
            </a:r>
            <a:r>
              <a:rPr lang="en-US" dirty="0"/>
              <a:t> pets = "Spot" :: "Fluffy" :: Nil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people match {</a:t>
            </a:r>
          </a:p>
          <a:p>
            <a:r>
              <a:rPr lang="en-US" dirty="0" smtClean="0"/>
              <a:t>  case </a:t>
            </a:r>
            <a:r>
              <a:rPr lang="en-US" dirty="0"/>
              <a:t>head :: rest =&gt; </a:t>
            </a:r>
            <a:r>
              <a:rPr lang="en-US" dirty="0" err="1"/>
              <a:t>s"H</a:t>
            </a:r>
            <a:r>
              <a:rPr lang="en-US" dirty="0"/>
              <a:t> ${head} R: ${rest}"</a:t>
            </a:r>
          </a:p>
          <a:p>
            <a:r>
              <a:rPr lang="en-US" dirty="0" smtClean="0"/>
              <a:t>  case </a:t>
            </a:r>
            <a:r>
              <a:rPr lang="en-US" dirty="0"/>
              <a:t>Nil =&gt; "X"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f: String=Flour</a:t>
            </a:r>
            <a:endParaRPr lang="en-US" dirty="0"/>
          </a:p>
          <a:p>
            <a:r>
              <a:rPr lang="en-US" dirty="0" smtClean="0"/>
              <a:t>s: String=Sugar</a:t>
            </a:r>
            <a:endParaRPr lang="en-US" dirty="0"/>
          </a:p>
          <a:p>
            <a:endParaRPr lang="en-US" dirty="0"/>
          </a:p>
          <a:p>
            <a:r>
              <a:rPr lang="en-US" dirty="0"/>
              <a:t>x: </a:t>
            </a:r>
            <a:r>
              <a:rPr lang="en-US" dirty="0" err="1"/>
              <a:t>Int</a:t>
            </a:r>
            <a:r>
              <a:rPr lang="en-US" dirty="0"/>
              <a:t> = 1</a:t>
            </a:r>
          </a:p>
          <a:p>
            <a:r>
              <a:rPr lang="en-US" dirty="0"/>
              <a:t>y: </a:t>
            </a:r>
            <a:r>
              <a:rPr lang="en-US" dirty="0" err="1"/>
              <a:t>Int</a:t>
            </a:r>
            <a:r>
              <a:rPr lang="en-US" dirty="0"/>
              <a:t> = 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people: List[String] = List(Michael, Sherlock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pets: List[String] = List(Spot, Fluffy)</a:t>
            </a:r>
          </a:p>
          <a:p>
            <a:endParaRPr lang="en-US" dirty="0"/>
          </a:p>
          <a:p>
            <a:r>
              <a:rPr lang="en-US" dirty="0"/>
              <a:t>H Michael R: List(Sherlock)</a:t>
            </a:r>
          </a:p>
        </p:txBody>
      </p:sp>
    </p:spTree>
    <p:extLst>
      <p:ext uri="{BB962C8B-B14F-4D97-AF65-F5344CB8AC3E}">
        <p14:creationId xmlns:p14="http://schemas.microsoft.com/office/powerpoint/2010/main" val="21281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COMPREHNSIONS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for(person </a:t>
            </a:r>
            <a:r>
              <a:rPr lang="en-US" dirty="0"/>
              <a:t>&lt;- List("Matt", "Mark", "Luke"))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(person)</a:t>
            </a:r>
          </a:p>
          <a:p>
            <a:endParaRPr lang="en-US" dirty="0"/>
          </a:p>
          <a:p>
            <a:r>
              <a:rPr lang="en-US" dirty="0"/>
              <a:t>for(pair &lt;-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Map</a:t>
            </a:r>
            <a:r>
              <a:rPr lang="en-US" dirty="0"/>
              <a:t>("Cat" -&gt; "Mammal", "Raven" -&gt; "Bird"))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println</a:t>
            </a:r>
            <a:r>
              <a:rPr lang="en-US" dirty="0" smtClean="0"/>
              <a:t>(pair)</a:t>
            </a:r>
          </a:p>
          <a:p>
            <a:endParaRPr lang="en-US" dirty="0"/>
          </a:p>
          <a:p>
            <a:r>
              <a:rPr lang="en-US" dirty="0" smtClean="0"/>
              <a:t>for((animal, kind) &lt;- </a:t>
            </a:r>
          </a:p>
          <a:p>
            <a:r>
              <a:rPr lang="en-US" dirty="0" smtClean="0"/>
              <a:t>  Map("Dog" -&gt; "Mammal", "Crow" -&gt; "Bird"))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s"$animal</a:t>
            </a:r>
            <a:r>
              <a:rPr lang="en-US" dirty="0" smtClean="0"/>
              <a:t> is a $kind")</a:t>
            </a:r>
          </a:p>
          <a:p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simple = for</a:t>
            </a:r>
            <a:r>
              <a:rPr lang="en-US" dirty="0" smtClean="0"/>
              <a:t>((</a:t>
            </a:r>
            <a:r>
              <a:rPr lang="en-US" dirty="0"/>
              <a:t>animal, kind) &lt;-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Map</a:t>
            </a:r>
            <a:r>
              <a:rPr lang="en-US" dirty="0"/>
              <a:t>("Dog" -&gt; "Mammal", "Crow" -&gt; "Bird")</a:t>
            </a:r>
          </a:p>
          <a:p>
            <a:r>
              <a:rPr lang="en-US" dirty="0"/>
              <a:t>) yield kind + ":" + animal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  <a:p>
            <a:r>
              <a:rPr lang="en-US" dirty="0"/>
              <a:t>Mark</a:t>
            </a:r>
          </a:p>
          <a:p>
            <a:r>
              <a:rPr lang="en-US" dirty="0" smtClean="0"/>
              <a:t>Luke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Raven,Bird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Cat,Mammal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/>
              <a:t>Dog is a Mammal</a:t>
            </a:r>
          </a:p>
          <a:p>
            <a:r>
              <a:rPr lang="en-US" dirty="0"/>
              <a:t>Crow is a </a:t>
            </a:r>
            <a:r>
              <a:rPr lang="en-US" dirty="0" smtClean="0"/>
              <a:t>Bird</a:t>
            </a:r>
          </a:p>
          <a:p>
            <a:endParaRPr lang="en-US" dirty="0" smtClean="0"/>
          </a:p>
          <a:p>
            <a:r>
              <a:rPr lang="en-US" dirty="0"/>
              <a:t>List(</a:t>
            </a:r>
            <a:r>
              <a:rPr lang="en-US" dirty="0" err="1"/>
              <a:t>Mammal:Dog</a:t>
            </a:r>
            <a:r>
              <a:rPr lang="en-US" dirty="0"/>
              <a:t>, </a:t>
            </a:r>
            <a:r>
              <a:rPr lang="en-US" dirty="0" err="1"/>
              <a:t>Bird:Crow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8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List("Michael", "Mark", "Tim")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 = Array("</a:t>
            </a:r>
            <a:r>
              <a:rPr lang="en-US" dirty="0" err="1" smtClean="0"/>
              <a:t>Purpl</a:t>
            </a:r>
            <a:r>
              <a:rPr lang="en-US" dirty="0" smtClean="0"/>
              <a:t>", </a:t>
            </a:r>
            <a:r>
              <a:rPr lang="en-US" dirty="0"/>
              <a:t>"Green", "Blue")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for((name, c) &lt;- </a:t>
            </a:r>
            <a:r>
              <a:rPr lang="en-US" dirty="0" err="1"/>
              <a:t>names.zip</a:t>
            </a:r>
            <a:r>
              <a:rPr lang="en-US" dirty="0"/>
              <a:t>(</a:t>
            </a:r>
            <a:r>
              <a:rPr lang="en-US" dirty="0" err="1"/>
              <a:t>cs</a:t>
            </a:r>
            <a:r>
              <a:rPr lang="en-US" dirty="0"/>
              <a:t>))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dirty="0" err="1"/>
              <a:t>"$name</a:t>
            </a:r>
            <a:r>
              <a:rPr lang="en-US" dirty="0"/>
              <a:t> </a:t>
            </a:r>
            <a:r>
              <a:rPr lang="en-US" dirty="0" smtClean="0"/>
              <a:t>&lt;3 $c</a:t>
            </a:r>
            <a:r>
              <a:rPr lang="en-US" dirty="0"/>
              <a:t>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(names zip </a:t>
            </a:r>
            <a:r>
              <a:rPr lang="en-US" dirty="0" err="1"/>
              <a:t>cs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names.zip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/>
              <a:t>).</a:t>
            </a:r>
            <a:r>
              <a:rPr lang="en-US" dirty="0" err="1"/>
              <a:t>toMap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for((letter, index) &lt;- ('a' to 'd').</a:t>
            </a:r>
            <a:r>
              <a:rPr lang="en-US" dirty="0" err="1"/>
              <a:t>zipWithIndex</a:t>
            </a:r>
            <a:r>
              <a:rPr lang="en-US" dirty="0"/>
              <a:t>) 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s"$letter</a:t>
            </a:r>
            <a:r>
              <a:rPr lang="en-US" dirty="0"/>
              <a:t> is </a:t>
            </a:r>
            <a:r>
              <a:rPr lang="en-US" dirty="0" smtClean="0"/>
              <a:t>${</a:t>
            </a:r>
            <a:r>
              <a:rPr lang="en-US" dirty="0"/>
              <a:t>index + </a:t>
            </a:r>
            <a:r>
              <a:rPr lang="en-US" dirty="0" smtClean="0"/>
              <a:t>1}</a:t>
            </a:r>
            <a:r>
              <a:rPr lang="en-US" dirty="0" err="1" smtClean="0"/>
              <a:t>th</a:t>
            </a:r>
            <a:r>
              <a:rPr lang="en-US" dirty="0" smtClean="0"/>
              <a:t>")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Michael &lt;3 </a:t>
            </a:r>
            <a:r>
              <a:rPr lang="en-US" dirty="0" err="1" smtClean="0"/>
              <a:t>Purpl</a:t>
            </a:r>
            <a:endParaRPr lang="en-US" dirty="0"/>
          </a:p>
          <a:p>
            <a:r>
              <a:rPr lang="en-US" dirty="0"/>
              <a:t>Mark &lt;3 Green</a:t>
            </a:r>
          </a:p>
          <a:p>
            <a:r>
              <a:rPr lang="en-US" dirty="0"/>
              <a:t>Tim &lt;3 </a:t>
            </a:r>
            <a:r>
              <a:rPr lang="en-US" dirty="0" smtClean="0"/>
              <a:t>Blue</a:t>
            </a:r>
          </a:p>
          <a:p>
            <a:endParaRPr lang="en-US" dirty="0"/>
          </a:p>
          <a:p>
            <a:r>
              <a:rPr lang="en-US" dirty="0"/>
              <a:t>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Michael,Purpl</a:t>
            </a:r>
            <a:r>
              <a:rPr lang="en-US" dirty="0" smtClean="0"/>
              <a:t>),(</a:t>
            </a:r>
            <a:r>
              <a:rPr lang="en-US" dirty="0" err="1" smtClean="0"/>
              <a:t>Mark,Green</a:t>
            </a:r>
            <a:r>
              <a:rPr lang="en-US" dirty="0"/>
              <a:t>), (</a:t>
            </a:r>
            <a:r>
              <a:rPr lang="en-US" dirty="0" err="1"/>
              <a:t>Tim,Blue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Map(Michael -&gt; </a:t>
            </a:r>
            <a:r>
              <a:rPr lang="en-US" dirty="0" err="1" smtClean="0"/>
              <a:t>Purpl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/>
              <a:t>-&gt; Green, Tim -&gt; Blue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 is 1th</a:t>
            </a:r>
          </a:p>
          <a:p>
            <a:r>
              <a:rPr lang="en-US" dirty="0"/>
              <a:t>b is 2th</a:t>
            </a:r>
          </a:p>
          <a:p>
            <a:r>
              <a:rPr lang="en-US" dirty="0"/>
              <a:t>c is 3th</a:t>
            </a:r>
          </a:p>
          <a:p>
            <a:r>
              <a:rPr lang="en-US" dirty="0"/>
              <a:t>d is 4th</a:t>
            </a:r>
          </a:p>
        </p:txBody>
      </p:sp>
    </p:spTree>
    <p:extLst>
      <p:ext uri="{BB962C8B-B14F-4D97-AF65-F5344CB8AC3E}">
        <p14:creationId xmlns:p14="http://schemas.microsoft.com/office/powerpoint/2010/main" val="168736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FACTORIES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orderedSupplies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/>
              <a:t>("</a:t>
            </a:r>
            <a:r>
              <a:rPr lang="en-US" dirty="0" err="1"/>
              <a:t>Apertif</a:t>
            </a:r>
            <a:r>
              <a:rPr lang="en-US" dirty="0"/>
              <a:t>", "Soup", "Starter",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"</a:t>
            </a:r>
            <a:r>
              <a:rPr lang="en-US" dirty="0"/>
              <a:t>Main Course</a:t>
            </a:r>
            <a:r>
              <a:rPr lang="en-US" dirty="0" smtClean="0"/>
              <a:t>", "</a:t>
            </a:r>
            <a:r>
              <a:rPr lang="en-US" dirty="0"/>
              <a:t>Dessert", "Coffee</a:t>
            </a:r>
            <a:r>
              <a:rPr lang="en-US" dirty="0" smtClean="0"/>
              <a:t>",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 smtClean="0"/>
              <a:t>Digestif</a:t>
            </a:r>
            <a:r>
              <a:rPr lang="en-US" dirty="0"/>
              <a:t>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randomSupplies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IndexedSeq</a:t>
            </a:r>
            <a:r>
              <a:rPr lang="en-US" dirty="0"/>
              <a:t>("Food", "Water", "Shelter")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orderedSupplies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[String] = List(</a:t>
            </a:r>
            <a:r>
              <a:rPr lang="en-US" dirty="0" err="1"/>
              <a:t>Apertif</a:t>
            </a:r>
            <a:r>
              <a:rPr lang="en-US" dirty="0"/>
              <a:t>, Soup, Starter, Main Course, Dessert, Coffee, </a:t>
            </a:r>
            <a:r>
              <a:rPr lang="en-US" dirty="0" err="1"/>
              <a:t>Digestif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randomSupplies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IndexedSeq</a:t>
            </a:r>
            <a:endParaRPr lang="en-US" dirty="0" smtClean="0"/>
          </a:p>
          <a:p>
            <a:r>
              <a:rPr lang="en-US" dirty="0" smtClean="0"/>
              <a:t>[String</a:t>
            </a:r>
            <a:r>
              <a:rPr lang="en-US" dirty="0"/>
              <a:t>] = Vector(Food, Water, Shelter)</a:t>
            </a:r>
          </a:p>
        </p:txBody>
      </p:sp>
    </p:spTree>
    <p:extLst>
      <p:ext uri="{BB962C8B-B14F-4D97-AF65-F5344CB8AC3E}">
        <p14:creationId xmlns:p14="http://schemas.microsoft.com/office/powerpoint/2010/main" val="198918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Review: types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Collections </a:t>
            </a:r>
            <a:r>
              <a:rPr lang="en-US" dirty="0" err="1" smtClean="0"/>
              <a:t>heirachy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Creating collections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Range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Array &amp; array buffer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List &amp; list buffer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Vector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Empty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Idioms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Pattern matching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For </a:t>
            </a:r>
            <a:r>
              <a:rPr lang="en-US" dirty="0" err="1" smtClean="0"/>
              <a:t>comprehnsions</a:t>
            </a:r>
            <a:r>
              <a:rPr lang="en-US" dirty="0" smtClean="0"/>
              <a:t> review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Zipping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TO </a:t>
            </a:r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total(prices: </a:t>
            </a:r>
            <a:r>
              <a:rPr lang="en-US" dirty="0" err="1"/>
              <a:t>Seq</a:t>
            </a:r>
            <a:r>
              <a:rPr lang="en-US" dirty="0"/>
              <a:t>[Double</a:t>
            </a:r>
            <a:r>
              <a:rPr lang="en-US" dirty="0" smtClean="0"/>
              <a:t>]) = </a:t>
            </a:r>
            <a:r>
              <a:rPr lang="en-US" dirty="0" err="1" smtClean="0"/>
              <a:t>prices.sum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menu(</a:t>
            </a:r>
            <a:r>
              <a:rPr lang="en-US" dirty="0" err="1"/>
              <a:t>ingr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[String]) = </a:t>
            </a:r>
            <a:endParaRPr lang="en-US" dirty="0" smtClean="0"/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ingr</a:t>
            </a:r>
            <a:r>
              <a:rPr lang="en-US" dirty="0"/>
              <a:t>)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lprices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[Double] = List(2, 3, 4)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vprices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[Double] = Vector(4, 5, 6)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aingr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[String]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Array</a:t>
            </a:r>
            <a:r>
              <a:rPr lang="en-US" dirty="0"/>
              <a:t>("Flour", "Sugar", "Milk")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(total(</a:t>
            </a:r>
            <a:r>
              <a:rPr lang="en-US" dirty="0" err="1"/>
              <a:t>lprices</a:t>
            </a:r>
            <a:r>
              <a:rPr lang="en-US" dirty="0"/>
              <a:t>))</a:t>
            </a:r>
          </a:p>
          <a:p>
            <a:r>
              <a:rPr lang="en-US" dirty="0" err="1"/>
              <a:t>println</a:t>
            </a:r>
            <a:r>
              <a:rPr lang="en-US" dirty="0"/>
              <a:t>(total(</a:t>
            </a:r>
            <a:r>
              <a:rPr lang="en-US" dirty="0" err="1"/>
              <a:t>vprices</a:t>
            </a:r>
            <a:r>
              <a:rPr lang="en-US" dirty="0"/>
              <a:t>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menu(</a:t>
            </a:r>
            <a:r>
              <a:rPr lang="en-US" dirty="0" err="1"/>
              <a:t>aingr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9.0</a:t>
            </a:r>
          </a:p>
          <a:p>
            <a:r>
              <a:rPr lang="en-US" dirty="0" smtClean="0"/>
              <a:t>15.0</a:t>
            </a:r>
          </a:p>
          <a:p>
            <a:endParaRPr lang="en-US" dirty="0"/>
          </a:p>
          <a:p>
            <a:r>
              <a:rPr lang="en-US" dirty="0"/>
              <a:t>Flour</a:t>
            </a:r>
          </a:p>
          <a:p>
            <a:r>
              <a:rPr lang="en-US" dirty="0"/>
              <a:t>Sugar</a:t>
            </a:r>
          </a:p>
          <a:p>
            <a:r>
              <a:rPr lang="en-US" dirty="0"/>
              <a:t>Milk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Review: types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Collections </a:t>
            </a:r>
            <a:r>
              <a:rPr lang="en-US" dirty="0" err="1" smtClean="0"/>
              <a:t>heirachy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Creating collections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Range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Array &amp; array buffer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List &amp; list buffer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Vector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Empty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Idioms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Pattern matching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For </a:t>
            </a:r>
            <a:r>
              <a:rPr lang="en-US" dirty="0" err="1" smtClean="0"/>
              <a:t>comprehnsions</a:t>
            </a:r>
            <a:r>
              <a:rPr lang="en-US" dirty="0" smtClean="0"/>
              <a:t> review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Zipping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GB" b="0" dirty="0"/>
              <a:t>Use collections to analyse information about animals and ports.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Use </a:t>
            </a:r>
            <a:r>
              <a:rPr lang="en-GB" b="0" dirty="0"/>
              <a:t>collections to analyse information about animals and ports.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/*</a:t>
            </a:r>
            <a:endParaRPr lang="en-US" dirty="0"/>
          </a:p>
          <a:p>
            <a:r>
              <a:rPr lang="en-US" dirty="0"/>
              <a:t>T[A] T of A</a:t>
            </a:r>
          </a:p>
          <a:p>
            <a:r>
              <a:rPr lang="en-US" dirty="0"/>
              <a:t>A, B A and B</a:t>
            </a:r>
          </a:p>
          <a:p>
            <a:r>
              <a:rPr lang="en-US" dirty="0"/>
              <a:t>A =&gt; A to B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*/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HEIRACHY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4" y="311391"/>
            <a:ext cx="8819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/>
              <a:t>scala.collection.immutable</a:t>
            </a:r>
            <a:r>
              <a:rPr lang="en-US" dirty="0"/>
              <a:t>._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Traversable(1, 2, 3) </a:t>
            </a:r>
            <a:r>
              <a:rPr lang="en-US" dirty="0" smtClean="0"/>
              <a:t>    // </a:t>
            </a:r>
            <a:r>
              <a:rPr lang="en-US" dirty="0" err="1"/>
              <a:t>foreach</a:t>
            </a:r>
            <a:r>
              <a:rPr lang="en-US" dirty="0"/>
              <a:t>: filter, ..</a:t>
            </a:r>
          </a:p>
          <a:p>
            <a:r>
              <a:rPr lang="en-US" dirty="0" err="1"/>
              <a:t>Iterable</a:t>
            </a:r>
            <a:r>
              <a:rPr lang="en-US" dirty="0"/>
              <a:t>("x", "y", "z") </a:t>
            </a:r>
            <a:r>
              <a:rPr lang="en-US" dirty="0" smtClean="0"/>
              <a:t> // </a:t>
            </a:r>
            <a:r>
              <a:rPr lang="en-US" dirty="0"/>
              <a:t>for(e &lt;- 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IndexedSeq</a:t>
            </a:r>
            <a:r>
              <a:rPr lang="en-US" dirty="0"/>
              <a:t>(1.0, 2.0) </a:t>
            </a:r>
            <a:r>
              <a:rPr lang="en-US" dirty="0" smtClean="0"/>
              <a:t>	// </a:t>
            </a:r>
            <a:r>
              <a:rPr lang="en-US" dirty="0"/>
              <a:t>fast </a:t>
            </a:r>
            <a:r>
              <a:rPr lang="en-US" dirty="0" err="1"/>
              <a:t>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err="1"/>
              <a:t>LinearSeq</a:t>
            </a:r>
            <a:r>
              <a:rPr lang="en-US" dirty="0"/>
              <a:t>("A", "B", "C") </a:t>
            </a:r>
            <a:r>
              <a:rPr lang="en-US" dirty="0" smtClean="0"/>
              <a:t>   // </a:t>
            </a:r>
            <a:r>
              <a:rPr lang="en-US" dirty="0"/>
              <a:t>fast </a:t>
            </a:r>
            <a:r>
              <a:rPr lang="en-US" dirty="0" err="1"/>
              <a:t>xs.head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Map("x" -&gt; 24, "y" -&gt; 25, "z" -&gt; 26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Set('R', 'G', 'R', 'B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err="1"/>
              <a:t>SortedSet</a:t>
            </a:r>
            <a:r>
              <a:rPr lang="en-US" dirty="0"/>
              <a:t>("hello", "world")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 smtClean="0"/>
              <a:t>immutable.</a:t>
            </a:r>
          </a:p>
          <a:p>
            <a:r>
              <a:rPr lang="en-US" sz="1200" dirty="0" smtClean="0"/>
              <a:t>Traversable[</a:t>
            </a:r>
            <a:r>
              <a:rPr lang="en-US" sz="1200" dirty="0" err="1" smtClean="0"/>
              <a:t>Int</a:t>
            </a:r>
            <a:r>
              <a:rPr lang="en-US" sz="1200" dirty="0"/>
              <a:t>] = List(1, 2, 3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immutable.</a:t>
            </a:r>
          </a:p>
          <a:p>
            <a:r>
              <a:rPr lang="en-US" sz="1200" dirty="0" err="1" smtClean="0"/>
              <a:t>Iterable</a:t>
            </a:r>
            <a:r>
              <a:rPr lang="en-US" sz="1200" dirty="0" smtClean="0"/>
              <a:t>[String</a:t>
            </a:r>
            <a:r>
              <a:rPr lang="en-US" sz="1200" dirty="0"/>
              <a:t>] = List(x, y, z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Immutable</a:t>
            </a:r>
          </a:p>
          <a:p>
            <a:r>
              <a:rPr lang="en-US" sz="1200" dirty="0" smtClean="0"/>
              <a:t>.</a:t>
            </a:r>
            <a:r>
              <a:rPr lang="en-US" sz="1200" dirty="0" err="1" smtClean="0"/>
              <a:t>IndexedSeq</a:t>
            </a:r>
            <a:r>
              <a:rPr lang="en-US" sz="1200" dirty="0" smtClean="0"/>
              <a:t>[Double] = Vector(1.0, 2.0)</a:t>
            </a:r>
          </a:p>
          <a:p>
            <a:endParaRPr lang="en-US" sz="1200" dirty="0" smtClean="0"/>
          </a:p>
          <a:p>
            <a:r>
              <a:rPr lang="en-US" sz="1200" dirty="0" smtClean="0"/>
              <a:t>Immutable</a:t>
            </a:r>
          </a:p>
          <a:p>
            <a:r>
              <a:rPr lang="en-US" sz="1200" dirty="0" smtClean="0"/>
              <a:t>.</a:t>
            </a:r>
            <a:r>
              <a:rPr lang="en-US" sz="1200" dirty="0" err="1" smtClean="0"/>
              <a:t>LinearSeq</a:t>
            </a:r>
            <a:r>
              <a:rPr lang="en-US" sz="1200" dirty="0" smtClean="0"/>
              <a:t>[String] = List(A, B, C)</a:t>
            </a:r>
          </a:p>
          <a:p>
            <a:endParaRPr lang="en-US" sz="1200" dirty="0" smtClean="0"/>
          </a:p>
          <a:p>
            <a:r>
              <a:rPr lang="en-US" sz="1200" dirty="0" smtClean="0"/>
              <a:t>Immutable</a:t>
            </a:r>
          </a:p>
          <a:p>
            <a:r>
              <a:rPr lang="en-US" sz="1200" dirty="0" smtClean="0"/>
              <a:t>.Map[</a:t>
            </a:r>
            <a:r>
              <a:rPr lang="en-US" sz="1200" dirty="0" err="1" smtClean="0"/>
              <a:t>String,Int</a:t>
            </a:r>
            <a:r>
              <a:rPr lang="en-US" sz="1200" dirty="0"/>
              <a:t>] = Map(x -&gt; 24, y -&gt; 25, z -&gt; 26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err="1" smtClean="0"/>
              <a:t>immutable.Set</a:t>
            </a:r>
            <a:r>
              <a:rPr lang="en-US" sz="1200" dirty="0" smtClean="0"/>
              <a:t>[Char</a:t>
            </a:r>
            <a:r>
              <a:rPr lang="en-US" sz="1200" dirty="0"/>
              <a:t>] = Set(R, G, B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err="1" smtClean="0"/>
              <a:t>immutable.SortedSet</a:t>
            </a:r>
            <a:r>
              <a:rPr lang="en-US" sz="1200" dirty="0" smtClean="0"/>
              <a:t>[String</a:t>
            </a:r>
            <a:r>
              <a:rPr lang="en-US" sz="1200" dirty="0"/>
              <a:t>] = </a:t>
            </a:r>
            <a:r>
              <a:rPr lang="en-US" sz="1200" dirty="0" err="1"/>
              <a:t>TreeSet</a:t>
            </a:r>
            <a:r>
              <a:rPr lang="en-US" sz="1200" dirty="0"/>
              <a:t>(hello, world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922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CONVERTING BETWEEN TYPES OF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mr-IN" dirty="0" smtClean="0"/>
              <a:t>"ABCD</a:t>
            </a:r>
            <a:r>
              <a:rPr lang="mr-IN" dirty="0"/>
              <a:t>".</a:t>
            </a:r>
            <a:r>
              <a:rPr lang="mr-IN" dirty="0" err="1" smtClean="0"/>
              <a:t>toList</a:t>
            </a:r>
            <a:endParaRPr lang="en-GB" dirty="0" smtClean="0"/>
          </a:p>
          <a:p>
            <a:endParaRPr lang="mr-IN" dirty="0"/>
          </a:p>
          <a:p>
            <a:r>
              <a:rPr lang="en-GB" dirty="0" err="1" smtClean="0"/>
              <a:t>val</a:t>
            </a:r>
            <a:r>
              <a:rPr lang="en-GB" dirty="0" smtClean="0"/>
              <a:t> b = </a:t>
            </a:r>
            <a:r>
              <a:rPr lang="mr-IN" dirty="0" err="1" smtClean="0"/>
              <a:t>Map</a:t>
            </a:r>
            <a:r>
              <a:rPr lang="mr-IN" dirty="0"/>
              <a:t>("</a:t>
            </a:r>
            <a:r>
              <a:rPr lang="mr-IN" dirty="0" err="1"/>
              <a:t>S</a:t>
            </a:r>
            <a:r>
              <a:rPr lang="mr-IN" dirty="0"/>
              <a:t>" -&gt; 1, "</a:t>
            </a:r>
            <a:r>
              <a:rPr lang="mr-IN" dirty="0" err="1"/>
              <a:t>A</a:t>
            </a:r>
            <a:r>
              <a:rPr lang="mr-IN" dirty="0"/>
              <a:t>" -&gt; 2).</a:t>
            </a:r>
            <a:r>
              <a:rPr lang="mr-IN" dirty="0" err="1" smtClean="0"/>
              <a:t>toList</a:t>
            </a:r>
            <a:endParaRPr lang="en-GB" dirty="0" smtClean="0"/>
          </a:p>
          <a:p>
            <a:endParaRPr lang="mr-IN" dirty="0"/>
          </a:p>
          <a:p>
            <a:r>
              <a:rPr lang="en-US" dirty="0" err="1" smtClean="0"/>
              <a:t>val</a:t>
            </a:r>
            <a:r>
              <a:rPr lang="en-US" dirty="0" smtClean="0"/>
              <a:t> c = </a:t>
            </a:r>
            <a:r>
              <a:rPr lang="mr-IN" dirty="0" err="1" smtClean="0"/>
              <a:t>List</a:t>
            </a:r>
            <a:r>
              <a:rPr lang="mr-IN" dirty="0"/>
              <a:t>("UK", "UK", "US").</a:t>
            </a:r>
            <a:r>
              <a:rPr lang="mr-IN" dirty="0" err="1" smtClean="0"/>
              <a:t>toSet</a:t>
            </a:r>
            <a:endParaRPr lang="en-GB" dirty="0" smtClean="0"/>
          </a:p>
          <a:p>
            <a:endParaRPr lang="mr-IN" dirty="0"/>
          </a:p>
          <a:p>
            <a:r>
              <a:rPr lang="en-GB" dirty="0" err="1" smtClean="0"/>
              <a:t>val</a:t>
            </a:r>
            <a:r>
              <a:rPr lang="en-GB" dirty="0" smtClean="0"/>
              <a:t> d = </a:t>
            </a:r>
            <a:r>
              <a:rPr lang="mr-IN" dirty="0" err="1" smtClean="0"/>
              <a:t>List</a:t>
            </a:r>
            <a:r>
              <a:rPr lang="mr-IN" dirty="0"/>
              <a:t>( </a:t>
            </a:r>
            <a:r>
              <a:rPr lang="mr-IN" dirty="0" smtClean="0"/>
              <a:t>("</a:t>
            </a:r>
            <a:r>
              <a:rPr lang="mr-IN" dirty="0" err="1"/>
              <a:t>name</a:t>
            </a:r>
            <a:r>
              <a:rPr lang="mr-IN" dirty="0"/>
              <a:t>", " </a:t>
            </a:r>
            <a:r>
              <a:rPr lang="mr-IN" dirty="0" err="1" smtClean="0"/>
              <a:t>sherlock</a:t>
            </a:r>
            <a:r>
              <a:rPr lang="mr-IN" dirty="0" smtClean="0"/>
              <a:t>"),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</a:t>
            </a:r>
            <a:r>
              <a:rPr lang="mr-IN" dirty="0"/>
              <a:t> </a:t>
            </a:r>
            <a:r>
              <a:rPr lang="mr-IN" dirty="0" smtClean="0"/>
              <a:t>("</a:t>
            </a:r>
            <a:r>
              <a:rPr lang="mr-IN" dirty="0" err="1" smtClean="0"/>
              <a:t>email</a:t>
            </a:r>
            <a:r>
              <a:rPr lang="mr-IN" dirty="0"/>
              <a:t>", "</a:t>
            </a:r>
            <a:r>
              <a:rPr lang="mr-IN" dirty="0" err="1"/>
              <a:t>s@example.com</a:t>
            </a:r>
            <a:r>
              <a:rPr lang="mr-IN" dirty="0"/>
              <a:t>") ).</a:t>
            </a:r>
            <a:r>
              <a:rPr lang="mr-IN" dirty="0" err="1"/>
              <a:t>toMap</a:t>
            </a:r>
            <a:endParaRPr lang="mr-IN" dirty="0"/>
          </a:p>
          <a:p>
            <a:r>
              <a:rPr lang="mr-IN" dirty="0"/>
              <a:t/>
            </a:r>
            <a:br>
              <a:rPr lang="mr-IN" dirty="0"/>
            </a:br>
            <a:r>
              <a:rPr lang="en-GB" dirty="0" err="1" smtClean="0"/>
              <a:t>val</a:t>
            </a:r>
            <a:r>
              <a:rPr lang="en-GB" dirty="0" smtClean="0"/>
              <a:t> e = </a:t>
            </a:r>
            <a:r>
              <a:rPr lang="mr-IN" dirty="0" smtClean="0"/>
              <a:t>(0 </a:t>
            </a:r>
            <a:r>
              <a:rPr lang="mr-IN" dirty="0"/>
              <a:t>to </a:t>
            </a:r>
            <a:r>
              <a:rPr lang="en-GB" dirty="0"/>
              <a:t>4</a:t>
            </a:r>
            <a:r>
              <a:rPr lang="mr-IN" dirty="0" smtClean="0"/>
              <a:t>).</a:t>
            </a:r>
            <a:r>
              <a:rPr lang="mr-IN" dirty="0" err="1"/>
              <a:t>toList</a:t>
            </a:r>
            <a:endParaRPr lang="mr-IN" dirty="0"/>
          </a:p>
          <a:p>
            <a:r>
              <a:rPr lang="en-GB" dirty="0" err="1" smtClean="0"/>
              <a:t>val</a:t>
            </a:r>
            <a:r>
              <a:rPr lang="en-GB" dirty="0" smtClean="0"/>
              <a:t> f = </a:t>
            </a:r>
            <a:r>
              <a:rPr lang="mr-IN" dirty="0" smtClean="0"/>
              <a:t>(0 </a:t>
            </a:r>
            <a:r>
              <a:rPr lang="mr-IN" dirty="0"/>
              <a:t>to </a:t>
            </a:r>
            <a:r>
              <a:rPr lang="en-GB" dirty="0"/>
              <a:t>4</a:t>
            </a:r>
            <a:r>
              <a:rPr lang="mr-IN" dirty="0" smtClean="0"/>
              <a:t>).</a:t>
            </a:r>
            <a:r>
              <a:rPr lang="mr-IN" dirty="0" err="1"/>
              <a:t>toArray</a:t>
            </a:r>
            <a:endParaRPr lang="mr-IN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smtClean="0"/>
              <a:t>List(A</a:t>
            </a:r>
            <a:r>
              <a:rPr lang="en-US" sz="1600" dirty="0"/>
              <a:t>, B, C, D)</a:t>
            </a:r>
          </a:p>
          <a:p>
            <a:endParaRPr lang="en-US" sz="1600" dirty="0" smtClean="0"/>
          </a:p>
          <a:p>
            <a:r>
              <a:rPr lang="en-US" sz="1600" dirty="0" smtClean="0"/>
              <a:t>List</a:t>
            </a:r>
            <a:r>
              <a:rPr lang="en-US" sz="1600" dirty="0"/>
              <a:t>((S,1), (A,2))</a:t>
            </a:r>
          </a:p>
          <a:p>
            <a:endParaRPr lang="en-US" sz="1600" dirty="0" smtClean="0"/>
          </a:p>
          <a:p>
            <a:r>
              <a:rPr lang="en-US" sz="1600" dirty="0" smtClean="0"/>
              <a:t>Set(UK</a:t>
            </a:r>
            <a:r>
              <a:rPr lang="en-US" sz="1600" dirty="0"/>
              <a:t>, US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Map(</a:t>
            </a:r>
          </a:p>
          <a:p>
            <a:r>
              <a:rPr lang="en-US" sz="1600" dirty="0" smtClean="0"/>
              <a:t>name </a:t>
            </a:r>
            <a:r>
              <a:rPr lang="en-US" sz="1600" dirty="0"/>
              <a:t>-&gt; </a:t>
            </a:r>
            <a:r>
              <a:rPr lang="en-US" sz="1600" dirty="0" err="1" smtClean="0"/>
              <a:t>sherlock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email </a:t>
            </a:r>
            <a:r>
              <a:rPr lang="en-US" sz="1600" dirty="0"/>
              <a:t>-&gt; </a:t>
            </a:r>
            <a:r>
              <a:rPr lang="en-US" sz="1600" dirty="0" err="1"/>
              <a:t>s@example.com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List(</a:t>
            </a:r>
          </a:p>
          <a:p>
            <a:r>
              <a:rPr lang="en-US" sz="1600" dirty="0" smtClean="0"/>
              <a:t>0</a:t>
            </a:r>
            <a:r>
              <a:rPr lang="en-US" sz="1600" dirty="0"/>
              <a:t>, 1, 2, 3, </a:t>
            </a:r>
            <a:r>
              <a:rPr lang="en-US" sz="1600" dirty="0" smtClean="0"/>
              <a:t>4)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Array(</a:t>
            </a:r>
          </a:p>
          <a:p>
            <a:r>
              <a:rPr lang="en-US" sz="1600" dirty="0" smtClean="0"/>
              <a:t>0</a:t>
            </a:r>
            <a:r>
              <a:rPr lang="en-US" sz="1600" dirty="0"/>
              <a:t>, 1, 2, 3, </a:t>
            </a:r>
            <a:r>
              <a:rPr lang="en-US" sz="1600" dirty="0" smtClean="0"/>
              <a:t>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52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rangeInt</a:t>
            </a:r>
            <a:r>
              <a:rPr lang="en-US" dirty="0"/>
              <a:t> = 1 to 10 by 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rangeDouble</a:t>
            </a:r>
            <a:r>
              <a:rPr lang="en-US" dirty="0"/>
              <a:t> = 1.0 to 5.0 by 0.2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rangeChr</a:t>
            </a:r>
            <a:r>
              <a:rPr lang="en-US" dirty="0"/>
              <a:t> = 'a' to 'z'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('a' to 'z').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1 to 10 by 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1.0 to 5.0 by 0.2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('a' to 'z' by 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((</a:t>
            </a:r>
            <a:r>
              <a:rPr lang="en-US" dirty="0"/>
              <a:t>'0' to '9').</a:t>
            </a:r>
            <a:r>
              <a:rPr lang="en-US" dirty="0" err="1" smtClean="0"/>
              <a:t>toList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List(a, b, c, d, e, f, g, h, </a:t>
            </a:r>
            <a:r>
              <a:rPr lang="en-US" dirty="0" err="1"/>
              <a:t>i</a:t>
            </a:r>
            <a:r>
              <a:rPr lang="en-US" dirty="0"/>
              <a:t>, j, k, l, m, n, o, p, q, r, s, t, u, v, w, x, y, z)</a:t>
            </a:r>
          </a:p>
          <a:p>
            <a:endParaRPr lang="en-US" dirty="0"/>
          </a:p>
          <a:p>
            <a:r>
              <a:rPr lang="en-US" dirty="0"/>
              <a:t>List(0, 1, 2, 3, 4, 5, 6, 7, 8, 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9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&amp; ARRAY BUFFER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/>
              <a:t>scala.collection.mutable.ArrayBuffer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_ab = </a:t>
            </a:r>
            <a:r>
              <a:rPr lang="en-US" dirty="0" err="1"/>
              <a:t>IndexedSeq</a:t>
            </a:r>
            <a:r>
              <a:rPr lang="en-US" dirty="0"/>
              <a:t>(1, 2, 3)</a:t>
            </a:r>
          </a:p>
          <a:p>
            <a:r>
              <a:rPr lang="en-US" dirty="0" err="1"/>
              <a:t>val</a:t>
            </a:r>
            <a:r>
              <a:rPr lang="en-US" dirty="0"/>
              <a:t> ab = new </a:t>
            </a:r>
            <a:r>
              <a:rPr lang="en-US" dirty="0" err="1"/>
              <a:t>ArrayBuffer</a:t>
            </a:r>
            <a:r>
              <a:rPr lang="en-US" dirty="0"/>
              <a:t>[String]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ab += " Ho "</a:t>
            </a:r>
          </a:p>
          <a:p>
            <a:r>
              <a:rPr lang="en-US" dirty="0"/>
              <a:t>ab += " Ho "</a:t>
            </a:r>
          </a:p>
          <a:p>
            <a:r>
              <a:rPr lang="en-US" dirty="0"/>
              <a:t>ab += " Ho "</a:t>
            </a:r>
          </a:p>
          <a:p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(ab)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 Ho 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07236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7213</TotalTime>
  <Words>843</Words>
  <Application>Microsoft Macintosh PowerPoint</Application>
  <PresentationFormat>On-screen Show (4:3)</PresentationFormat>
  <Paragraphs>353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REVIEW: TYPES</vt:lpstr>
      <vt:lpstr>COLLECTIONS HEIRACHY</vt:lpstr>
      <vt:lpstr>CREATING COLLECTIONS</vt:lpstr>
      <vt:lpstr>CONVERTING BETWEEN TYPES OF COLLECTION</vt:lpstr>
      <vt:lpstr>RANGE</vt:lpstr>
      <vt:lpstr>ARRAY &amp; ARRAY BUFFER</vt:lpstr>
      <vt:lpstr>LIST &amp; LIST BUFFER</vt:lpstr>
      <vt:lpstr>VECTOR</vt:lpstr>
      <vt:lpstr>MAPs</vt:lpstr>
      <vt:lpstr>SETS</vt:lpstr>
      <vt:lpstr>EMPTY</vt:lpstr>
      <vt:lpstr>Idioms</vt:lpstr>
      <vt:lpstr>PATTERN MATCHING</vt:lpstr>
      <vt:lpstr>FOR COMPREHNSIONS REVIEW</vt:lpstr>
      <vt:lpstr>ZIPPING</vt:lpstr>
      <vt:lpstr>TRAIT FACTORIES</vt:lpstr>
      <vt:lpstr>PROGRAMMING TO TRAITS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166</cp:revision>
  <dcterms:created xsi:type="dcterms:W3CDTF">2017-03-11T01:54:25Z</dcterms:created>
  <dcterms:modified xsi:type="dcterms:W3CDTF">2017-08-30T16:28:16Z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