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261" r:id="rId4"/>
    <p:sldId id="320" r:id="rId5"/>
    <p:sldId id="318" r:id="rId6"/>
    <p:sldId id="319" r:id="rId7"/>
    <p:sldId id="317" r:id="rId8"/>
    <p:sldId id="303" r:id="rId9"/>
    <p:sldId id="302" r:id="rId10"/>
    <p:sldId id="304" r:id="rId11"/>
    <p:sldId id="301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21" r:id="rId25"/>
    <p:sldId id="266" r:id="rId26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9" autoAdjust="0"/>
    <p:restoredTop sz="86426" autoAdjust="0"/>
  </p:normalViewPr>
  <p:slideViewPr>
    <p:cSldViewPr snapToGrid="0">
      <p:cViewPr varScale="1">
        <p:scale>
          <a:sx n="168" d="100"/>
          <a:sy n="168" d="100"/>
        </p:scale>
        <p:origin x="208" y="2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1" d="100"/>
          <a:sy n="101" d="100"/>
        </p:scale>
        <p:origin x="4584" y="6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0.xml"/><Relationship Id="rId20" Type="http://schemas.openxmlformats.org/officeDocument/2006/relationships/slide" Target="slides/slide21.xml"/><Relationship Id="rId21" Type="http://schemas.openxmlformats.org/officeDocument/2006/relationships/slide" Target="slides/slide22.xml"/><Relationship Id="rId22" Type="http://schemas.openxmlformats.org/officeDocument/2006/relationships/slide" Target="slides/slide23.xml"/><Relationship Id="rId23" Type="http://schemas.openxmlformats.org/officeDocument/2006/relationships/slide" Target="slides/slide24.xml"/><Relationship Id="rId24" Type="http://schemas.openxmlformats.org/officeDocument/2006/relationships/slide" Target="slides/slide25.xml"/><Relationship Id="rId10" Type="http://schemas.openxmlformats.org/officeDocument/2006/relationships/slide" Target="slides/slide11.xml"/><Relationship Id="rId11" Type="http://schemas.openxmlformats.org/officeDocument/2006/relationships/slide" Target="slides/slide12.xml"/><Relationship Id="rId12" Type="http://schemas.openxmlformats.org/officeDocument/2006/relationships/slide" Target="slides/slide13.xml"/><Relationship Id="rId13" Type="http://schemas.openxmlformats.org/officeDocument/2006/relationships/slide" Target="slides/slide14.xml"/><Relationship Id="rId14" Type="http://schemas.openxmlformats.org/officeDocument/2006/relationships/slide" Target="slides/slide15.xml"/><Relationship Id="rId15" Type="http://schemas.openxmlformats.org/officeDocument/2006/relationships/slide" Target="slides/slide16.xml"/><Relationship Id="rId16" Type="http://schemas.openxmlformats.org/officeDocument/2006/relationships/slide" Target="slides/slide17.xml"/><Relationship Id="rId17" Type="http://schemas.openxmlformats.org/officeDocument/2006/relationships/slide" Target="slides/slide18.xml"/><Relationship Id="rId18" Type="http://schemas.openxmlformats.org/officeDocument/2006/relationships/slide" Target="slides/slide19.xml"/><Relationship Id="rId19" Type="http://schemas.openxmlformats.org/officeDocument/2006/relationships/slide" Target="slides/slide20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8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5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Edit course title here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61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6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Monoids </a:t>
            </a:r>
            <a:r>
              <a:rPr lang="en-GB" dirty="0"/>
              <a:t>and </a:t>
            </a:r>
            <a:r>
              <a:rPr lang="en-GB" dirty="0" err="1"/>
              <a:t>Functors</a:t>
            </a:r>
            <a:r>
              <a:rPr lang="en-GB" dirty="0"/>
              <a:t> are certain kinds of containers which can be combined in interesting ways. </a:t>
            </a:r>
          </a:p>
          <a:p>
            <a:r>
              <a:rPr lang="en-GB" dirty="0"/>
              <a:t> </a:t>
            </a:r>
          </a:p>
          <a:p>
            <a:r>
              <a:rPr lang="en-GB" dirty="0" err="1"/>
              <a:t>Functors</a:t>
            </a:r>
            <a:r>
              <a:rPr lang="en-GB" dirty="0"/>
              <a:t> allow you to apply a function within the container. </a:t>
            </a:r>
          </a:p>
          <a:p>
            <a:r>
              <a:rPr lang="en-GB" dirty="0"/>
              <a:t>Monoids allow you to generically append two containers together. 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In this exercise you will use these features to stream-line handling of user information.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4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//can use FQN without an 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4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//NO: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def</a:t>
            </a:r>
            <a:r>
              <a:rPr lang="en-US" dirty="0" smtClean="0"/>
              <a:t> speak(a: Animal) =</a:t>
            </a:r>
          </a:p>
          <a:p>
            <a:r>
              <a:rPr lang="en-US" dirty="0" smtClean="0"/>
              <a:t>// if(</a:t>
            </a:r>
            <a:r>
              <a:rPr lang="en-US" dirty="0" err="1" smtClean="0"/>
              <a:t>a.isInstanceOf</a:t>
            </a:r>
            <a:r>
              <a:rPr lang="en-US" dirty="0" smtClean="0"/>
              <a:t>[Dog]) { "Woof!" }</a:t>
            </a:r>
          </a:p>
          <a:p>
            <a:r>
              <a:rPr lang="en-US" dirty="0" smtClean="0"/>
              <a:t>// else if (</a:t>
            </a:r>
            <a:r>
              <a:rPr lang="en-US" dirty="0" err="1" smtClean="0"/>
              <a:t>a.isInstanceOf</a:t>
            </a:r>
            <a:r>
              <a:rPr lang="en-US" dirty="0" smtClean="0"/>
              <a:t>[Cat]) { "Meow!" } else { "..."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0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define Person(</a:t>
            </a:r>
            <a:r>
              <a:rPr lang="en-US" dirty="0" err="1" smtClean="0"/>
              <a:t>val</a:t>
            </a:r>
            <a:r>
              <a:rPr lang="en-US" dirty="0" smtClean="0"/>
              <a:t> pet:</a:t>
            </a:r>
            <a:r>
              <a:rPr lang="en-US" baseline="0" dirty="0" smtClean="0"/>
              <a:t> Pet)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11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3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785794"/>
            <a:ext cx="717585" cy="698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-1" y="857566"/>
            <a:ext cx="6660000" cy="5635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659999" y="857565"/>
            <a:ext cx="2340000" cy="5635339"/>
          </a:xfrm>
          <a:solidFill>
            <a:schemeClr val="accent2"/>
          </a:solidFill>
        </p:spPr>
        <p:txBody>
          <a:bodyPr anchor="b"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Edit course code and version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Scala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Design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Document Store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Document = Video | Image | </a:t>
            </a:r>
            <a:r>
              <a:rPr lang="en-US" dirty="0" smtClean="0"/>
              <a:t>Text</a:t>
            </a:r>
          </a:p>
          <a:p>
            <a:endParaRPr lang="en-US" dirty="0"/>
          </a:p>
          <a:p>
            <a:r>
              <a:rPr lang="en-US" dirty="0"/>
              <a:t>abstract class </a:t>
            </a:r>
            <a:r>
              <a:rPr lang="en-US" dirty="0" smtClean="0"/>
              <a:t>Doc(</a:t>
            </a:r>
            <a:r>
              <a:rPr lang="en-US" dirty="0" err="1" smtClean="0"/>
              <a:t>val</a:t>
            </a:r>
            <a:r>
              <a:rPr lang="en-US" dirty="0" smtClean="0"/>
              <a:t> n: </a:t>
            </a:r>
            <a:r>
              <a:rPr lang="en-US" dirty="0"/>
              <a:t>String,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smtClean="0"/>
              <a:t>e: </a:t>
            </a:r>
            <a:r>
              <a:rPr lang="en-US" dirty="0"/>
              <a:t>String)</a:t>
            </a:r>
          </a:p>
          <a:p>
            <a:r>
              <a:rPr lang="en-US" dirty="0"/>
              <a:t>case class Video(n: String) extends </a:t>
            </a:r>
            <a:r>
              <a:rPr lang="en-US" dirty="0" smtClean="0"/>
              <a:t>Doc(n,".</a:t>
            </a:r>
            <a:r>
              <a:rPr lang="en-US" dirty="0"/>
              <a:t>mp4")</a:t>
            </a:r>
          </a:p>
          <a:p>
            <a:r>
              <a:rPr lang="en-US" dirty="0"/>
              <a:t>case class Image(n: String) extends </a:t>
            </a:r>
            <a:r>
              <a:rPr lang="en-US" dirty="0" smtClean="0"/>
              <a:t>Doc(</a:t>
            </a:r>
            <a:r>
              <a:rPr lang="en-US" dirty="0" err="1" smtClean="0"/>
              <a:t>n,".</a:t>
            </a:r>
            <a:r>
              <a:rPr lang="en-US" dirty="0" err="1"/>
              <a:t>jpg</a:t>
            </a:r>
            <a:r>
              <a:rPr lang="en-US" dirty="0"/>
              <a:t>")</a:t>
            </a:r>
          </a:p>
          <a:p>
            <a:r>
              <a:rPr lang="en-US" dirty="0"/>
              <a:t>case class Text(n: String) extends </a:t>
            </a:r>
            <a:r>
              <a:rPr lang="en-US" dirty="0" smtClean="0"/>
              <a:t>Doc(</a:t>
            </a:r>
            <a:r>
              <a:rPr lang="en-US" dirty="0" err="1" smtClean="0"/>
              <a:t>n,".</a:t>
            </a:r>
            <a:r>
              <a:rPr lang="en-US" dirty="0" err="1"/>
              <a:t>txt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process(d: Document) = d match {</a:t>
            </a:r>
          </a:p>
          <a:p>
            <a:r>
              <a:rPr lang="en-US" dirty="0" smtClean="0"/>
              <a:t>  case </a:t>
            </a:r>
            <a:r>
              <a:rPr lang="en-US" dirty="0"/>
              <a:t>Video(n) =&gt; </a:t>
            </a:r>
            <a:r>
              <a:rPr lang="en-US" dirty="0" err="1"/>
              <a:t>s"I</a:t>
            </a:r>
            <a:r>
              <a:rPr lang="en-US" dirty="0"/>
              <a:t> like $n </a:t>
            </a:r>
            <a:r>
              <a:rPr lang="en-US" dirty="0" smtClean="0"/>
              <a:t>videos"</a:t>
            </a:r>
            <a:endParaRPr lang="en-US" dirty="0"/>
          </a:p>
          <a:p>
            <a:r>
              <a:rPr lang="en-US" dirty="0" smtClean="0"/>
              <a:t>  case </a:t>
            </a:r>
            <a:r>
              <a:rPr lang="en-US" dirty="0"/>
              <a:t>Image(n) =&gt; </a:t>
            </a:r>
            <a:r>
              <a:rPr lang="en-US" dirty="0" err="1"/>
              <a:t>s"I</a:t>
            </a:r>
            <a:r>
              <a:rPr lang="en-US" dirty="0"/>
              <a:t> like $n </a:t>
            </a:r>
            <a:r>
              <a:rPr lang="en-US" dirty="0" err="1"/>
              <a:t>img</a:t>
            </a:r>
            <a:r>
              <a:rPr lang="en-US" dirty="0"/>
              <a:t>"</a:t>
            </a:r>
          </a:p>
          <a:p>
            <a:r>
              <a:rPr lang="en-US" dirty="0" smtClean="0"/>
              <a:t>  case </a:t>
            </a:r>
            <a:r>
              <a:rPr lang="en-US" dirty="0"/>
              <a:t>Text(n) =&gt; </a:t>
            </a:r>
            <a:r>
              <a:rPr lang="en-US" dirty="0" err="1"/>
              <a:t>s"I</a:t>
            </a:r>
            <a:r>
              <a:rPr lang="en-US" dirty="0"/>
              <a:t> like $n text"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err="1" smtClean="0"/>
              <a:t>println</a:t>
            </a:r>
            <a:r>
              <a:rPr lang="en-US" dirty="0" smtClean="0"/>
              <a:t>(process(Video</a:t>
            </a:r>
            <a:r>
              <a:rPr lang="en-US" dirty="0"/>
              <a:t>("</a:t>
            </a:r>
            <a:r>
              <a:rPr lang="en-US" dirty="0" smtClean="0"/>
              <a:t>educational short")))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 like educational </a:t>
            </a:r>
            <a:r>
              <a:rPr lang="en-US" dirty="0" smtClean="0"/>
              <a:t>short videos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7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mytuple</a:t>
            </a:r>
            <a:r>
              <a:rPr lang="en-US" dirty="0"/>
              <a:t> = (1, "Hello", false)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tperson</a:t>
            </a:r>
            <a:r>
              <a:rPr lang="en-US" dirty="0"/>
              <a:t> = ("Michael", 26)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cperson</a:t>
            </a:r>
            <a:r>
              <a:rPr lang="en-US" dirty="0"/>
              <a:t> = new Person("Michael", 26)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type </a:t>
            </a:r>
            <a:r>
              <a:rPr lang="en-US" dirty="0" err="1"/>
              <a:t>WebSite</a:t>
            </a:r>
            <a:r>
              <a:rPr lang="en-US" dirty="0"/>
              <a:t> = (String, String, String)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: </a:t>
            </a:r>
            <a:r>
              <a:rPr lang="en-US" dirty="0" err="1"/>
              <a:t>WebSite</a:t>
            </a:r>
            <a:r>
              <a:rPr lang="en-US" dirty="0"/>
              <a:t> = ("Example Site", "A website used for examples", "http://</a:t>
            </a:r>
            <a:r>
              <a:rPr lang="en-US" dirty="0" err="1"/>
              <a:t>www.example.co.uk</a:t>
            </a:r>
            <a:r>
              <a:rPr lang="en-US" dirty="0"/>
              <a:t>")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Parametric Polymorphism</a:t>
            </a:r>
          </a:p>
        </p:txBody>
      </p:sp>
    </p:spTree>
    <p:extLst>
      <p:ext uri="{BB962C8B-B14F-4D97-AF65-F5344CB8AC3E}">
        <p14:creationId xmlns:p14="http://schemas.microsoft.com/office/powerpoint/2010/main" val="151278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drinks = List("Coke", "Pepsi")</a:t>
            </a:r>
          </a:p>
          <a:p>
            <a:r>
              <a:rPr lang="en-US" dirty="0" err="1"/>
              <a:t>val</a:t>
            </a:r>
            <a:r>
              <a:rPr lang="en-US" dirty="0"/>
              <a:t> ages: List[Double] = List(1, 2, 3)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Person[A](id: A)</a:t>
            </a:r>
          </a:p>
          <a:p>
            <a:r>
              <a:rPr lang="en-US" dirty="0"/>
              <a:t>class Add[A, B](</a:t>
            </a:r>
            <a:r>
              <a:rPr lang="en-US" dirty="0" err="1"/>
              <a:t>val</a:t>
            </a:r>
            <a:r>
              <a:rPr lang="en-US" dirty="0"/>
              <a:t> x: A, </a:t>
            </a:r>
            <a:r>
              <a:rPr lang="en-US" dirty="0" err="1"/>
              <a:t>val</a:t>
            </a:r>
            <a:r>
              <a:rPr lang="en-US" dirty="0"/>
              <a:t> y: B)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mike = new Person[String]("Michael")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dbuser</a:t>
            </a:r>
            <a:r>
              <a:rPr lang="en-US" dirty="0"/>
              <a:t> = new Person[</a:t>
            </a:r>
            <a:r>
              <a:rPr lang="en-US" dirty="0" err="1"/>
              <a:t>Int</a:t>
            </a:r>
            <a:r>
              <a:rPr lang="en-US" dirty="0"/>
              <a:t>](1001)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a = new Add[</a:t>
            </a:r>
            <a:r>
              <a:rPr lang="en-US" dirty="0" err="1"/>
              <a:t>Int</a:t>
            </a:r>
            <a:r>
              <a:rPr lang="en-US" dirty="0"/>
              <a:t>, Double](1, 2.0)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a.x</a:t>
            </a:r>
            <a:r>
              <a:rPr lang="en-US" dirty="0"/>
              <a:t> + </a:t>
            </a:r>
            <a:r>
              <a:rPr lang="en-US" dirty="0" err="1"/>
              <a:t>a.y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2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myList</a:t>
            </a:r>
            <a:r>
              <a:rPr lang="en-US" dirty="0"/>
              <a:t> = List(1, </a:t>
            </a:r>
            <a:r>
              <a:rPr lang="en-US" dirty="0" smtClean="0"/>
              <a:t>2) </a:t>
            </a:r>
            <a:r>
              <a:rPr lang="en-US" dirty="0"/>
              <a:t>++ List(1.0, </a:t>
            </a:r>
            <a:r>
              <a:rPr lang="en-US" dirty="0" smtClean="0"/>
              <a:t>2.0)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smtClean="0"/>
              <a:t>Pet(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name: String)</a:t>
            </a:r>
          </a:p>
          <a:p>
            <a:r>
              <a:rPr lang="en-US" dirty="0" smtClean="0"/>
              <a:t>case class C() </a:t>
            </a:r>
            <a:r>
              <a:rPr lang="en-US" dirty="0"/>
              <a:t>extends </a:t>
            </a:r>
            <a:r>
              <a:rPr lang="en-US" dirty="0" smtClean="0"/>
              <a:t>Pet("Cat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case class D() </a:t>
            </a:r>
            <a:r>
              <a:rPr lang="en-US" dirty="0"/>
              <a:t>extends </a:t>
            </a:r>
            <a:r>
              <a:rPr lang="en-US" dirty="0" smtClean="0"/>
              <a:t>Pet("Dog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Person[+A](</a:t>
            </a:r>
            <a:r>
              <a:rPr lang="en-US" dirty="0" err="1"/>
              <a:t>val</a:t>
            </a:r>
            <a:r>
              <a:rPr lang="en-US" dirty="0"/>
              <a:t> pet: A) {</a:t>
            </a:r>
          </a:p>
          <a:p>
            <a:r>
              <a:rPr lang="en-US" dirty="0" smtClean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 = </a:t>
            </a:r>
            <a:r>
              <a:rPr lang="en-US" dirty="0" err="1"/>
              <a:t>s"Person</a:t>
            </a:r>
            <a:r>
              <a:rPr lang="en-US" dirty="0" smtClean="0"/>
              <a:t>($pet)"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catOwners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List(new Person(C()), </a:t>
            </a:r>
            <a:r>
              <a:rPr lang="en-US" dirty="0"/>
              <a:t>new </a:t>
            </a:r>
            <a:r>
              <a:rPr lang="en-US" dirty="0" smtClean="0"/>
              <a:t>Person(C()))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dogOwners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List(new Person(D()), </a:t>
            </a:r>
            <a:r>
              <a:rPr lang="en-US" dirty="0"/>
              <a:t>new </a:t>
            </a:r>
            <a:r>
              <a:rPr lang="en-US" dirty="0" smtClean="0"/>
              <a:t>Person(D()))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animalOwners</a:t>
            </a:r>
            <a:r>
              <a:rPr lang="en-US" dirty="0"/>
              <a:t> = </a:t>
            </a:r>
            <a:r>
              <a:rPr lang="en-US" dirty="0" err="1"/>
              <a:t>catOwners</a:t>
            </a:r>
            <a:r>
              <a:rPr lang="en-US" dirty="0"/>
              <a:t> ++ </a:t>
            </a:r>
            <a:r>
              <a:rPr lang="en-US" dirty="0" err="1" smtClean="0"/>
              <a:t>dogOwners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400" dirty="0" err="1" smtClean="0"/>
              <a:t>myList</a:t>
            </a:r>
            <a:r>
              <a:rPr lang="en-US" sz="1400" dirty="0"/>
              <a:t>: List[</a:t>
            </a:r>
            <a:r>
              <a:rPr lang="en-US" sz="1400" dirty="0" err="1"/>
              <a:t>AnyVal</a:t>
            </a:r>
            <a:r>
              <a:rPr lang="en-US" sz="1400" dirty="0"/>
              <a:t>] = </a:t>
            </a:r>
            <a:r>
              <a:rPr lang="en-US" sz="1400" dirty="0" smtClean="0"/>
              <a:t>List(1,2,1.0,2.0) </a:t>
            </a:r>
          </a:p>
          <a:p>
            <a:endParaRPr lang="en-US" sz="1400" dirty="0"/>
          </a:p>
          <a:p>
            <a:r>
              <a:rPr lang="en-US" sz="1400" dirty="0" err="1" smtClean="0"/>
              <a:t>catOwners</a:t>
            </a:r>
            <a:r>
              <a:rPr lang="en-US" sz="1400" dirty="0"/>
              <a:t>: List[Person[C]] = List(Person(C()), Person(C</a:t>
            </a:r>
            <a:r>
              <a:rPr lang="en-US" sz="1400" dirty="0" smtClean="0"/>
              <a:t>()))</a:t>
            </a:r>
          </a:p>
          <a:p>
            <a:endParaRPr lang="en-US" sz="1400" dirty="0"/>
          </a:p>
          <a:p>
            <a:r>
              <a:rPr lang="en-US" sz="1400" dirty="0" err="1"/>
              <a:t>dogOwners</a:t>
            </a:r>
            <a:r>
              <a:rPr lang="en-US" sz="1400" dirty="0"/>
              <a:t>: List[Person[D]] = List(Person(D()), Person(D</a:t>
            </a:r>
            <a:r>
              <a:rPr lang="en-US" sz="1400" dirty="0" smtClean="0"/>
              <a:t>()))</a:t>
            </a:r>
          </a:p>
          <a:p>
            <a:endParaRPr lang="en-US" sz="1400" dirty="0"/>
          </a:p>
          <a:p>
            <a:r>
              <a:rPr lang="en-US" sz="1400" dirty="0" err="1"/>
              <a:t>animalOwners</a:t>
            </a:r>
            <a:r>
              <a:rPr lang="en-US" sz="1400" dirty="0"/>
              <a:t>: </a:t>
            </a:r>
          </a:p>
          <a:p>
            <a:r>
              <a:rPr lang="en-US" sz="1400" dirty="0" smtClean="0"/>
              <a:t>List[Person[Pet]] </a:t>
            </a:r>
            <a:r>
              <a:rPr lang="en-US" sz="1400" dirty="0"/>
              <a:t>= List(Person(C()), Person(C()), Person(D()), Person(D</a:t>
            </a:r>
            <a:r>
              <a:rPr lang="en-US" sz="1400" dirty="0" smtClean="0"/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10119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Techniques </a:t>
            </a:r>
            <a:r>
              <a:rPr lang="en-US" dirty="0"/>
              <a:t>for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80041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div(x: </a:t>
            </a:r>
            <a:r>
              <a:rPr lang="en-US" dirty="0" err="1"/>
              <a:t>Int</a:t>
            </a:r>
            <a:r>
              <a:rPr lang="en-US" dirty="0"/>
              <a:t>, y: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err="1"/>
              <a:t>Int</a:t>
            </a:r>
            <a:r>
              <a:rPr lang="en-US" dirty="0"/>
              <a:t> = x/y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// div: (</a:t>
            </a:r>
            <a:r>
              <a:rPr lang="en-US" b="1" dirty="0" err="1"/>
              <a:t>Int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) =&gt;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// means for all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) there is an </a:t>
            </a:r>
            <a:r>
              <a:rPr lang="en-US" b="1" dirty="0" err="1" smtClean="0"/>
              <a:t>Int</a:t>
            </a:r>
            <a:endParaRPr lang="en-US" b="1" dirty="0"/>
          </a:p>
          <a:p>
            <a:r>
              <a:rPr lang="en-US" b="1" dirty="0"/>
              <a:t>// </a:t>
            </a:r>
            <a:r>
              <a:rPr lang="en-US" b="1" dirty="0" smtClean="0"/>
              <a:t>here: not </a:t>
            </a:r>
            <a:r>
              <a:rPr lang="en-US" b="1" dirty="0"/>
              <a:t>true!</a:t>
            </a:r>
          </a:p>
          <a:p>
            <a:endParaRPr lang="en-US" dirty="0" smtClean="0"/>
          </a:p>
          <a:p>
            <a:r>
              <a:rPr lang="en-US" b="1" dirty="0"/>
              <a:t>//div is a partial </a:t>
            </a:r>
            <a:r>
              <a:rPr lang="en-US" b="1" dirty="0" smtClean="0"/>
              <a:t>function: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div(10, 0) 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java.lang.ArithmeticException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/ </a:t>
            </a:r>
            <a:r>
              <a:rPr lang="en-US" dirty="0"/>
              <a:t>by zero</a:t>
            </a:r>
          </a:p>
          <a:p>
            <a:r>
              <a:rPr lang="en-US" dirty="0"/>
              <a:t>at .div$1(&lt;</a:t>
            </a:r>
            <a:r>
              <a:rPr lang="en-US" dirty="0" err="1"/>
              <a:t>pastie</a:t>
            </a:r>
            <a:r>
              <a:rPr lang="en-US" dirty="0"/>
              <a:t>&gt;:16)</a:t>
            </a:r>
          </a:p>
          <a:p>
            <a:r>
              <a:rPr lang="en-US" dirty="0"/>
              <a:t>... 37 elided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3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 class Maybe</a:t>
            </a:r>
          </a:p>
          <a:p>
            <a:r>
              <a:rPr lang="en-US" dirty="0" smtClean="0"/>
              <a:t>case class Just(</a:t>
            </a:r>
            <a:r>
              <a:rPr lang="en-US" dirty="0" err="1" smtClean="0"/>
              <a:t>val</a:t>
            </a:r>
            <a:r>
              <a:rPr lang="en-US" dirty="0" smtClean="0"/>
              <a:t> maybe: </a:t>
            </a:r>
            <a:r>
              <a:rPr lang="en-US" dirty="0" err="1" smtClean="0"/>
              <a:t>Int</a:t>
            </a:r>
            <a:r>
              <a:rPr lang="en-US" dirty="0" smtClean="0"/>
              <a:t>) extends Maybe</a:t>
            </a:r>
          </a:p>
          <a:p>
            <a:r>
              <a:rPr lang="en-US" dirty="0" smtClean="0"/>
              <a:t>case object Empty extends Maybe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maybeAge</a:t>
            </a:r>
            <a:r>
              <a:rPr lang="en-US" dirty="0" smtClean="0"/>
              <a:t>: Maybe = Just(26)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maybeDay</a:t>
            </a:r>
            <a:r>
              <a:rPr lang="en-US" dirty="0" smtClean="0"/>
              <a:t>: Maybe = Empty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def</a:t>
            </a:r>
            <a:r>
              <a:rPr lang="en-US" dirty="0" smtClean="0"/>
              <a:t> division(top: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btm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): Maybe =</a:t>
            </a:r>
          </a:p>
          <a:p>
            <a:r>
              <a:rPr lang="en-US" dirty="0" smtClean="0"/>
              <a:t>  if(</a:t>
            </a:r>
            <a:r>
              <a:rPr lang="en-US" dirty="0" err="1" smtClean="0"/>
              <a:t>btm</a:t>
            </a:r>
            <a:r>
              <a:rPr lang="en-US" dirty="0" smtClean="0"/>
              <a:t> == 0)</a:t>
            </a:r>
          </a:p>
          <a:p>
            <a:r>
              <a:rPr lang="en-US" dirty="0" smtClean="0"/>
              <a:t>    Empty</a:t>
            </a:r>
          </a:p>
          <a:p>
            <a:r>
              <a:rPr lang="en-US" dirty="0" smtClean="0"/>
              <a:t>  else</a:t>
            </a:r>
          </a:p>
          <a:p>
            <a:r>
              <a:rPr lang="en-US" dirty="0" smtClean="0"/>
              <a:t>    Just(top / </a:t>
            </a:r>
            <a:r>
              <a:rPr lang="en-US" dirty="0" err="1" smtClean="0"/>
              <a:t>btm</a:t>
            </a:r>
            <a:r>
              <a:rPr lang="en-US" dirty="0" smtClean="0"/>
              <a:t>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println</a:t>
            </a:r>
            <a:r>
              <a:rPr lang="en-US" dirty="0" smtClean="0"/>
              <a:t>(division(10, 1))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(division(10, 0))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Just(10)</a:t>
            </a:r>
          </a:p>
          <a:p>
            <a:r>
              <a:rPr lang="en-US" dirty="0" smtClean="0"/>
              <a:t>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dv(t: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b: </a:t>
            </a:r>
            <a:r>
              <a:rPr lang="en-US" dirty="0" err="1"/>
              <a:t>Int</a:t>
            </a:r>
            <a:r>
              <a:rPr lang="en-US" dirty="0"/>
              <a:t>): Option[</a:t>
            </a:r>
            <a:r>
              <a:rPr lang="en-US" dirty="0" err="1"/>
              <a:t>Int</a:t>
            </a:r>
            <a:r>
              <a:rPr lang="en-US" dirty="0"/>
              <a:t>] =</a:t>
            </a:r>
          </a:p>
          <a:p>
            <a:r>
              <a:rPr lang="en-US" dirty="0" smtClean="0"/>
              <a:t>  if(t </a:t>
            </a:r>
            <a:r>
              <a:rPr lang="en-US" dirty="0"/>
              <a:t>== </a:t>
            </a:r>
            <a:r>
              <a:rPr lang="en-US" dirty="0" smtClean="0"/>
              <a:t>0) None else Some(t/b)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o</a:t>
            </a:r>
            <a:r>
              <a:rPr lang="en-US" dirty="0" err="1" smtClean="0"/>
              <a:t>X</a:t>
            </a:r>
            <a:r>
              <a:rPr lang="en-US" dirty="0"/>
              <a:t>, </a:t>
            </a:r>
            <a:r>
              <a:rPr lang="en-US" dirty="0" err="1" smtClean="0"/>
              <a:t>oY</a:t>
            </a:r>
            <a:r>
              <a:rPr lang="en-US" dirty="0"/>
              <a:t>, </a:t>
            </a:r>
            <a:r>
              <a:rPr lang="en-US" dirty="0" err="1" smtClean="0"/>
              <a:t>oZ</a:t>
            </a:r>
            <a:r>
              <a:rPr lang="en-US" dirty="0"/>
              <a:t>) = </a:t>
            </a:r>
            <a:r>
              <a:rPr lang="en-US" dirty="0" smtClean="0"/>
              <a:t>(dv(10, 1), dv(4, 2), </a:t>
            </a:r>
            <a:r>
              <a:rPr lang="en-US" dirty="0"/>
              <a:t>dv(1,0))</a:t>
            </a:r>
          </a:p>
          <a:p>
            <a:endParaRPr lang="en-US" dirty="0" smtClean="0"/>
          </a:p>
          <a:p>
            <a:r>
              <a:rPr lang="en-US" dirty="0" smtClean="0"/>
              <a:t>dv(10</a:t>
            </a:r>
            <a:r>
              <a:rPr lang="en-US" dirty="0"/>
              <a:t>, </a:t>
            </a:r>
            <a:r>
              <a:rPr lang="en-US" dirty="0" smtClean="0"/>
              <a:t>0)</a:t>
            </a:r>
          </a:p>
          <a:p>
            <a:r>
              <a:rPr lang="en-US" dirty="0" smtClean="0"/>
              <a:t>dv(100</a:t>
            </a:r>
            <a:r>
              <a:rPr lang="en-US" dirty="0"/>
              <a:t>, 10)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(for {</a:t>
            </a:r>
          </a:p>
          <a:p>
            <a:r>
              <a:rPr lang="en-US" dirty="0" smtClean="0"/>
              <a:t>  x </a:t>
            </a:r>
            <a:r>
              <a:rPr lang="en-US" dirty="0"/>
              <a:t>&lt;- </a:t>
            </a:r>
            <a:r>
              <a:rPr lang="en-US" dirty="0" err="1"/>
              <a:t>someX</a:t>
            </a:r>
            <a:endParaRPr lang="en-US" dirty="0"/>
          </a:p>
          <a:p>
            <a:r>
              <a:rPr lang="en-US" dirty="0" smtClean="0"/>
              <a:t>  y </a:t>
            </a:r>
            <a:r>
              <a:rPr lang="en-US" dirty="0"/>
              <a:t>&lt;- </a:t>
            </a:r>
            <a:r>
              <a:rPr lang="en-US" dirty="0" err="1"/>
              <a:t>someY</a:t>
            </a:r>
            <a:endParaRPr lang="en-US" dirty="0"/>
          </a:p>
          <a:p>
            <a:r>
              <a:rPr lang="en-US" dirty="0"/>
              <a:t>} yield x + </a:t>
            </a:r>
            <a:r>
              <a:rPr lang="en-US" dirty="0" smtClean="0"/>
              <a:t>y)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(for {</a:t>
            </a:r>
          </a:p>
          <a:p>
            <a:r>
              <a:rPr lang="en-US" dirty="0" smtClean="0"/>
              <a:t>  x </a:t>
            </a:r>
            <a:r>
              <a:rPr lang="en-US" dirty="0"/>
              <a:t>&lt;- </a:t>
            </a:r>
            <a:r>
              <a:rPr lang="en-US" dirty="0" err="1"/>
              <a:t>someX</a:t>
            </a:r>
            <a:endParaRPr lang="en-US" dirty="0"/>
          </a:p>
          <a:p>
            <a:r>
              <a:rPr lang="en-US" dirty="0" smtClean="0"/>
              <a:t>  z </a:t>
            </a:r>
            <a:r>
              <a:rPr lang="en-US" dirty="0"/>
              <a:t>&lt;- </a:t>
            </a:r>
            <a:r>
              <a:rPr lang="en-US" dirty="0" err="1"/>
              <a:t>someZ</a:t>
            </a:r>
            <a:endParaRPr lang="en-US" dirty="0"/>
          </a:p>
          <a:p>
            <a:r>
              <a:rPr lang="en-US" dirty="0" smtClean="0"/>
              <a:t>  y </a:t>
            </a:r>
            <a:r>
              <a:rPr lang="en-US" dirty="0"/>
              <a:t>&lt;- </a:t>
            </a:r>
            <a:r>
              <a:rPr lang="en-US" dirty="0" err="1"/>
              <a:t>someY</a:t>
            </a:r>
            <a:endParaRPr lang="en-US" dirty="0"/>
          </a:p>
          <a:p>
            <a:r>
              <a:rPr lang="en-US" dirty="0"/>
              <a:t>} yield x + y </a:t>
            </a:r>
            <a:r>
              <a:rPr lang="en-GB" dirty="0"/>
              <a:t>-</a:t>
            </a:r>
            <a:r>
              <a:rPr lang="en-US" dirty="0" smtClean="0"/>
              <a:t> z)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oX</a:t>
            </a:r>
            <a:r>
              <a:rPr lang="en-US" dirty="0"/>
              <a:t>: Option[</a:t>
            </a:r>
            <a:r>
              <a:rPr lang="en-US" dirty="0" err="1"/>
              <a:t>Int</a:t>
            </a:r>
            <a:r>
              <a:rPr lang="en-US" dirty="0"/>
              <a:t>] = Some(10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oY</a:t>
            </a:r>
            <a:r>
              <a:rPr lang="en-US" dirty="0"/>
              <a:t>: Option[</a:t>
            </a:r>
            <a:r>
              <a:rPr lang="en-US" dirty="0" err="1"/>
              <a:t>Int</a:t>
            </a:r>
            <a:r>
              <a:rPr lang="en-US" dirty="0"/>
              <a:t>] = Some(2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oZ</a:t>
            </a:r>
            <a:r>
              <a:rPr lang="en-US" dirty="0"/>
              <a:t>: Option[</a:t>
            </a:r>
            <a:r>
              <a:rPr lang="en-US" dirty="0" err="1"/>
              <a:t>Int</a:t>
            </a:r>
            <a:r>
              <a:rPr lang="en-US" dirty="0"/>
              <a:t>] = </a:t>
            </a:r>
            <a:r>
              <a:rPr lang="en-US" dirty="0" smtClean="0"/>
              <a:t>None</a:t>
            </a:r>
          </a:p>
          <a:p>
            <a:endParaRPr lang="en-US" dirty="0"/>
          </a:p>
          <a:p>
            <a:r>
              <a:rPr lang="en-US" dirty="0" smtClean="0"/>
              <a:t>None</a:t>
            </a:r>
          </a:p>
          <a:p>
            <a:r>
              <a:rPr lang="en-US" dirty="0" smtClean="0"/>
              <a:t>Some(10)</a:t>
            </a:r>
          </a:p>
          <a:p>
            <a:endParaRPr lang="en-US" dirty="0" smtClean="0"/>
          </a:p>
          <a:p>
            <a:r>
              <a:rPr lang="en-US" dirty="0" smtClean="0"/>
              <a:t>Some(14</a:t>
            </a:r>
            <a:r>
              <a:rPr lang="en-US" dirty="0"/>
              <a:t>)</a:t>
            </a:r>
          </a:p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5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USER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getName</a:t>
            </a:r>
            <a:r>
              <a:rPr lang="en-US" dirty="0"/>
              <a:t>(n: String): Option[String] = </a:t>
            </a:r>
            <a:endParaRPr lang="en-US" dirty="0" smtClean="0"/>
          </a:p>
          <a:p>
            <a:r>
              <a:rPr lang="en-US" dirty="0" smtClean="0"/>
              <a:t>  if(true</a:t>
            </a:r>
            <a:r>
              <a:rPr lang="en-US" dirty="0"/>
              <a:t>) </a:t>
            </a:r>
            <a:r>
              <a:rPr lang="en-US" dirty="0" smtClean="0"/>
              <a:t>Some</a:t>
            </a:r>
            <a:r>
              <a:rPr lang="en-US" dirty="0"/>
              <a:t>("Michael</a:t>
            </a:r>
            <a:r>
              <a:rPr lang="en-US" dirty="0" smtClean="0"/>
              <a:t>") else</a:t>
            </a:r>
            <a:r>
              <a:rPr lang="en-US" dirty="0"/>
              <a:t> </a:t>
            </a:r>
            <a:r>
              <a:rPr lang="en-US" dirty="0" smtClean="0"/>
              <a:t>None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getAge</a:t>
            </a:r>
            <a:r>
              <a:rPr lang="en-US" dirty="0"/>
              <a:t>(): Option[String] = None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{</a:t>
            </a:r>
          </a:p>
          <a:p>
            <a:r>
              <a:rPr lang="en-US" dirty="0"/>
              <a:t> </a:t>
            </a:r>
            <a:r>
              <a:rPr lang="en-US" dirty="0" smtClean="0"/>
              <a:t> name </a:t>
            </a:r>
            <a:r>
              <a:rPr lang="en-US" dirty="0"/>
              <a:t>&lt;- </a:t>
            </a:r>
            <a:r>
              <a:rPr lang="en-US" dirty="0" err="1"/>
              <a:t>getName</a:t>
            </a:r>
            <a:r>
              <a:rPr lang="en-US" dirty="0"/>
              <a:t>("X</a:t>
            </a:r>
            <a:r>
              <a:rPr lang="en-US" dirty="0" smtClean="0"/>
              <a:t>")</a:t>
            </a:r>
            <a:endParaRPr lang="en-US" dirty="0"/>
          </a:p>
          <a:p>
            <a:r>
              <a:rPr lang="en-US" dirty="0" smtClean="0"/>
              <a:t>  age </a:t>
            </a:r>
            <a:r>
              <a:rPr lang="en-US" dirty="0"/>
              <a:t>&lt;- </a:t>
            </a:r>
            <a:r>
              <a:rPr lang="en-US" dirty="0" err="1"/>
              <a:t>getAge</a:t>
            </a:r>
            <a:r>
              <a:rPr lang="en-US" dirty="0"/>
              <a:t>()</a:t>
            </a:r>
          </a:p>
          <a:p>
            <a:r>
              <a:rPr lang="en-US" dirty="0" smtClean="0"/>
              <a:t>} </a:t>
            </a:r>
            <a:r>
              <a:rPr lang="en-US" dirty="0" err="1"/>
              <a:t>println</a:t>
            </a:r>
            <a:r>
              <a:rPr lang="en-US" dirty="0"/>
              <a:t>(name + age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for {</a:t>
            </a:r>
          </a:p>
          <a:p>
            <a:r>
              <a:rPr lang="en-US" dirty="0"/>
              <a:t>  name &lt;- </a:t>
            </a:r>
            <a:r>
              <a:rPr lang="en-US" dirty="0" err="1"/>
              <a:t>getName</a:t>
            </a:r>
            <a:r>
              <a:rPr lang="en-US" dirty="0"/>
              <a:t>("X")</a:t>
            </a:r>
          </a:p>
          <a:p>
            <a:r>
              <a:rPr lang="en-US" dirty="0" smtClean="0"/>
              <a:t>} </a:t>
            </a:r>
            <a:r>
              <a:rPr lang="en-US" dirty="0" err="1" smtClean="0"/>
              <a:t>println</a:t>
            </a:r>
            <a:r>
              <a:rPr lang="en-US" dirty="0" smtClean="0"/>
              <a:t>(name)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Imports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Package objects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Algebra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Algebraic data types: defining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Algebraic data types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Example: document store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Tuples types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Generics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Type arguments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Variance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Special types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Example: user data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Bad: exceptions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Try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Either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BAD: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broken() = throw new Exception("Some Error!")</a:t>
            </a:r>
          </a:p>
          <a:p>
            <a:endParaRPr lang="en-US" dirty="0"/>
          </a:p>
          <a:p>
            <a:r>
              <a:rPr lang="en-US" dirty="0"/>
              <a:t>try {</a:t>
            </a:r>
          </a:p>
          <a:p>
            <a:r>
              <a:rPr lang="en-US" dirty="0" smtClean="0"/>
              <a:t>  broken</a:t>
            </a:r>
            <a:r>
              <a:rPr lang="en-US" dirty="0"/>
              <a:t>()</a:t>
            </a:r>
          </a:p>
          <a:p>
            <a:r>
              <a:rPr lang="en-US" dirty="0"/>
              <a:t>} catch {</a:t>
            </a:r>
          </a:p>
          <a:p>
            <a:r>
              <a:rPr lang="en-US" dirty="0" smtClean="0"/>
              <a:t> case </a:t>
            </a:r>
            <a:r>
              <a:rPr lang="en-US" dirty="0" err="1" smtClean="0"/>
              <a:t>i</a:t>
            </a:r>
            <a:r>
              <a:rPr lang="en-US" dirty="0" smtClean="0"/>
              <a:t>: </a:t>
            </a:r>
            <a:r>
              <a:rPr lang="en-US" dirty="0" err="1"/>
              <a:t>java.io.IOException</a:t>
            </a:r>
            <a:r>
              <a:rPr lang="en-US" dirty="0"/>
              <a:t> =&gt; </a:t>
            </a:r>
            <a:r>
              <a:rPr lang="en-US" dirty="0" err="1"/>
              <a:t>println</a:t>
            </a:r>
            <a:r>
              <a:rPr lang="en-US" dirty="0"/>
              <a:t>("</a:t>
            </a:r>
            <a:r>
              <a:rPr lang="en-US" dirty="0" smtClean="0"/>
              <a:t>bad")</a:t>
            </a:r>
            <a:endParaRPr lang="en-US" dirty="0"/>
          </a:p>
          <a:p>
            <a:r>
              <a:rPr lang="en-US" dirty="0" smtClean="0"/>
              <a:t> case </a:t>
            </a:r>
            <a:r>
              <a:rPr lang="en-US" dirty="0"/>
              <a:t>e: Exception =&gt; </a:t>
            </a:r>
            <a:r>
              <a:rPr lang="en-US" dirty="0" err="1"/>
              <a:t>println</a:t>
            </a:r>
            <a:r>
              <a:rPr lang="en-US" dirty="0"/>
              <a:t>("general error")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general </a:t>
            </a:r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broken() = throw new Exception("Some Error!")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scala.util</a:t>
            </a:r>
            <a:r>
              <a:rPr lang="en-US" dirty="0" smtClean="0"/>
              <a:t>.{ Try</a:t>
            </a:r>
            <a:r>
              <a:rPr lang="en-US" dirty="0"/>
              <a:t>, Failure, </a:t>
            </a:r>
            <a:r>
              <a:rPr lang="en-US" dirty="0" smtClean="0"/>
              <a:t>Success 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division(t: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b: </a:t>
            </a:r>
            <a:r>
              <a:rPr lang="en-US" dirty="0" err="1"/>
              <a:t>Int</a:t>
            </a:r>
            <a:r>
              <a:rPr lang="en-US" dirty="0"/>
              <a:t>): Try[</a:t>
            </a:r>
            <a:r>
              <a:rPr lang="en-US" dirty="0" err="1"/>
              <a:t>Int</a:t>
            </a:r>
            <a:r>
              <a:rPr lang="en-US" dirty="0"/>
              <a:t>] = </a:t>
            </a:r>
            <a:r>
              <a:rPr lang="en-US" dirty="0" smtClean="0"/>
              <a:t>Try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t / b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division(10,0)</a:t>
            </a:r>
          </a:p>
          <a:p>
            <a:r>
              <a:rPr lang="en-US" dirty="0"/>
              <a:t>division(10,1)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wrap() = Try </a:t>
            </a:r>
            <a:r>
              <a:rPr lang="en-US" dirty="0" smtClean="0"/>
              <a:t>{ broken() 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wrap() match {</a:t>
            </a:r>
          </a:p>
          <a:p>
            <a:r>
              <a:rPr lang="en-US" dirty="0" smtClean="0"/>
              <a:t> case </a:t>
            </a:r>
            <a:r>
              <a:rPr lang="en-US" dirty="0"/>
              <a:t>Success(v) =&gt; </a:t>
            </a:r>
            <a:r>
              <a:rPr lang="en-US" dirty="0" err="1"/>
              <a:t>println</a:t>
            </a:r>
            <a:r>
              <a:rPr lang="en-US" dirty="0"/>
              <a:t>("Successful!")</a:t>
            </a:r>
          </a:p>
          <a:p>
            <a:r>
              <a:rPr lang="en-US" dirty="0" smtClean="0"/>
              <a:t> case </a:t>
            </a:r>
            <a:r>
              <a:rPr lang="en-US" dirty="0"/>
              <a:t>Failure(e) =&gt; </a:t>
            </a:r>
            <a:r>
              <a:rPr lang="en-US" dirty="0" err="1"/>
              <a:t>println</a:t>
            </a:r>
            <a:r>
              <a:rPr lang="en-US" dirty="0"/>
              <a:t>("Failure!")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Failure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53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TRY MONAD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/>
              <a:t>scala.util</a:t>
            </a:r>
            <a:r>
              <a:rPr lang="en-US" dirty="0"/>
              <a:t>.{Failure, Success, Try}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getWebPage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: String, pin: </a:t>
            </a:r>
            <a:r>
              <a:rPr lang="en-US" dirty="0" err="1"/>
              <a:t>Int</a:t>
            </a:r>
            <a:r>
              <a:rPr lang="en-US" dirty="0"/>
              <a:t>) =</a:t>
            </a:r>
          </a:p>
          <a:p>
            <a:r>
              <a:rPr lang="en-US" dirty="0" smtClean="0"/>
              <a:t>  if(pin </a:t>
            </a:r>
            <a:r>
              <a:rPr lang="en-US" dirty="0"/>
              <a:t>== </a:t>
            </a:r>
            <a:r>
              <a:rPr lang="en-US" dirty="0" smtClean="0"/>
              <a:t>1234) Success(</a:t>
            </a:r>
            <a:r>
              <a:rPr lang="en-US" dirty="0" err="1" smtClean="0"/>
              <a:t>url</a:t>
            </a:r>
            <a:r>
              <a:rPr lang="en-US" dirty="0"/>
              <a:t>)</a:t>
            </a:r>
          </a:p>
          <a:p>
            <a:r>
              <a:rPr lang="en-US" dirty="0" smtClean="0"/>
              <a:t>  else Failure(new </a:t>
            </a:r>
            <a:r>
              <a:rPr lang="en-US" dirty="0"/>
              <a:t>Exception</a:t>
            </a:r>
            <a:r>
              <a:rPr lang="en-US" dirty="0" smtClean="0"/>
              <a:t>(”no </a:t>
            </a:r>
            <a:r>
              <a:rPr lang="en-US" dirty="0"/>
              <a:t>webpage!"))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getUsername</a:t>
            </a:r>
            <a:r>
              <a:rPr lang="en-US" dirty="0"/>
              <a:t>(name: String, pin: </a:t>
            </a:r>
            <a:r>
              <a:rPr lang="en-US" dirty="0" err="1"/>
              <a:t>Int</a:t>
            </a:r>
            <a:r>
              <a:rPr lang="en-US" dirty="0"/>
              <a:t>) =</a:t>
            </a:r>
          </a:p>
          <a:p>
            <a:r>
              <a:rPr lang="en-US" dirty="0" smtClean="0"/>
              <a:t>  if(pin </a:t>
            </a:r>
            <a:r>
              <a:rPr lang="en-US" dirty="0"/>
              <a:t>== </a:t>
            </a:r>
            <a:r>
              <a:rPr lang="en-US" dirty="0" smtClean="0"/>
              <a:t>1234) Success(name) </a:t>
            </a:r>
          </a:p>
          <a:p>
            <a:r>
              <a:rPr lang="en-US" dirty="0" smtClean="0"/>
              <a:t>  else Failure(new </a:t>
            </a:r>
            <a:r>
              <a:rPr lang="en-US" dirty="0"/>
              <a:t>Exception</a:t>
            </a:r>
            <a:r>
              <a:rPr lang="en-US" dirty="0" smtClean="0"/>
              <a:t>(”no user</a:t>
            </a:r>
            <a:r>
              <a:rPr lang="en-US" dirty="0"/>
              <a:t>!"))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result = for {</a:t>
            </a:r>
          </a:p>
          <a:p>
            <a:r>
              <a:rPr lang="en-US" dirty="0"/>
              <a:t>user &lt;- </a:t>
            </a:r>
            <a:r>
              <a:rPr lang="en-US" dirty="0" err="1"/>
              <a:t>getUsername</a:t>
            </a:r>
            <a:r>
              <a:rPr lang="en-US" dirty="0"/>
              <a:t>("Michael", 134)</a:t>
            </a:r>
          </a:p>
          <a:p>
            <a:r>
              <a:rPr lang="en-US" dirty="0"/>
              <a:t>page &lt;- </a:t>
            </a:r>
            <a:r>
              <a:rPr lang="en-US" dirty="0" err="1"/>
              <a:t>getWebPage</a:t>
            </a:r>
            <a:r>
              <a:rPr lang="en-US" dirty="0"/>
              <a:t>("GOOGLE", 124)</a:t>
            </a:r>
          </a:p>
          <a:p>
            <a:r>
              <a:rPr lang="en-US" dirty="0"/>
              <a:t>} yield user + page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(result)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Failure(</a:t>
            </a:r>
          </a:p>
          <a:p>
            <a:r>
              <a:rPr lang="en-US" dirty="0" err="1" smtClean="0"/>
              <a:t>java.lang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Exception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    no </a:t>
            </a:r>
            <a:r>
              <a:rPr lang="en-US" dirty="0"/>
              <a:t>user</a:t>
            </a:r>
            <a:r>
              <a:rPr lang="en-US" dirty="0" smtClean="0"/>
              <a:t>!</a:t>
            </a:r>
          </a:p>
          <a:p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3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like option short-circuits calculation</a:t>
            </a:r>
          </a:p>
          <a:p>
            <a:r>
              <a:rPr lang="en-US" dirty="0"/>
              <a:t>// </a:t>
            </a:r>
            <a:r>
              <a:rPr lang="en-US" dirty="0" smtClean="0"/>
              <a:t>like try </a:t>
            </a:r>
            <a:r>
              <a:rPr lang="en-US" dirty="0"/>
              <a:t>collects an appropriate error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w</a:t>
            </a:r>
            <a:r>
              <a:rPr lang="en-US" dirty="0" smtClean="0"/>
              <a:t>(u: </a:t>
            </a:r>
            <a:r>
              <a:rPr lang="en-US" dirty="0"/>
              <a:t>String, </a:t>
            </a:r>
            <a:r>
              <a:rPr lang="en-US" dirty="0" smtClean="0"/>
              <a:t>p: </a:t>
            </a:r>
            <a:r>
              <a:rPr lang="en-US" dirty="0" err="1"/>
              <a:t>Int</a:t>
            </a:r>
            <a:r>
              <a:rPr lang="en-US" dirty="0"/>
              <a:t>): Either[String, String]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= if(pin </a:t>
            </a:r>
            <a:r>
              <a:rPr lang="en-US" dirty="0"/>
              <a:t>== </a:t>
            </a:r>
            <a:r>
              <a:rPr lang="en-US" dirty="0" smtClean="0"/>
              <a:t>1234) 	Right(</a:t>
            </a:r>
            <a:r>
              <a:rPr lang="en-US" dirty="0" err="1" smtClean="0"/>
              <a:t>url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else 		Left</a:t>
            </a:r>
            <a:r>
              <a:rPr lang="en-US" dirty="0"/>
              <a:t>("no </a:t>
            </a:r>
            <a:r>
              <a:rPr lang="en-US" dirty="0" smtClean="0"/>
              <a:t>webpage!")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u: </a:t>
            </a:r>
            <a:r>
              <a:rPr lang="en-US" dirty="0"/>
              <a:t>String, pin: </a:t>
            </a:r>
            <a:r>
              <a:rPr lang="en-US" dirty="0" err="1"/>
              <a:t>Int</a:t>
            </a:r>
            <a:r>
              <a:rPr lang="en-US" dirty="0"/>
              <a:t>): Either[String, String] 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 smtClean="0"/>
              <a:t>if(pin </a:t>
            </a:r>
            <a:r>
              <a:rPr lang="en-US" dirty="0"/>
              <a:t>== 1234) </a:t>
            </a:r>
            <a:r>
              <a:rPr lang="en-US" dirty="0" smtClean="0"/>
              <a:t>	Right(name) </a:t>
            </a:r>
            <a:br>
              <a:rPr lang="en-US" dirty="0" smtClean="0"/>
            </a:br>
            <a:r>
              <a:rPr lang="en-US" dirty="0" smtClean="0"/>
              <a:t>  else			Left</a:t>
            </a:r>
            <a:r>
              <a:rPr lang="en-US" dirty="0"/>
              <a:t>("Couldn't get user!")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result = for {</a:t>
            </a:r>
          </a:p>
          <a:p>
            <a:r>
              <a:rPr lang="en-US" dirty="0"/>
              <a:t>user &lt;- </a:t>
            </a:r>
            <a:r>
              <a:rPr lang="en-US" dirty="0" smtClean="0"/>
              <a:t>u("</a:t>
            </a:r>
            <a:r>
              <a:rPr lang="en-US" dirty="0"/>
              <a:t>Michael", 134)</a:t>
            </a:r>
          </a:p>
          <a:p>
            <a:r>
              <a:rPr lang="en-US" dirty="0"/>
              <a:t>page &lt;- </a:t>
            </a:r>
            <a:r>
              <a:rPr lang="en-US" dirty="0" smtClean="0"/>
              <a:t>w("</a:t>
            </a:r>
            <a:r>
              <a:rPr lang="en-US" dirty="0"/>
              <a:t>GOOGLE", 124)</a:t>
            </a:r>
          </a:p>
          <a:p>
            <a:r>
              <a:rPr lang="en-US" dirty="0"/>
              <a:t>} yield user + page		// </a:t>
            </a:r>
            <a:r>
              <a:rPr lang="en-US" dirty="0" err="1" smtClean="0"/>
              <a:t>scala</a:t>
            </a:r>
            <a:r>
              <a:rPr lang="en-US" dirty="0" smtClean="0"/>
              <a:t> 2.12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println</a:t>
            </a:r>
            <a:r>
              <a:rPr lang="en-US" dirty="0" smtClean="0"/>
              <a:t>(result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Left(Couldn't </a:t>
            </a:r>
            <a:r>
              <a:rPr lang="en-US" dirty="0"/>
              <a:t>get user</a:t>
            </a:r>
            <a:r>
              <a:rPr lang="en-US" dirty="0" smtClean="0"/>
              <a:t>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9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Imports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Package objects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Algebra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Algebraic data types: defining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Algebraic data types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Example: document store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Tuples types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Generics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Type arguments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Variance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Special types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Example: user data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Bad: exceptions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Try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Either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747454"/>
            <a:ext cx="7180418" cy="1891346"/>
          </a:xfrm>
        </p:spPr>
        <p:txBody>
          <a:bodyPr/>
          <a:lstStyle/>
          <a:p>
            <a:r>
              <a:rPr lang="en-US" b="0" dirty="0"/>
              <a:t>Handle errors using generic </a:t>
            </a:r>
            <a:r>
              <a:rPr lang="en-US" b="0" dirty="0" smtClean="0"/>
              <a:t>types.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11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By the end of the session you will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b="0" dirty="0" smtClean="0"/>
              <a:t>	Handle </a:t>
            </a:r>
            <a:r>
              <a:rPr lang="en-GB" b="0" dirty="0"/>
              <a:t>errors using generic types.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Imports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import </a:t>
            </a:r>
            <a:r>
              <a:rPr lang="en-US" sz="1600" dirty="0" err="1" smtClean="0"/>
              <a:t>com.qa</a:t>
            </a:r>
            <a:r>
              <a:rPr lang="en-US" sz="1600" dirty="0" smtClean="0"/>
              <a:t>._			</a:t>
            </a:r>
            <a:r>
              <a:rPr lang="en-US" sz="1600" b="1" dirty="0" smtClean="0"/>
              <a:t>// </a:t>
            </a:r>
            <a:r>
              <a:rPr lang="en-US" sz="1600" b="1" dirty="0" err="1" smtClean="0"/>
              <a:t>main.scala</a:t>
            </a:r>
            <a:endParaRPr lang="en-US" sz="1600" dirty="0" smtClean="0"/>
          </a:p>
          <a:p>
            <a:r>
              <a:rPr lang="en-US" sz="1600" dirty="0" smtClean="0"/>
              <a:t>object Application { </a:t>
            </a:r>
            <a:r>
              <a:rPr lang="en-US" sz="1600" dirty="0" err="1" smtClean="0"/>
              <a:t>def</a:t>
            </a:r>
            <a:r>
              <a:rPr lang="en-US" sz="1600" dirty="0" smtClean="0"/>
              <a:t> main() </a:t>
            </a:r>
            <a:r>
              <a:rPr lang="en-US" sz="1600" dirty="0"/>
              <a:t>= </a:t>
            </a:r>
            <a:r>
              <a:rPr lang="en-US" sz="1600" dirty="0" smtClean="0"/>
              <a:t>{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All.describe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com.qa.people.Sherlock</a:t>
            </a:r>
            <a:r>
              <a:rPr lang="en-US" sz="1600" dirty="0" smtClean="0"/>
              <a:t>) </a:t>
            </a:r>
            <a:r>
              <a:rPr lang="en-US" sz="1600" b="1" dirty="0" smtClean="0"/>
              <a:t>//</a:t>
            </a:r>
            <a:r>
              <a:rPr lang="en-US" sz="1600" b="1" dirty="0" err="1" smtClean="0"/>
              <a:t>fqn</a:t>
            </a:r>
            <a:endParaRPr lang="en-US" sz="1600" b="1" dirty="0" smtClean="0"/>
          </a:p>
          <a:p>
            <a:r>
              <a:rPr lang="en-US" sz="1600" dirty="0" smtClean="0"/>
              <a:t>}}</a:t>
            </a:r>
          </a:p>
          <a:p>
            <a:endParaRPr lang="en-US" sz="1600" dirty="0" smtClean="0"/>
          </a:p>
          <a:p>
            <a:r>
              <a:rPr lang="en-US" sz="1600" dirty="0" smtClean="0"/>
              <a:t>package </a:t>
            </a:r>
            <a:r>
              <a:rPr lang="en-US" sz="1600" dirty="0" err="1" smtClean="0"/>
              <a:t>com.qa</a:t>
            </a:r>
            <a:r>
              <a:rPr lang="en-US" sz="1600" dirty="0" smtClean="0"/>
              <a:t>				</a:t>
            </a:r>
            <a:r>
              <a:rPr lang="en-US" sz="1600" b="1" dirty="0" smtClean="0"/>
              <a:t>//</a:t>
            </a:r>
            <a:r>
              <a:rPr lang="en-US" sz="1600" b="1" dirty="0" err="1" smtClean="0"/>
              <a:t>library.scala</a:t>
            </a:r>
            <a:endParaRPr lang="en-US" sz="1600" dirty="0" smtClean="0"/>
          </a:p>
          <a:p>
            <a:r>
              <a:rPr lang="en-US" sz="1600" dirty="0" smtClean="0"/>
              <a:t>object All {  	</a:t>
            </a:r>
          </a:p>
          <a:p>
            <a:r>
              <a:rPr lang="en-US" sz="1600" dirty="0" smtClean="0"/>
              <a:t>  import </a:t>
            </a:r>
            <a:r>
              <a:rPr lang="en-US" sz="1600" dirty="0" err="1"/>
              <a:t>com.qa.people</a:t>
            </a:r>
            <a:r>
              <a:rPr lang="en-US" sz="1600" dirty="0" smtClean="0"/>
              <a:t>._</a:t>
            </a:r>
          </a:p>
          <a:p>
            <a:r>
              <a:rPr lang="en-US" sz="1600" dirty="0" smtClean="0"/>
              <a:t>  import </a:t>
            </a:r>
            <a:r>
              <a:rPr lang="en-US" sz="1600" dirty="0" err="1" smtClean="0"/>
              <a:t>com.qa.people.workers</a:t>
            </a:r>
            <a:r>
              <a:rPr lang="en-US" sz="1600" dirty="0" smtClean="0"/>
              <a:t>._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def</a:t>
            </a:r>
            <a:r>
              <a:rPr lang="en-US" sz="1600" dirty="0" smtClean="0"/>
              <a:t> describe() = pp("doctor", Watson)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			    		</a:t>
            </a:r>
            <a:r>
              <a:rPr lang="en-US" sz="1600" b="1" dirty="0" smtClean="0"/>
              <a:t>//</a:t>
            </a:r>
            <a:r>
              <a:rPr lang="en-US" sz="1600" b="1" dirty="0" err="1" smtClean="0"/>
              <a:t>people.scala</a:t>
            </a:r>
            <a:endParaRPr lang="en-US" sz="1600" dirty="0"/>
          </a:p>
          <a:p>
            <a:r>
              <a:rPr lang="en-US" sz="1600" dirty="0" smtClean="0"/>
              <a:t>package </a:t>
            </a:r>
            <a:r>
              <a:rPr lang="en-US" sz="1600" dirty="0" err="1"/>
              <a:t>com.qa.people</a:t>
            </a:r>
            <a:r>
              <a:rPr lang="en-US" sz="1600" dirty="0"/>
              <a:t> { </a:t>
            </a:r>
            <a:endParaRPr lang="en-US" sz="1600" dirty="0" smtClean="0"/>
          </a:p>
          <a:p>
            <a:r>
              <a:rPr lang="en-US" sz="1600" dirty="0" smtClean="0"/>
              <a:t>  object Sherlock { override 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toString</a:t>
            </a:r>
            <a:r>
              <a:rPr lang="en-US" sz="1600" dirty="0" smtClean="0"/>
              <a:t>() = "S"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 smtClean="0"/>
              <a:t>package </a:t>
            </a:r>
            <a:r>
              <a:rPr lang="en-US" sz="1600" dirty="0" err="1"/>
              <a:t>com.qa.people.workers</a:t>
            </a:r>
            <a:r>
              <a:rPr lang="en-US" sz="1600" dirty="0"/>
              <a:t> {</a:t>
            </a:r>
          </a:p>
          <a:p>
            <a:r>
              <a:rPr lang="en-US" sz="1600" dirty="0"/>
              <a:t>  object Watson </a:t>
            </a:r>
            <a:r>
              <a:rPr lang="en-US" sz="1600" dirty="0" smtClean="0"/>
              <a:t>  { override 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toString</a:t>
            </a:r>
            <a:r>
              <a:rPr lang="en-US" sz="1600" dirty="0"/>
              <a:t>() = </a:t>
            </a:r>
            <a:r>
              <a:rPr lang="en-US" sz="1600" dirty="0" smtClean="0"/>
              <a:t>"W" } 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doctor: W</a:t>
            </a:r>
          </a:p>
          <a:p>
            <a:endParaRPr lang="en-US" dirty="0"/>
          </a:p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package com</a:t>
            </a:r>
          </a:p>
          <a:p>
            <a:endParaRPr lang="en-US" dirty="0"/>
          </a:p>
          <a:p>
            <a:r>
              <a:rPr lang="en-US" dirty="0" smtClean="0"/>
              <a:t>//all </a:t>
            </a:r>
            <a:r>
              <a:rPr lang="en-US" dirty="0"/>
              <a:t>available within </a:t>
            </a:r>
            <a:r>
              <a:rPr lang="en-US" dirty="0" err="1"/>
              <a:t>com.qa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package object </a:t>
            </a:r>
            <a:r>
              <a:rPr lang="en-US" dirty="0" err="1"/>
              <a:t>qa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AUTHOR </a:t>
            </a:r>
            <a:r>
              <a:rPr lang="en-US" dirty="0" smtClean="0"/>
              <a:t>  = </a:t>
            </a:r>
            <a:r>
              <a:rPr lang="en-US" dirty="0"/>
              <a:t>"Michael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 smtClean="0"/>
              <a:t>  type Book[P] = Map[String, P]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pp(title: String, o: Any) </a:t>
            </a:r>
            <a:r>
              <a:rPr lang="en-US" dirty="0" smtClean="0"/>
              <a:t>= </a:t>
            </a:r>
          </a:p>
          <a:p>
            <a:r>
              <a:rPr lang="en-US" dirty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(title </a:t>
            </a:r>
            <a:r>
              <a:rPr lang="en-US" dirty="0"/>
              <a:t>+ ": </a:t>
            </a:r>
            <a:r>
              <a:rPr lang="en-US" dirty="0" smtClean="0"/>
              <a:t>" + </a:t>
            </a:r>
            <a:r>
              <a:rPr lang="en-US" dirty="0" err="1" smtClean="0"/>
              <a:t>o.toString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4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DATA </a:t>
            </a:r>
            <a:r>
              <a:rPr lang="en-US" dirty="0" smtClean="0"/>
              <a:t>TYPES: DEFINING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Animal</a:t>
            </a:r>
          </a:p>
          <a:p>
            <a:r>
              <a:rPr lang="en-US" dirty="0"/>
              <a:t>class Dog extends Animal</a:t>
            </a:r>
          </a:p>
          <a:p>
            <a:r>
              <a:rPr lang="en-US" dirty="0"/>
              <a:t>class Cat extends Animal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pseudo-code equivalent:</a:t>
            </a:r>
          </a:p>
          <a:p>
            <a:r>
              <a:rPr lang="en-US" dirty="0"/>
              <a:t>// type Animal = </a:t>
            </a:r>
            <a:r>
              <a:rPr lang="en-US" dirty="0" smtClean="0"/>
              <a:t>Animal OR Cat OR </a:t>
            </a:r>
            <a:r>
              <a:rPr lang="en-US" dirty="0"/>
              <a:t>Dog</a:t>
            </a:r>
          </a:p>
          <a:p>
            <a:endParaRPr lang="en-US" dirty="0" smtClean="0"/>
          </a:p>
          <a:p>
            <a:r>
              <a:rPr lang="en-US" dirty="0" smtClean="0"/>
              <a:t>abstract </a:t>
            </a:r>
            <a:r>
              <a:rPr lang="en-US" dirty="0"/>
              <a:t>class Animal</a:t>
            </a:r>
          </a:p>
          <a:p>
            <a:r>
              <a:rPr lang="en-US" dirty="0"/>
              <a:t>class Dog extends Animal</a:t>
            </a:r>
          </a:p>
          <a:p>
            <a:r>
              <a:rPr lang="en-US" dirty="0"/>
              <a:t>class Cat extends Animal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 pseudo-code equivalent:</a:t>
            </a:r>
            <a:endParaRPr lang="en-US" dirty="0"/>
          </a:p>
          <a:p>
            <a:r>
              <a:rPr lang="en-US" dirty="0"/>
              <a:t>// type Animal = Cat OR Dog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thus </a:t>
            </a:r>
            <a:r>
              <a:rPr lang="en-US" dirty="0" smtClean="0"/>
              <a:t>only:</a:t>
            </a:r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animalA</a:t>
            </a:r>
            <a:r>
              <a:rPr lang="en-US" dirty="0"/>
              <a:t> : Animal = new Cat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animalB</a:t>
            </a:r>
            <a:r>
              <a:rPr lang="en-US" dirty="0"/>
              <a:t> : Animal = new </a:t>
            </a:r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ALGEBRAIC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Animal = Dog | Cat | </a:t>
            </a:r>
            <a:r>
              <a:rPr lang="en-US" dirty="0" smtClean="0"/>
              <a:t>Animal</a:t>
            </a:r>
          </a:p>
          <a:p>
            <a:r>
              <a:rPr lang="en-US" dirty="0" smtClean="0"/>
              <a:t>class </a:t>
            </a:r>
            <a:r>
              <a:rPr lang="en-US" dirty="0"/>
              <a:t>Animal</a:t>
            </a:r>
          </a:p>
          <a:p>
            <a:r>
              <a:rPr lang="en-US" dirty="0"/>
              <a:t>case class Dog() extends Animal</a:t>
            </a:r>
          </a:p>
          <a:p>
            <a:r>
              <a:rPr lang="en-US" dirty="0"/>
              <a:t>case class Cat() extends Animal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what = new Animal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fido</a:t>
            </a:r>
            <a:r>
              <a:rPr lang="en-US" dirty="0"/>
              <a:t> = new Dog</a:t>
            </a:r>
          </a:p>
          <a:p>
            <a:r>
              <a:rPr lang="en-US" dirty="0" err="1"/>
              <a:t>val</a:t>
            </a:r>
            <a:r>
              <a:rPr lang="en-US" dirty="0"/>
              <a:t> fluffy = new Cat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speak(a: Animal) = </a:t>
            </a:r>
            <a:r>
              <a:rPr lang="en-US" dirty="0" err="1"/>
              <a:t>println</a:t>
            </a:r>
            <a:r>
              <a:rPr lang="en-US" dirty="0"/>
              <a:t>(a match {</a:t>
            </a:r>
          </a:p>
          <a:p>
            <a:r>
              <a:rPr lang="en-US" dirty="0" smtClean="0"/>
              <a:t>  case </a:t>
            </a:r>
            <a:r>
              <a:rPr lang="en-US" dirty="0"/>
              <a:t>Dog() =&gt; "woof"</a:t>
            </a:r>
          </a:p>
          <a:p>
            <a:r>
              <a:rPr lang="en-US" dirty="0" smtClean="0"/>
              <a:t>  case </a:t>
            </a:r>
            <a:r>
              <a:rPr lang="en-US" dirty="0"/>
              <a:t>Cat() =&gt; "meow"</a:t>
            </a:r>
          </a:p>
          <a:p>
            <a:r>
              <a:rPr lang="en-US" dirty="0" smtClean="0"/>
              <a:t>  case </a:t>
            </a:r>
            <a:r>
              <a:rPr lang="en-US" dirty="0"/>
              <a:t>_ =&gt; "grunt!"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speak(</a:t>
            </a:r>
            <a:r>
              <a:rPr lang="en-US" dirty="0" err="1"/>
              <a:t>fido</a:t>
            </a:r>
            <a:r>
              <a:rPr lang="en-US" dirty="0"/>
              <a:t>)</a:t>
            </a:r>
          </a:p>
          <a:p>
            <a:r>
              <a:rPr lang="en-US" dirty="0"/>
              <a:t>speak(fluffy)</a:t>
            </a:r>
          </a:p>
          <a:p>
            <a:r>
              <a:rPr lang="en-US" dirty="0"/>
              <a:t>speak(what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woof</a:t>
            </a:r>
          </a:p>
          <a:p>
            <a:r>
              <a:rPr lang="en-US" dirty="0"/>
              <a:t>meow</a:t>
            </a:r>
          </a:p>
          <a:p>
            <a:r>
              <a:rPr lang="en-US" dirty="0"/>
              <a:t>grunt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68023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_Slides_2013_v1.0" id="{EDFA2ECE-6929-4059-9504-0218FE6A5B33}" vid="{9BE96615-04D1-439D-AD35-1C5A7B7D53EB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IT_Slides_2015_v1.0</Template>
  <TotalTime>7215</TotalTime>
  <Words>636</Words>
  <Application>Microsoft Macintosh PowerPoint</Application>
  <PresentationFormat>On-screen Show (4:3)</PresentationFormat>
  <Paragraphs>310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Courier</vt:lpstr>
      <vt:lpstr>Wingdings</vt:lpstr>
      <vt:lpstr>Arial</vt:lpstr>
      <vt:lpstr>QA PowerPoint Template_DRAFTMay2012</vt:lpstr>
      <vt:lpstr>Scala Programming</vt:lpstr>
      <vt:lpstr>Learning Overview</vt:lpstr>
      <vt:lpstr>Objectives</vt:lpstr>
      <vt:lpstr>Imports</vt:lpstr>
      <vt:lpstr>IMPORTS</vt:lpstr>
      <vt:lpstr>PACKAGE OBJECTS</vt:lpstr>
      <vt:lpstr>Algebra</vt:lpstr>
      <vt:lpstr>ALGEBRAIC DATA TYPES: DEFINING</vt:lpstr>
      <vt:lpstr>ALGEBRAIC DATA TYPES</vt:lpstr>
      <vt:lpstr>EXAMPLE: Document Store</vt:lpstr>
      <vt:lpstr>TUPLES TYPES</vt:lpstr>
      <vt:lpstr>Generics</vt:lpstr>
      <vt:lpstr>TYPE ARGUMENTS</vt:lpstr>
      <vt:lpstr>VARIANCE</vt:lpstr>
      <vt:lpstr>Special Types</vt:lpstr>
      <vt:lpstr>WHY OPTION</vt:lpstr>
      <vt:lpstr>DEFINING OPTION</vt:lpstr>
      <vt:lpstr>USING OPTION</vt:lpstr>
      <vt:lpstr>EXAMPLE: USER DATA</vt:lpstr>
      <vt:lpstr>BAD: EXCEPTIONS</vt:lpstr>
      <vt:lpstr>TRY</vt:lpstr>
      <vt:lpstr>THE TRY MONAD</vt:lpstr>
      <vt:lpstr>EITHER</vt:lpstr>
      <vt:lpstr>Learning Overview</vt:lpstr>
      <vt:lpstr>Exercise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Burgess</dc:creator>
  <cp:lastModifiedBy>Michael Burgess</cp:lastModifiedBy>
  <cp:revision>189</cp:revision>
  <dcterms:created xsi:type="dcterms:W3CDTF">2017-03-11T01:54:25Z</dcterms:created>
  <dcterms:modified xsi:type="dcterms:W3CDTF">2017-08-30T16:31:25Z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