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2" r:id="rId3"/>
    <p:sldId id="261" r:id="rId4"/>
    <p:sldId id="323" r:id="rId5"/>
    <p:sldId id="301" r:id="rId6"/>
    <p:sldId id="302" r:id="rId7"/>
    <p:sldId id="303" r:id="rId8"/>
    <p:sldId id="304" r:id="rId9"/>
    <p:sldId id="305" r:id="rId10"/>
    <p:sldId id="319" r:id="rId11"/>
    <p:sldId id="306" r:id="rId12"/>
    <p:sldId id="307" r:id="rId13"/>
    <p:sldId id="308" r:id="rId14"/>
    <p:sldId id="310" r:id="rId15"/>
    <p:sldId id="311" r:id="rId16"/>
    <p:sldId id="321" r:id="rId17"/>
    <p:sldId id="312" r:id="rId18"/>
    <p:sldId id="314" r:id="rId19"/>
    <p:sldId id="315" r:id="rId20"/>
    <p:sldId id="316" r:id="rId21"/>
    <p:sldId id="317" r:id="rId22"/>
    <p:sldId id="322" r:id="rId23"/>
    <p:sldId id="318" r:id="rId24"/>
    <p:sldId id="324" r:id="rId25"/>
    <p:sldId id="266" r:id="rId26"/>
    <p:sldId id="309" r:id="rId27"/>
    <p:sldId id="320" r:id="rId28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426" autoAdjust="0"/>
  </p:normalViewPr>
  <p:slideViewPr>
    <p:cSldViewPr snapToGrid="0">
      <p:cViewPr varScale="1">
        <p:scale>
          <a:sx n="168" d="100"/>
          <a:sy n="168" d="100"/>
        </p:scale>
        <p:origin x="208" y="2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1" d="100"/>
          <a:sy n="101" d="100"/>
        </p:scale>
        <p:origin x="4584" y="6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20" Type="http://schemas.openxmlformats.org/officeDocument/2006/relationships/slide" Target="slides/slide21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4.xml"/><Relationship Id="rId24" Type="http://schemas.openxmlformats.org/officeDocument/2006/relationships/slide" Target="slides/slide25.xml"/><Relationship Id="rId25" Type="http://schemas.openxmlformats.org/officeDocument/2006/relationships/slide" Target="slides/slide26.xml"/><Relationship Id="rId26" Type="http://schemas.openxmlformats.org/officeDocument/2006/relationships/slide" Target="slides/slide27.xml"/><Relationship Id="rId10" Type="http://schemas.openxmlformats.org/officeDocument/2006/relationships/slide" Target="slides/slide11.xml"/><Relationship Id="rId11" Type="http://schemas.openxmlformats.org/officeDocument/2006/relationships/slide" Target="slides/slide12.xml"/><Relationship Id="rId12" Type="http://schemas.openxmlformats.org/officeDocument/2006/relationships/slide" Target="slides/slide13.xml"/><Relationship Id="rId13" Type="http://schemas.openxmlformats.org/officeDocument/2006/relationships/slide" Target="slides/slide14.xml"/><Relationship Id="rId14" Type="http://schemas.openxmlformats.org/officeDocument/2006/relationships/slide" Target="slides/slide15.xml"/><Relationship Id="rId15" Type="http://schemas.openxmlformats.org/officeDocument/2006/relationships/slide" Target="slides/slide16.xml"/><Relationship Id="rId16" Type="http://schemas.openxmlformats.org/officeDocument/2006/relationships/slide" Target="slides/slide17.xml"/><Relationship Id="rId17" Type="http://schemas.openxmlformats.org/officeDocument/2006/relationships/slide" Target="slides/slide18.xml"/><Relationship Id="rId18" Type="http://schemas.openxmlformats.org/officeDocument/2006/relationships/slide" Target="slides/slide19.xml"/><Relationship Id="rId19" Type="http://schemas.openxmlformats.org/officeDocument/2006/relationships/slide" Target="slides/slide20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/*</a:t>
            </a:r>
          </a:p>
          <a:p>
            <a:r>
              <a:rPr lang="en-US" dirty="0" err="1" smtClean="0"/>
              <a:t>build.sbt</a:t>
            </a:r>
            <a:r>
              <a:rPr lang="en-US" dirty="0" smtClean="0"/>
              <a:t> &lt;-- build file</a:t>
            </a:r>
          </a:p>
          <a:p>
            <a:r>
              <a:rPr lang="en-US" dirty="0" smtClean="0"/>
              <a:t>core/ &lt;-- 'core' project</a:t>
            </a:r>
          </a:p>
          <a:p>
            <a:r>
              <a:rPr lang="en-US" dirty="0" smtClean="0"/>
              <a:t>project/</a:t>
            </a:r>
          </a:p>
          <a:p>
            <a:r>
              <a:rPr lang="en-US" dirty="0" smtClean="0"/>
              <a:t>target/</a:t>
            </a:r>
          </a:p>
          <a:p>
            <a:r>
              <a:rPr lang="en-US" dirty="0" err="1" smtClean="0"/>
              <a:t>util</a:t>
            </a:r>
            <a:r>
              <a:rPr lang="en-US" dirty="0" smtClean="0"/>
              <a:t>/ &lt;-- '</a:t>
            </a:r>
            <a:r>
              <a:rPr lang="en-US" dirty="0" err="1" smtClean="0"/>
              <a:t>util</a:t>
            </a:r>
            <a:r>
              <a:rPr lang="en-US" dirty="0" smtClean="0"/>
              <a:t>' project</a:t>
            </a:r>
          </a:p>
          <a:p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0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Monoids </a:t>
            </a:r>
            <a:r>
              <a:rPr lang="en-GB" dirty="0"/>
              <a:t>and </a:t>
            </a:r>
            <a:r>
              <a:rPr lang="en-GB" dirty="0" err="1"/>
              <a:t>Functors</a:t>
            </a:r>
            <a:r>
              <a:rPr lang="en-GB" dirty="0"/>
              <a:t> are certain kinds of containers which can be combined in interesting ways. </a:t>
            </a:r>
          </a:p>
          <a:p>
            <a:r>
              <a:rPr lang="en-GB" dirty="0"/>
              <a:t> </a:t>
            </a:r>
          </a:p>
          <a:p>
            <a:r>
              <a:rPr lang="en-GB" dirty="0" err="1"/>
              <a:t>Functors</a:t>
            </a:r>
            <a:r>
              <a:rPr lang="en-GB" dirty="0"/>
              <a:t> allow you to apply a function within the container. </a:t>
            </a:r>
          </a:p>
          <a:p>
            <a:r>
              <a:rPr lang="en-GB" dirty="0"/>
              <a:t>Monoids allow you to generically append two containers together. 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In this exercise you will use these features to stream-line handling of user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4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 Show ALL the available tasks.</a:t>
            </a:r>
          </a:p>
          <a:p>
            <a:r>
              <a:rPr lang="en-US" dirty="0" smtClean="0"/>
              <a:t># Show the most commonly-used, available tasks.</a:t>
            </a:r>
          </a:p>
          <a:p>
            <a:r>
              <a:rPr lang="en-US" dirty="0" smtClean="0"/>
              <a:t># Incrementally compile the code.</a:t>
            </a:r>
          </a:p>
          <a:p>
            <a:r>
              <a:rPr lang="en-US" dirty="0" smtClean="0"/>
              <a:t># Incrementally compile the code and run the tests.</a:t>
            </a:r>
          </a:p>
          <a:p>
            <a:r>
              <a:rPr lang="en-US" dirty="0" smtClean="0"/>
              <a:t># Delete all build artifacts.</a:t>
            </a:r>
          </a:p>
          <a:p>
            <a:r>
              <a:rPr lang="en-US" dirty="0" smtClean="0"/>
              <a:t># Run incr. compiles and tests whenever files are saved. # This works for any command prefixed by "~".</a:t>
            </a:r>
          </a:p>
          <a:p>
            <a:r>
              <a:rPr lang="en-US" dirty="0" smtClean="0"/>
              <a:t># Start the Scala REPL.</a:t>
            </a:r>
          </a:p>
          <a:p>
            <a:r>
              <a:rPr lang="en-US" dirty="0" smtClean="0"/>
              <a:t># Run one of the "main" routines in the project.</a:t>
            </a:r>
          </a:p>
          <a:p>
            <a:r>
              <a:rPr lang="en-US" dirty="0" smtClean="0"/>
              <a:t># Show the definition of variable "x".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inspect</a:t>
            </a:r>
          </a:p>
          <a:p>
            <a:r>
              <a:rPr lang="en-US" dirty="0" smtClean="0"/>
              <a:t>// inspect tree</a:t>
            </a:r>
          </a:p>
          <a:p>
            <a:r>
              <a:rPr lang="en-US" dirty="0" smtClean="0"/>
              <a:t>// show sources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tasks can depended on one another</a:t>
            </a:r>
          </a:p>
          <a:p>
            <a:r>
              <a:rPr lang="en-US" dirty="0" smtClean="0"/>
              <a:t>// in which case are executed serially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US" dirty="0" smtClean="0"/>
              <a:t>// style common to agile-style acceptance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3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should (</a:t>
            </a:r>
          </a:p>
          <a:p>
            <a:r>
              <a:rPr lang="en-US" dirty="0" smtClean="0"/>
              <a:t>equal ("fee") or</a:t>
            </a:r>
          </a:p>
          <a:p>
            <a:r>
              <a:rPr lang="en-US" dirty="0" smtClean="0"/>
              <a:t>equal ("fie") or</a:t>
            </a:r>
          </a:p>
          <a:p>
            <a:r>
              <a:rPr lang="en-US" dirty="0" smtClean="0"/>
              <a:t>equal ("</a:t>
            </a:r>
            <a:r>
              <a:rPr lang="en-US" dirty="0" err="1" smtClean="0"/>
              <a:t>fo</a:t>
            </a:r>
            <a:r>
              <a:rPr lang="en-US" dirty="0" smtClean="0"/>
              <a:t>") or</a:t>
            </a:r>
          </a:p>
          <a:p>
            <a:r>
              <a:rPr lang="en-US" dirty="0" smtClean="0"/>
              <a:t>equal ("</a:t>
            </a:r>
            <a:r>
              <a:rPr lang="en-US" dirty="0" err="1" smtClean="0"/>
              <a:t>fum</a:t>
            </a:r>
            <a:r>
              <a:rPr lang="en-US" dirty="0" smtClean="0"/>
              <a:t>")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1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1" y="857566"/>
            <a:ext cx="6660000" cy="5635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59999" y="857565"/>
            <a:ext cx="2340000" cy="5635339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Simple Build Tool </a:t>
            </a:r>
            <a:r>
              <a:rPr lang="en-US" smtClean="0">
                <a:latin typeface="Arial" charset="0"/>
                <a:cs typeface="Arial" charset="0"/>
              </a:rPr>
              <a:t>&amp; Testing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libraryDependencies</a:t>
            </a:r>
            <a:r>
              <a:rPr lang="en-US" dirty="0" smtClean="0"/>
              <a:t> </a:t>
            </a:r>
            <a:r>
              <a:rPr lang="en-US" dirty="0"/>
              <a:t>+=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groupID</a:t>
            </a:r>
            <a:r>
              <a:rPr lang="en-US" dirty="0" smtClean="0"/>
              <a:t> </a:t>
            </a:r>
            <a:r>
              <a:rPr lang="en-US" dirty="0"/>
              <a:t>% </a:t>
            </a:r>
            <a:r>
              <a:rPr lang="en-US" dirty="0" err="1"/>
              <a:t>artifactID</a:t>
            </a:r>
            <a:r>
              <a:rPr lang="en-US" dirty="0"/>
              <a:t> % </a:t>
            </a:r>
            <a:r>
              <a:rPr lang="en-US" dirty="0" smtClean="0"/>
              <a:t>revision</a:t>
            </a:r>
          </a:p>
          <a:p>
            <a:endParaRPr lang="en-US" dirty="0" smtClean="0"/>
          </a:p>
          <a:p>
            <a:r>
              <a:rPr lang="en-US" dirty="0"/>
              <a:t>//using %% </a:t>
            </a:r>
            <a:r>
              <a:rPr lang="en-US" dirty="0" err="1"/>
              <a:t>sbt</a:t>
            </a:r>
            <a:r>
              <a:rPr lang="en-US" dirty="0"/>
              <a:t> will add </a:t>
            </a:r>
            <a:r>
              <a:rPr lang="en-US" dirty="0" err="1"/>
              <a:t>scala</a:t>
            </a:r>
            <a:r>
              <a:rPr lang="en-US" dirty="0"/>
              <a:t> version to the name </a:t>
            </a:r>
            <a:r>
              <a:rPr lang="en-US" dirty="0" smtClean="0"/>
              <a:t>//some </a:t>
            </a:r>
            <a:r>
              <a:rPr lang="en-US" dirty="0"/>
              <a:t>libs are named to allow </a:t>
            </a:r>
            <a:r>
              <a:rPr lang="en-US" dirty="0" smtClean="0"/>
              <a:t>this: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libraryDependencies</a:t>
            </a:r>
            <a:r>
              <a:rPr lang="en-US" dirty="0" smtClean="0"/>
              <a:t> </a:t>
            </a:r>
            <a:r>
              <a:rPr lang="en-US" dirty="0"/>
              <a:t>+=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groupID</a:t>
            </a:r>
            <a:r>
              <a:rPr lang="en-US" dirty="0" smtClean="0"/>
              <a:t> </a:t>
            </a:r>
            <a:r>
              <a:rPr lang="en-US" dirty="0"/>
              <a:t>%% </a:t>
            </a:r>
            <a:r>
              <a:rPr lang="en-US" dirty="0" err="1"/>
              <a:t>artifactID</a:t>
            </a:r>
            <a:r>
              <a:rPr lang="en-US" dirty="0"/>
              <a:t> % revision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</a:t>
            </a:r>
            <a:r>
              <a:rPr lang="en-US" dirty="0" err="1" smtClean="0"/>
              <a:t>eg</a:t>
            </a:r>
            <a:r>
              <a:rPr lang="en-US" dirty="0" smtClean="0"/>
              <a:t>., </a:t>
            </a:r>
          </a:p>
          <a:p>
            <a:r>
              <a:rPr lang="en-US" dirty="0" smtClean="0"/>
              <a:t>lazy </a:t>
            </a:r>
            <a:r>
              <a:rPr lang="en-US" dirty="0" err="1"/>
              <a:t>val</a:t>
            </a:r>
            <a:r>
              <a:rPr lang="en-US" dirty="0"/>
              <a:t> root = (project in file(".")).</a:t>
            </a:r>
            <a:r>
              <a:rPr lang="en-US" dirty="0" smtClean="0"/>
              <a:t>settings(</a:t>
            </a:r>
          </a:p>
          <a:p>
            <a:r>
              <a:rPr lang="en-US" dirty="0" smtClean="0"/>
              <a:t>  name </a:t>
            </a:r>
            <a:r>
              <a:rPr lang="en-US" dirty="0"/>
              <a:t>:= "hello",</a:t>
            </a:r>
          </a:p>
          <a:p>
            <a:r>
              <a:rPr lang="en-US" dirty="0" smtClean="0"/>
              <a:t>  version </a:t>
            </a:r>
            <a:r>
              <a:rPr lang="en-US" dirty="0"/>
              <a:t>:= "1.0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libraryDependencies</a:t>
            </a:r>
            <a:r>
              <a:rPr lang="en-US" dirty="0" smtClean="0"/>
              <a:t> </a:t>
            </a:r>
            <a:r>
              <a:rPr lang="en-US" dirty="0"/>
              <a:t>+=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/>
              <a:t>org.json4s" %% "json4s-native" </a:t>
            </a:r>
            <a:r>
              <a:rPr lang="en-US" dirty="0" smtClean="0"/>
              <a:t>% "latest"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scalaVersion</a:t>
            </a:r>
            <a:r>
              <a:rPr lang="en-US" dirty="0"/>
              <a:t> := "2.11.8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build.sbt</a:t>
            </a:r>
            <a:r>
              <a:rPr lang="en-US" dirty="0" smtClean="0"/>
              <a:t> 		&lt;- </a:t>
            </a:r>
            <a:r>
              <a:rPr lang="en-US" dirty="0"/>
              <a:t>project build file</a:t>
            </a:r>
          </a:p>
          <a:p>
            <a:r>
              <a:rPr lang="en-US" dirty="0"/>
              <a:t>project/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build.properties</a:t>
            </a:r>
            <a:r>
              <a:rPr lang="en-US" dirty="0" smtClean="0"/>
              <a:t> 	&lt;- </a:t>
            </a:r>
            <a:r>
              <a:rPr lang="en-US" dirty="0" err="1"/>
              <a:t>sbt</a:t>
            </a:r>
            <a:r>
              <a:rPr lang="en-US" dirty="0"/>
              <a:t> version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 smtClean="0"/>
              <a:t> main</a:t>
            </a:r>
            <a:r>
              <a:rPr lang="en-US" dirty="0"/>
              <a:t>/</a:t>
            </a:r>
          </a:p>
          <a:p>
            <a:r>
              <a:rPr lang="en-US" dirty="0" smtClean="0"/>
              <a:t>  resources</a:t>
            </a:r>
            <a:r>
              <a:rPr lang="en-US" dirty="0"/>
              <a:t>/ </a:t>
            </a:r>
            <a:r>
              <a:rPr lang="en-US" dirty="0" smtClean="0"/>
              <a:t>		&lt;- </a:t>
            </a:r>
            <a:r>
              <a:rPr lang="en-US" dirty="0"/>
              <a:t>files to include in </a:t>
            </a:r>
            <a:r>
              <a:rPr lang="en-US" dirty="0" smtClean="0"/>
              <a:t>jar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scala</a:t>
            </a:r>
            <a:r>
              <a:rPr lang="en-US" dirty="0"/>
              <a:t>/ </a:t>
            </a:r>
            <a:r>
              <a:rPr lang="en-US" dirty="0" smtClean="0"/>
              <a:t>		&lt;- </a:t>
            </a:r>
            <a:r>
              <a:rPr lang="en-US" dirty="0" err="1"/>
              <a:t>scala</a:t>
            </a:r>
            <a:r>
              <a:rPr lang="en-US" dirty="0"/>
              <a:t> sources</a:t>
            </a:r>
          </a:p>
          <a:p>
            <a:r>
              <a:rPr lang="en-US" dirty="0" smtClean="0"/>
              <a:t>  java</a:t>
            </a:r>
            <a:r>
              <a:rPr lang="en-US" dirty="0"/>
              <a:t>/ </a:t>
            </a:r>
            <a:r>
              <a:rPr lang="en-US" dirty="0" smtClean="0"/>
              <a:t>		&lt;- </a:t>
            </a:r>
            <a:r>
              <a:rPr lang="en-US" dirty="0"/>
              <a:t>java sources</a:t>
            </a:r>
          </a:p>
          <a:p>
            <a:r>
              <a:rPr lang="en-US" dirty="0" smtClean="0"/>
              <a:t> test</a:t>
            </a:r>
            <a:r>
              <a:rPr lang="en-US" dirty="0"/>
              <a:t>/</a:t>
            </a:r>
          </a:p>
          <a:p>
            <a:r>
              <a:rPr lang="en-US" dirty="0" smtClean="0"/>
              <a:t>  resources</a:t>
            </a:r>
            <a:r>
              <a:rPr lang="en-US" dirty="0"/>
              <a:t>/ </a:t>
            </a:r>
            <a:r>
              <a:rPr lang="en-US" dirty="0" smtClean="0"/>
              <a:t>		&lt;- </a:t>
            </a:r>
            <a:r>
              <a:rPr lang="en-US" dirty="0"/>
              <a:t>files </a:t>
            </a:r>
            <a:r>
              <a:rPr lang="en-US" dirty="0" smtClean="0"/>
              <a:t>for test </a:t>
            </a:r>
            <a:r>
              <a:rPr lang="en-US" dirty="0"/>
              <a:t>jar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scala</a:t>
            </a:r>
            <a:r>
              <a:rPr lang="en-US" dirty="0"/>
              <a:t>/ </a:t>
            </a:r>
            <a:r>
              <a:rPr lang="en-US" dirty="0" smtClean="0"/>
              <a:t>		&lt;- </a:t>
            </a:r>
            <a:r>
              <a:rPr lang="en-US" dirty="0" err="1"/>
              <a:t>scala</a:t>
            </a:r>
            <a:r>
              <a:rPr lang="en-US" dirty="0"/>
              <a:t> test sources</a:t>
            </a:r>
          </a:p>
          <a:p>
            <a:r>
              <a:rPr lang="en-US" dirty="0" smtClean="0"/>
              <a:t>  java</a:t>
            </a:r>
            <a:r>
              <a:rPr lang="en-US" dirty="0"/>
              <a:t>/ </a:t>
            </a:r>
            <a:r>
              <a:rPr lang="en-US" dirty="0" smtClean="0"/>
              <a:t>		&lt;- </a:t>
            </a:r>
            <a:r>
              <a:rPr lang="en-US" dirty="0"/>
              <a:t>java test sources</a:t>
            </a:r>
          </a:p>
          <a:p>
            <a:r>
              <a:rPr lang="en-US" dirty="0" smtClean="0"/>
              <a:t>target</a:t>
            </a:r>
            <a:r>
              <a:rPr lang="en-US" dirty="0"/>
              <a:t>/ </a:t>
            </a:r>
            <a:r>
              <a:rPr lang="en-US" dirty="0" smtClean="0"/>
              <a:t>		&lt;- </a:t>
            </a:r>
            <a:r>
              <a:rPr lang="en-US" dirty="0"/>
              <a:t>holds generated files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sbt</a:t>
            </a:r>
            <a:r>
              <a:rPr lang="en-US" dirty="0"/>
              <a:t> </a:t>
            </a:r>
            <a:r>
              <a:rPr lang="en-US" dirty="0" smtClean="0"/>
              <a:t>compile</a:t>
            </a:r>
          </a:p>
          <a:p>
            <a:r>
              <a:rPr lang="en-US" dirty="0" smtClean="0"/>
              <a:t>			//or,</a:t>
            </a:r>
          </a:p>
          <a:p>
            <a:r>
              <a:rPr lang="en-US" dirty="0" smtClean="0"/>
              <a:t>$ </a:t>
            </a:r>
            <a:r>
              <a:rPr lang="en-US" dirty="0" err="1"/>
              <a:t>sbt</a:t>
            </a:r>
            <a:r>
              <a:rPr lang="en-US" dirty="0"/>
              <a:t> run </a:t>
            </a:r>
            <a:r>
              <a:rPr lang="en-US" dirty="0" smtClean="0"/>
              <a:t> 		// = </a:t>
            </a:r>
            <a:r>
              <a:rPr lang="en-US" dirty="0"/>
              <a:t>compile </a:t>
            </a:r>
            <a:r>
              <a:rPr lang="en-US" dirty="0" smtClean="0"/>
              <a:t>+ </a:t>
            </a:r>
            <a:r>
              <a:rPr lang="en-US" dirty="0"/>
              <a:t>execute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 err="1"/>
              <a:t>sbt</a:t>
            </a:r>
            <a:r>
              <a:rPr lang="en-US" dirty="0"/>
              <a:t> supports many </a:t>
            </a:r>
            <a:r>
              <a:rPr lang="en-US" dirty="0" err="1"/>
              <a:t>tdd</a:t>
            </a:r>
            <a:r>
              <a:rPr lang="en-US" dirty="0"/>
              <a:t>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// (</a:t>
            </a:r>
            <a:r>
              <a:rPr lang="en-US" dirty="0" err="1"/>
              <a:t>juint</a:t>
            </a:r>
            <a:r>
              <a:rPr lang="en-US" dirty="0"/>
              <a:t>, </a:t>
            </a:r>
            <a:r>
              <a:rPr lang="en-US" dirty="0" err="1"/>
              <a:t>scalacheck</a:t>
            </a:r>
            <a:r>
              <a:rPr lang="en-US" dirty="0"/>
              <a:t>, </a:t>
            </a:r>
            <a:r>
              <a:rPr lang="en-US" dirty="0" err="1"/>
              <a:t>scalatest</a:t>
            </a:r>
            <a:r>
              <a:rPr lang="en-US" dirty="0"/>
              <a:t>, specs2...)</a:t>
            </a:r>
          </a:p>
          <a:p>
            <a:r>
              <a:rPr lang="en-US" dirty="0"/>
              <a:t>// tests are in </a:t>
            </a:r>
            <a:r>
              <a:rPr lang="en-US" dirty="0" err="1"/>
              <a:t>src</a:t>
            </a:r>
            <a:r>
              <a:rPr lang="en-US" dirty="0"/>
              <a:t>/test/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 </a:t>
            </a:r>
            <a:r>
              <a:rPr lang="en-US" dirty="0" err="1"/>
              <a:t>sbt</a:t>
            </a:r>
            <a:r>
              <a:rPr lang="en-US" dirty="0"/>
              <a:t>&gt; test  </a:t>
            </a:r>
            <a:r>
              <a:rPr lang="en-US" dirty="0" smtClean="0"/>
              <a:t>		// </a:t>
            </a:r>
            <a:r>
              <a:rPr lang="en-US" dirty="0"/>
              <a:t>runs </a:t>
            </a:r>
            <a:r>
              <a:rPr lang="en-US" dirty="0" smtClean="0"/>
              <a:t>all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sbt</a:t>
            </a:r>
            <a:r>
              <a:rPr lang="en-US" dirty="0"/>
              <a:t>&gt; test-only </a:t>
            </a:r>
            <a:r>
              <a:rPr lang="en-US" dirty="0" smtClean="0"/>
              <a:t>	// </a:t>
            </a:r>
            <a:r>
              <a:rPr lang="en-US" dirty="0"/>
              <a:t>runs </a:t>
            </a:r>
            <a:r>
              <a:rPr lang="en-US" dirty="0" smtClean="0"/>
              <a:t>specific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sbt</a:t>
            </a:r>
            <a:r>
              <a:rPr lang="en-US" dirty="0"/>
              <a:t>&gt; test-quick </a:t>
            </a:r>
            <a:r>
              <a:rPr lang="en-US" dirty="0" smtClean="0"/>
              <a:t>	// run previously failed</a:t>
            </a:r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sbt</a:t>
            </a:r>
            <a:r>
              <a:rPr lang="en-US" dirty="0"/>
              <a:t>&gt; ~ test		 </a:t>
            </a:r>
            <a:r>
              <a:rPr lang="en-US" dirty="0" smtClean="0"/>
              <a:t>	// </a:t>
            </a:r>
            <a:r>
              <a:rPr lang="en-US" dirty="0"/>
              <a:t>run on change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sbt</a:t>
            </a:r>
            <a:r>
              <a:rPr lang="en-US" dirty="0"/>
              <a:t>&gt; test-only </a:t>
            </a:r>
            <a:r>
              <a:rPr lang="en-US" dirty="0" err="1"/>
              <a:t>com.tcl</a:t>
            </a:r>
            <a:r>
              <a:rPr lang="en-US" dirty="0"/>
              <a:t>.* </a:t>
            </a:r>
            <a:r>
              <a:rPr lang="en-US" dirty="0" smtClean="0"/>
              <a:t> // </a:t>
            </a:r>
            <a:r>
              <a:rPr lang="en-US" dirty="0"/>
              <a:t>run </a:t>
            </a:r>
            <a:r>
              <a:rPr lang="en-US" dirty="0" smtClean="0"/>
              <a:t>matching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 TASK RUNNER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tasks </a:t>
            </a:r>
            <a:r>
              <a:rPr lang="en-US" dirty="0" smtClean="0"/>
              <a:t>  -- list common </a:t>
            </a:r>
            <a:r>
              <a:rPr lang="en-US" dirty="0"/>
              <a:t>tasks</a:t>
            </a:r>
          </a:p>
          <a:p>
            <a:r>
              <a:rPr lang="en-US" dirty="0"/>
              <a:t>// inspect -- show task dependencies</a:t>
            </a:r>
          </a:p>
          <a:p>
            <a:r>
              <a:rPr lang="en-US" dirty="0"/>
              <a:t>// show </a:t>
            </a:r>
            <a:r>
              <a:rPr lang="en-US" dirty="0" smtClean="0"/>
              <a:t>   -- </a:t>
            </a:r>
            <a:r>
              <a:rPr lang="en-US" dirty="0"/>
              <a:t>run a task &amp; show </a:t>
            </a:r>
            <a:r>
              <a:rPr lang="en-US" dirty="0" smtClean="0"/>
              <a:t>result</a:t>
            </a:r>
          </a:p>
          <a:p>
            <a:endParaRPr lang="en-US" dirty="0"/>
          </a:p>
          <a:p>
            <a:r>
              <a:rPr lang="en-US" dirty="0" smtClean="0"/>
              <a:t>&gt; clean </a:t>
            </a:r>
          </a:p>
          <a:p>
            <a:r>
              <a:rPr lang="en-US" dirty="0" smtClean="0"/>
              <a:t>Deletes </a:t>
            </a:r>
            <a:r>
              <a:rPr lang="en-US" dirty="0"/>
              <a:t>files produced by the </a:t>
            </a:r>
            <a:r>
              <a:rPr lang="en-US" dirty="0" smtClean="0"/>
              <a:t>build.</a:t>
            </a:r>
          </a:p>
          <a:p>
            <a:endParaRPr lang="en-US" dirty="0"/>
          </a:p>
          <a:p>
            <a:r>
              <a:rPr lang="en-US" dirty="0" smtClean="0"/>
              <a:t>&gt; compile </a:t>
            </a:r>
          </a:p>
          <a:p>
            <a:r>
              <a:rPr lang="en-US" dirty="0" smtClean="0"/>
              <a:t>Compiles </a:t>
            </a:r>
            <a:r>
              <a:rPr lang="en-US" dirty="0"/>
              <a:t>sources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&gt; console </a:t>
            </a:r>
          </a:p>
          <a:p>
            <a:r>
              <a:rPr lang="en-US" dirty="0" smtClean="0"/>
              <a:t>REPL with the project </a:t>
            </a:r>
            <a:r>
              <a:rPr lang="en-US" dirty="0"/>
              <a:t>classes on the </a:t>
            </a:r>
            <a:r>
              <a:rPr lang="en-US" dirty="0" err="1"/>
              <a:t>classpath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&gt; doc </a:t>
            </a:r>
          </a:p>
          <a:p>
            <a:r>
              <a:rPr lang="en-US" dirty="0" smtClean="0"/>
              <a:t>Generates </a:t>
            </a:r>
            <a:r>
              <a:rPr lang="en-US" dirty="0"/>
              <a:t>API documentation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&gt; package </a:t>
            </a:r>
          </a:p>
          <a:p>
            <a:r>
              <a:rPr lang="en-US" dirty="0" smtClean="0"/>
              <a:t>Produces </a:t>
            </a:r>
            <a:r>
              <a:rPr lang="en-US" dirty="0"/>
              <a:t>the main artifact, such as </a:t>
            </a:r>
            <a:r>
              <a:rPr lang="en-US" dirty="0" smtClean="0"/>
              <a:t>a binary </a:t>
            </a:r>
            <a:r>
              <a:rPr lang="en-US" dirty="0"/>
              <a:t>jar.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 AS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functional programmers prefer to let the compiler check the correctness of the program</a:t>
            </a:r>
          </a:p>
          <a:p>
            <a:r>
              <a:rPr lang="en-US" dirty="0"/>
              <a:t>//</a:t>
            </a:r>
            <a:r>
              <a:rPr lang="en-US" dirty="0" smtClean="0"/>
              <a:t>other languages </a:t>
            </a:r>
            <a:r>
              <a:rPr lang="en-US" dirty="0"/>
              <a:t>often have </a:t>
            </a:r>
            <a:r>
              <a:rPr lang="en-US" dirty="0" smtClean="0"/>
              <a:t>limited </a:t>
            </a:r>
            <a:r>
              <a:rPr lang="en-US" dirty="0"/>
              <a:t>type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//have </a:t>
            </a:r>
            <a:r>
              <a:rPr lang="en-US" dirty="0"/>
              <a:t>to rely on dynamic </a:t>
            </a:r>
            <a:r>
              <a:rPr lang="en-US" dirty="0" smtClean="0"/>
              <a:t>checking, </a:t>
            </a:r>
            <a:r>
              <a:rPr lang="en-US" dirty="0" err="1" smtClean="0"/>
              <a:t>ie</a:t>
            </a:r>
            <a:r>
              <a:rPr lang="en-US" dirty="0"/>
              <a:t>., unit tests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//there is still an advantage for using both </a:t>
            </a:r>
            <a:r>
              <a:rPr lang="en-US" dirty="0" smtClean="0"/>
              <a:t>approaches </a:t>
            </a:r>
            <a:r>
              <a:rPr lang="en-US" dirty="0"/>
              <a:t>but esp. the first</a:t>
            </a:r>
            <a:r>
              <a:rPr lang="en-US" dirty="0" smtClean="0"/>
              <a:t>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TEST DRIVEN DEVELOPMENT</a:t>
            </a:r>
          </a:p>
          <a:p>
            <a:r>
              <a:rPr lang="en-US" dirty="0"/>
              <a:t>// </a:t>
            </a:r>
            <a:r>
              <a:rPr lang="en-US" dirty="0" err="1"/>
              <a:t>tdd</a:t>
            </a:r>
            <a:r>
              <a:rPr lang="en-US" dirty="0"/>
              <a:t> means "you write the tests first" -- why?</a:t>
            </a:r>
          </a:p>
          <a:p>
            <a:r>
              <a:rPr lang="en-US" dirty="0"/>
              <a:t>// same as writing the types first (which are a form of test): specification first, then implementation</a:t>
            </a:r>
          </a:p>
          <a:p>
            <a:r>
              <a:rPr lang="en-US" dirty="0"/>
              <a:t>// refining the specification (sans implementation) will often imply an obvious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78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TYPE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sketch the types</a:t>
            </a:r>
          </a:p>
          <a:p>
            <a:r>
              <a:rPr lang="en-US" dirty="0"/>
              <a:t>case class Ingredient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name</a:t>
            </a:r>
            <a:r>
              <a:rPr lang="en-US" dirty="0"/>
              <a:t>: String, amount: </a:t>
            </a:r>
            <a:r>
              <a:rPr lang="en-US" dirty="0" smtClean="0"/>
              <a:t>Double</a:t>
            </a:r>
          </a:p>
          <a:p>
            <a:r>
              <a:rPr lang="en-US" dirty="0" smtClean="0"/>
              <a:t>)</a:t>
            </a:r>
          </a:p>
          <a:p>
            <a:r>
              <a:rPr lang="en-US" dirty="0" smtClean="0"/>
              <a:t>case </a:t>
            </a:r>
            <a:r>
              <a:rPr lang="en-US" dirty="0"/>
              <a:t>class Food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name</a:t>
            </a:r>
            <a:r>
              <a:rPr lang="en-US" dirty="0"/>
              <a:t>: String, ingredients: List[Ingredient</a:t>
            </a:r>
            <a:r>
              <a:rPr lang="en-US" dirty="0" smtClean="0"/>
              <a:t>]</a:t>
            </a:r>
          </a:p>
          <a:p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Oven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bake(mix: List[Ingredient]): Food = ???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put it together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myOven</a:t>
            </a:r>
            <a:r>
              <a:rPr lang="en-US" dirty="0"/>
              <a:t> = new Oven</a:t>
            </a:r>
          </a:p>
          <a:p>
            <a:r>
              <a:rPr lang="en-US" dirty="0" err="1"/>
              <a:t>val</a:t>
            </a:r>
            <a:r>
              <a:rPr lang="en-US" dirty="0"/>
              <a:t> mix = List(Ingredient("Flour", 100), Ingredient("Sugar", 100))</a:t>
            </a:r>
          </a:p>
          <a:p>
            <a:r>
              <a:rPr lang="en-US" dirty="0" err="1"/>
              <a:t>myOven.bake</a:t>
            </a:r>
            <a:r>
              <a:rPr lang="en-US" dirty="0"/>
              <a:t>(mix)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 </a:t>
            </a:r>
            <a:r>
              <a:rPr lang="en-US" dirty="0"/>
              <a:t>Q. does it type check? A. </a:t>
            </a:r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Person = (String, String)</a:t>
            </a:r>
          </a:p>
          <a:p>
            <a:r>
              <a:rPr lang="en-US" dirty="0" err="1"/>
              <a:t>val</a:t>
            </a:r>
            <a:r>
              <a:rPr lang="en-US" dirty="0"/>
              <a:t> person = ("Michael", "UK")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getName</a:t>
            </a:r>
            <a:r>
              <a:rPr lang="en-US" dirty="0"/>
              <a:t>(p: Person) = p._1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getLocation</a:t>
            </a:r>
            <a:r>
              <a:rPr lang="en-US" dirty="0"/>
              <a:t>(p: Person) = p._2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assert(</a:t>
            </a:r>
            <a:r>
              <a:rPr lang="en-US" dirty="0" err="1"/>
              <a:t>getName</a:t>
            </a:r>
            <a:r>
              <a:rPr lang="en-US" dirty="0"/>
              <a:t>(person) == "Michael")</a:t>
            </a:r>
          </a:p>
          <a:p>
            <a:r>
              <a:rPr lang="en-US" dirty="0"/>
              <a:t>assert(</a:t>
            </a:r>
            <a:r>
              <a:rPr lang="en-US" dirty="0" err="1"/>
              <a:t>getLocation</a:t>
            </a:r>
            <a:r>
              <a:rPr lang="en-US" dirty="0"/>
              <a:t>(person) == "UK")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assert(</a:t>
            </a:r>
            <a:r>
              <a:rPr lang="en-US" dirty="0" err="1" smtClean="0"/>
              <a:t>getName</a:t>
            </a:r>
            <a:r>
              <a:rPr lang="en-US" dirty="0" smtClean="0"/>
              <a:t>(person</a:t>
            </a:r>
            <a:r>
              <a:rPr lang="en-US" dirty="0"/>
              <a:t>) == "John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/>
              <a:t>assert(</a:t>
            </a:r>
            <a:r>
              <a:rPr lang="en-US" dirty="0" err="1"/>
              <a:t>getLocation</a:t>
            </a:r>
            <a:r>
              <a:rPr lang="en-US" dirty="0"/>
              <a:t>(person) == "US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java.lang.AssertionError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5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http://</a:t>
            </a:r>
            <a:r>
              <a:rPr lang="en-US" dirty="0" err="1"/>
              <a:t>www.scalatest.org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</a:t>
            </a:r>
            <a:r>
              <a:rPr lang="en-US" dirty="0" err="1"/>
              <a:t>ScalaTest</a:t>
            </a:r>
            <a:r>
              <a:rPr lang="en-US" dirty="0"/>
              <a:t> unit testing library (TDD, BDD, test*)</a:t>
            </a:r>
          </a:p>
          <a:p>
            <a:r>
              <a:rPr lang="en-US" dirty="0"/>
              <a:t>//supports &gt;8 styles of test + custom styles</a:t>
            </a:r>
          </a:p>
          <a:p>
            <a:r>
              <a:rPr lang="en-US" dirty="0"/>
              <a:t>//overrides assert() for non-terminating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//styles</a:t>
            </a:r>
          </a:p>
          <a:p>
            <a:r>
              <a:rPr lang="en-US" dirty="0"/>
              <a:t>//most common: emphasis on programmer</a:t>
            </a:r>
          </a:p>
          <a:p>
            <a:r>
              <a:rPr lang="en-US" dirty="0"/>
              <a:t>//</a:t>
            </a:r>
            <a:r>
              <a:rPr lang="en-US" dirty="0" err="1"/>
              <a:t>FlatSpec</a:t>
            </a:r>
            <a:r>
              <a:rPr lang="en-US" dirty="0"/>
              <a:t> - typical unit tests (programmer audience)</a:t>
            </a:r>
          </a:p>
          <a:p>
            <a:r>
              <a:rPr lang="en-US" dirty="0"/>
              <a:t>//</a:t>
            </a:r>
            <a:r>
              <a:rPr lang="en-US" dirty="0" err="1"/>
              <a:t>FeatureSpec</a:t>
            </a:r>
            <a:r>
              <a:rPr lang="en-US" dirty="0"/>
              <a:t> - literate, more </a:t>
            </a:r>
            <a:r>
              <a:rPr lang="en-US" dirty="0" err="1"/>
              <a:t>bdd</a:t>
            </a:r>
            <a:r>
              <a:rPr lang="en-US" dirty="0"/>
              <a:t> style (programmer and non-programmer audience)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//and: emphasis on non-programmer</a:t>
            </a:r>
          </a:p>
          <a:p>
            <a:r>
              <a:rPr lang="en-US" dirty="0"/>
              <a:t>//</a:t>
            </a:r>
            <a:r>
              <a:rPr lang="en-US" dirty="0" err="1"/>
              <a:t>FunSpec</a:t>
            </a:r>
            <a:r>
              <a:rPr lang="en-US" dirty="0"/>
              <a:t> - </a:t>
            </a:r>
            <a:r>
              <a:rPr lang="en-US" dirty="0" err="1"/>
              <a:t>behavioural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WordSpec</a:t>
            </a:r>
            <a:r>
              <a:rPr lang="en-US" dirty="0"/>
              <a:t> - literate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others...</a:t>
            </a:r>
          </a:p>
          <a:p>
            <a:r>
              <a:rPr lang="en-US" dirty="0"/>
              <a:t>//</a:t>
            </a:r>
            <a:r>
              <a:rPr lang="en-US" dirty="0" err="1"/>
              <a:t>PropSpec</a:t>
            </a:r>
            <a:r>
              <a:rPr lang="en-US" dirty="0"/>
              <a:t> - property checks</a:t>
            </a:r>
          </a:p>
          <a:p>
            <a:r>
              <a:rPr lang="en-US" dirty="0"/>
              <a:t>//</a:t>
            </a:r>
            <a:r>
              <a:rPr lang="en-US" dirty="0" err="1"/>
              <a:t>FreeSpec</a:t>
            </a:r>
            <a:r>
              <a:rPr lang="en-US" dirty="0"/>
              <a:t> - custom </a:t>
            </a:r>
            <a:r>
              <a:rPr lang="en-US" dirty="0" err="1"/>
              <a:t>dsl</a:t>
            </a:r>
            <a:endParaRPr lang="en-US" dirty="0"/>
          </a:p>
          <a:p>
            <a:r>
              <a:rPr lang="en-US" dirty="0"/>
              <a:t>//Spec - defines tests as methods, faster for v. large projects</a:t>
            </a:r>
          </a:p>
          <a:p>
            <a:r>
              <a:rPr lang="en-US" dirty="0"/>
              <a:t>//+ more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FLATSPEC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a test </a:t>
            </a:r>
            <a:r>
              <a:rPr lang="en-US" dirty="0" smtClean="0"/>
              <a:t>is a </a:t>
            </a:r>
            <a:r>
              <a:rPr lang="en-US" dirty="0"/>
              <a:t>sentence </a:t>
            </a:r>
            <a:r>
              <a:rPr lang="en-US" dirty="0" smtClean="0"/>
              <a:t>+ </a:t>
            </a:r>
            <a:r>
              <a:rPr lang="en-US" dirty="0" err="1"/>
              <a:t>codeblock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// that </a:t>
            </a:r>
            <a:r>
              <a:rPr lang="en-US" dirty="0"/>
              <a:t>describes </a:t>
            </a:r>
            <a:r>
              <a:rPr lang="en-US" dirty="0" smtClean="0"/>
              <a:t>expected </a:t>
            </a:r>
            <a:r>
              <a:rPr lang="en-US" dirty="0" err="1" smtClean="0"/>
              <a:t>behaviour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collection.mutable.Stack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org.scalatest</a:t>
            </a:r>
            <a:r>
              <a:rPr lang="en-US" dirty="0"/>
              <a:t>._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StackFlatSpec</a:t>
            </a:r>
            <a:r>
              <a:rPr lang="en-US" dirty="0"/>
              <a:t> extends </a:t>
            </a:r>
            <a:r>
              <a:rPr lang="en-US" dirty="0" err="1"/>
              <a:t>FlatSpec</a:t>
            </a:r>
            <a:r>
              <a:rPr lang="en-US" dirty="0"/>
              <a:t> {</a:t>
            </a:r>
          </a:p>
          <a:p>
            <a:r>
              <a:rPr lang="en-US" dirty="0" smtClean="0"/>
              <a:t> "</a:t>
            </a:r>
            <a:r>
              <a:rPr lang="en-US" dirty="0"/>
              <a:t>A Stack" should "pop values in LIFO order" in 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stack = new Stack[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stack.push</a:t>
            </a:r>
            <a:r>
              <a:rPr lang="en-US" dirty="0" smtClean="0"/>
              <a:t>(1</a:t>
            </a:r>
            <a:r>
              <a:rPr lang="en-US" dirty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stack.push</a:t>
            </a:r>
            <a:r>
              <a:rPr lang="en-US" dirty="0" smtClean="0"/>
              <a:t>(2)</a:t>
            </a:r>
          </a:p>
          <a:p>
            <a:endParaRPr lang="en-US" dirty="0"/>
          </a:p>
          <a:p>
            <a:r>
              <a:rPr lang="en-US" dirty="0" smtClean="0"/>
              <a:t>    assert(</a:t>
            </a:r>
            <a:r>
              <a:rPr lang="en-US" dirty="0" err="1" smtClean="0"/>
              <a:t>stack.pop</a:t>
            </a:r>
            <a:r>
              <a:rPr lang="en-US" dirty="0"/>
              <a:t>() == 2)</a:t>
            </a:r>
          </a:p>
          <a:p>
            <a:r>
              <a:rPr lang="en-US" dirty="0" smtClean="0"/>
              <a:t>    assert(</a:t>
            </a:r>
            <a:r>
              <a:rPr lang="en-US" dirty="0" err="1" smtClean="0"/>
              <a:t>stack.pop</a:t>
            </a:r>
            <a:r>
              <a:rPr lang="en-US" dirty="0"/>
              <a:t>() == 1)</a:t>
            </a:r>
          </a:p>
          <a:p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Simple build tool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Build files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Creating a project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Dependencies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Project structure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Running tests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Sbt</a:t>
            </a:r>
            <a:r>
              <a:rPr lang="en-US" dirty="0" smtClean="0"/>
              <a:t> task runner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Testing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 systems as tests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Using type systems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Assertions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Scala test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Flatspec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Featurespec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SPEC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features and </a:t>
            </a:r>
            <a:r>
              <a:rPr lang="en-US" dirty="0" smtClean="0"/>
              <a:t>scenarios: </a:t>
            </a:r>
            <a:r>
              <a:rPr lang="en-US" dirty="0"/>
              <a:t>given </a:t>
            </a:r>
            <a:r>
              <a:rPr lang="en-US" dirty="0" smtClean="0"/>
              <a:t>- </a:t>
            </a:r>
            <a:r>
              <a:rPr lang="en-US" dirty="0"/>
              <a:t>when </a:t>
            </a:r>
            <a:r>
              <a:rPr lang="en-US" dirty="0" smtClean="0"/>
              <a:t>- </a:t>
            </a:r>
            <a:r>
              <a:rPr lang="en-US" dirty="0"/>
              <a:t>then </a:t>
            </a:r>
            <a:r>
              <a:rPr lang="mr-IN" dirty="0" smtClean="0"/>
              <a:t>–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Television(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isOn</a:t>
            </a:r>
            <a:r>
              <a:rPr lang="en-US" dirty="0" smtClean="0"/>
              <a:t>: </a:t>
            </a:r>
            <a:r>
              <a:rPr lang="en-US" dirty="0"/>
              <a:t>Boolean = false) </a:t>
            </a:r>
            <a:r>
              <a:rPr lang="en-US" dirty="0" smtClean="0"/>
              <a:t>{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/>
              <a:t>() </a:t>
            </a:r>
            <a:r>
              <a:rPr lang="en-US" dirty="0" smtClean="0"/>
              <a:t>{ </a:t>
            </a:r>
            <a:r>
              <a:rPr lang="en-US" dirty="0" err="1" smtClean="0"/>
              <a:t>isOn</a:t>
            </a:r>
            <a:r>
              <a:rPr lang="en-US" dirty="0" smtClean="0"/>
              <a:t>  = !</a:t>
            </a:r>
            <a:r>
              <a:rPr lang="en-US" dirty="0" err="1" smtClean="0"/>
              <a:t>isOn</a:t>
            </a:r>
            <a:r>
              <a:rPr lang="en-US" dirty="0"/>
              <a:t>}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 smtClean="0"/>
              <a:t>TvFeatureSpec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/>
              <a:t>FeatureSpec</a:t>
            </a:r>
            <a:r>
              <a:rPr lang="en-US" dirty="0"/>
              <a:t> {</a:t>
            </a:r>
          </a:p>
          <a:p>
            <a:r>
              <a:rPr lang="en-US" dirty="0" smtClean="0"/>
              <a:t> feature("</a:t>
            </a:r>
            <a:r>
              <a:rPr lang="en-US" dirty="0" err="1" smtClean="0"/>
              <a:t>Btn</a:t>
            </a:r>
            <a:r>
              <a:rPr lang="en-US" dirty="0" smtClean="0"/>
              <a:t>"){ scenario(”</a:t>
            </a:r>
            <a:r>
              <a:rPr lang="en-US" dirty="0" err="1" smtClean="0"/>
              <a:t>btn</a:t>
            </a:r>
            <a:r>
              <a:rPr lang="en-US" dirty="0" smtClean="0"/>
              <a:t> press when off") 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r>
              <a:rPr lang="en-US" dirty="0" smtClean="0"/>
              <a:t> Given</a:t>
            </a:r>
            <a:r>
              <a:rPr lang="en-US" dirty="0"/>
              <a:t>("a powered-off </a:t>
            </a:r>
            <a:r>
              <a:rPr lang="en-US" dirty="0" err="1"/>
              <a:t>tv</a:t>
            </a:r>
            <a:r>
              <a:rPr lang="en-US" dirty="0"/>
              <a:t> set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tv</a:t>
            </a:r>
            <a:r>
              <a:rPr lang="en-US" dirty="0"/>
              <a:t> = new </a:t>
            </a:r>
            <a:r>
              <a:rPr lang="en-US" dirty="0" smtClean="0"/>
              <a:t>Television</a:t>
            </a:r>
          </a:p>
          <a:p>
            <a:r>
              <a:rPr lang="en-US" dirty="0"/>
              <a:t> </a:t>
            </a:r>
            <a:r>
              <a:rPr lang="en-US" dirty="0" smtClean="0"/>
              <a:t> assert</a:t>
            </a:r>
            <a:r>
              <a:rPr lang="en-US" dirty="0"/>
              <a:t>(!</a:t>
            </a:r>
            <a:r>
              <a:rPr lang="en-US" dirty="0" err="1"/>
              <a:t>tv.isPowerOn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 When</a:t>
            </a:r>
            <a:r>
              <a:rPr lang="en-US" dirty="0"/>
              <a:t>("the power button is pressed")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tv.btn</a:t>
            </a:r>
            <a:r>
              <a:rPr lang="en-US" dirty="0" smtClean="0"/>
              <a:t>()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Then</a:t>
            </a:r>
            <a:r>
              <a:rPr lang="en-US" dirty="0"/>
              <a:t>("the </a:t>
            </a:r>
            <a:r>
              <a:rPr lang="en-US" dirty="0" err="1"/>
              <a:t>tv</a:t>
            </a:r>
            <a:r>
              <a:rPr lang="en-US" dirty="0"/>
              <a:t> should power-on")</a:t>
            </a:r>
          </a:p>
          <a:p>
            <a:r>
              <a:rPr lang="en-US" dirty="0" smtClean="0"/>
              <a:t>  assert(</a:t>
            </a:r>
            <a:r>
              <a:rPr lang="en-US" dirty="0" err="1" smtClean="0"/>
              <a:t>tv.isOn</a:t>
            </a:r>
            <a:r>
              <a:rPr lang="en-US" dirty="0"/>
              <a:t>)</a:t>
            </a:r>
          </a:p>
          <a:p>
            <a:r>
              <a:rPr lang="en-US" dirty="0" smtClean="0"/>
              <a:t>}}}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assert() </a:t>
            </a:r>
            <a:r>
              <a:rPr lang="en-US" dirty="0" err="1"/>
              <a:t>doesnt</a:t>
            </a:r>
            <a:r>
              <a:rPr lang="en-US" dirty="0"/>
              <a:t> read very well</a:t>
            </a:r>
          </a:p>
          <a:p>
            <a:r>
              <a:rPr lang="en-US" dirty="0"/>
              <a:t>// </a:t>
            </a:r>
            <a:r>
              <a:rPr lang="en-US" dirty="0" err="1"/>
              <a:t>scalatest</a:t>
            </a:r>
            <a:r>
              <a:rPr lang="en-US" dirty="0"/>
              <a:t> also provides a DSL for </a:t>
            </a:r>
            <a:r>
              <a:rPr lang="en-US" dirty="0" smtClean="0"/>
              <a:t>assertions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smtClean="0"/>
              <a:t>using </a:t>
            </a:r>
            <a:r>
              <a:rPr lang="en-US" dirty="0"/>
              <a:t>assert</a:t>
            </a:r>
          </a:p>
          <a:p>
            <a:r>
              <a:rPr lang="en-US" dirty="0"/>
              <a:t>assert(</a:t>
            </a:r>
            <a:r>
              <a:rPr lang="en-US" dirty="0" err="1"/>
              <a:t>stack.pop</a:t>
            </a:r>
            <a:r>
              <a:rPr lang="en-US" dirty="0"/>
              <a:t>() == 2)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</a:t>
            </a:r>
            <a:r>
              <a:rPr lang="en-US" dirty="0" smtClean="0"/>
              <a:t>using </a:t>
            </a:r>
            <a:r>
              <a:rPr lang="en-US" dirty="0"/>
              <a:t>matchers</a:t>
            </a:r>
          </a:p>
          <a:p>
            <a:r>
              <a:rPr lang="en-US" dirty="0" err="1"/>
              <a:t>stack.pop</a:t>
            </a:r>
            <a:r>
              <a:rPr lang="en-US" dirty="0"/>
              <a:t>() should be (2)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maybe mixed into any </a:t>
            </a:r>
            <a:r>
              <a:rPr lang="en-US" dirty="0" err="1"/>
              <a:t>scalatest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ExampleSpec</a:t>
            </a:r>
            <a:r>
              <a:rPr lang="en-US" dirty="0"/>
              <a:t> extends </a:t>
            </a:r>
            <a:r>
              <a:rPr lang="en-US" dirty="0" err="1"/>
              <a:t>FlatSpec</a:t>
            </a:r>
            <a:r>
              <a:rPr lang="en-US" dirty="0"/>
              <a:t> with Matchers </a:t>
            </a:r>
            <a:r>
              <a:rPr lang="en-US" dirty="0" smtClean="0"/>
              <a:t>{}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MATCHERS: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/>
              <a:t>should be &lt; 7</a:t>
            </a:r>
          </a:p>
          <a:p>
            <a:r>
              <a:rPr lang="en-US" dirty="0"/>
              <a:t>result should equal (6.9 +- 0.2)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str</a:t>
            </a:r>
            <a:r>
              <a:rPr lang="en-US" dirty="0"/>
              <a:t> should have length 10 </a:t>
            </a:r>
            <a:endParaRPr lang="en-US" dirty="0" smtClean="0"/>
          </a:p>
          <a:p>
            <a:r>
              <a:rPr lang="en-US" dirty="0" err="1" smtClean="0"/>
              <a:t>str</a:t>
            </a:r>
            <a:r>
              <a:rPr lang="en-US" dirty="0" smtClean="0"/>
              <a:t> </a:t>
            </a:r>
            <a:r>
              <a:rPr lang="en-US" dirty="0"/>
              <a:t>should </a:t>
            </a:r>
            <a:r>
              <a:rPr lang="en-US" dirty="0" err="1"/>
              <a:t>startWith</a:t>
            </a:r>
            <a:r>
              <a:rPr lang="en-US" dirty="0"/>
              <a:t> regex "</a:t>
            </a:r>
            <a:r>
              <a:rPr lang="en-US" dirty="0" err="1"/>
              <a:t>hel+o</a:t>
            </a:r>
            <a:r>
              <a:rPr lang="en-US" dirty="0"/>
              <a:t>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myObject</a:t>
            </a:r>
            <a:r>
              <a:rPr lang="en-US" dirty="0"/>
              <a:t> </a:t>
            </a:r>
            <a:r>
              <a:rPr lang="en-US" dirty="0" err="1"/>
              <a:t>shouldBe</a:t>
            </a:r>
            <a:r>
              <a:rPr lang="en-US" dirty="0"/>
              <a:t> a [Thing]</a:t>
            </a:r>
          </a:p>
          <a:p>
            <a:r>
              <a:rPr lang="en-US" dirty="0" smtClean="0"/>
              <a:t>result </a:t>
            </a:r>
            <a:r>
              <a:rPr lang="en-US" dirty="0" err="1"/>
              <a:t>shouldBe</a:t>
            </a:r>
            <a:r>
              <a:rPr lang="en-US" dirty="0"/>
              <a:t> empty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Set(1, 2, 3) should contain (2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"123" should contain ('1')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List(1, </a:t>
            </a:r>
            <a:r>
              <a:rPr lang="en-US" dirty="0" smtClean="0"/>
              <a:t>5</a:t>
            </a:r>
            <a:r>
              <a:rPr lang="en-US" dirty="0"/>
              <a:t>) should contain </a:t>
            </a:r>
            <a:r>
              <a:rPr lang="en-US" dirty="0" err="1"/>
              <a:t>oneOf</a:t>
            </a:r>
            <a:r>
              <a:rPr lang="en-US" dirty="0"/>
              <a:t> (5, 7, 9)</a:t>
            </a:r>
          </a:p>
          <a:p>
            <a:r>
              <a:rPr lang="en-US" dirty="0"/>
              <a:t>List(1</a:t>
            </a:r>
            <a:r>
              <a:rPr lang="en-US" dirty="0" smtClean="0"/>
              <a:t>, 5</a:t>
            </a:r>
            <a:r>
              <a:rPr lang="en-US" dirty="0"/>
              <a:t>) should contain </a:t>
            </a:r>
            <a:r>
              <a:rPr lang="en-US" dirty="0" err="1"/>
              <a:t>allOf</a:t>
            </a:r>
            <a:r>
              <a:rPr lang="en-US" dirty="0"/>
              <a:t> (2, 4)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including logical combinations</a:t>
            </a:r>
          </a:p>
          <a:p>
            <a:r>
              <a:rPr lang="en-US" dirty="0" smtClean="0"/>
              <a:t>map should (</a:t>
            </a:r>
          </a:p>
          <a:p>
            <a:r>
              <a:rPr lang="en-US" dirty="0" smtClean="0"/>
              <a:t>contain key ("two") and not contain value (7) 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SPEC WITH MATCHERS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EgSpec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/>
              <a:t>FlatSpec</a:t>
            </a:r>
            <a:r>
              <a:rPr lang="en-US" dirty="0"/>
              <a:t> with Matchers {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"A Stack" should "pop </a:t>
            </a:r>
            <a:r>
              <a:rPr lang="en-US" dirty="0" smtClean="0"/>
              <a:t>values in LIFO order</a:t>
            </a:r>
            <a:r>
              <a:rPr lang="en-US" dirty="0"/>
              <a:t>" in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stack = new Stack[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stack.push</a:t>
            </a:r>
            <a:r>
              <a:rPr lang="en-US" dirty="0" smtClean="0"/>
              <a:t>(1</a:t>
            </a:r>
            <a:r>
              <a:rPr lang="en-US" dirty="0"/>
              <a:t>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stack.push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stack.pop</a:t>
            </a:r>
            <a:r>
              <a:rPr lang="en-US" dirty="0"/>
              <a:t>() should be (2)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stack.pop</a:t>
            </a:r>
            <a:r>
              <a:rPr lang="en-US" dirty="0"/>
              <a:t>() should be (1)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it should "throw if an empty stack is </a:t>
            </a:r>
            <a:r>
              <a:rPr lang="en-US" dirty="0" err="1" smtClean="0"/>
              <a:t>popd</a:t>
            </a:r>
            <a:r>
              <a:rPr lang="en-US" dirty="0" smtClean="0"/>
              <a:t>" </a:t>
            </a:r>
            <a:r>
              <a:rPr lang="en-US" dirty="0"/>
              <a:t>in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emptyStack</a:t>
            </a:r>
            <a:r>
              <a:rPr lang="en-US" dirty="0"/>
              <a:t> = new Stack[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r>
              <a:rPr lang="en-US" dirty="0" smtClean="0"/>
              <a:t>  a </a:t>
            </a:r>
            <a:r>
              <a:rPr lang="en-US" dirty="0"/>
              <a:t>[</a:t>
            </a:r>
            <a:r>
              <a:rPr lang="en-US" dirty="0" err="1"/>
              <a:t>NoSuchElementException</a:t>
            </a:r>
            <a:r>
              <a:rPr lang="en-US" dirty="0"/>
              <a:t>] should be </a:t>
            </a:r>
            <a:r>
              <a:rPr lang="en-US" dirty="0" err="1"/>
              <a:t>thrownBy</a:t>
            </a:r>
            <a:r>
              <a:rPr lang="en-US" dirty="0"/>
              <a:t> {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// </a:t>
            </a:r>
            <a:r>
              <a:rPr lang="en-US" dirty="0"/>
              <a:t>matchers for exceptions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emptyStack.pop</a:t>
            </a:r>
            <a:r>
              <a:rPr lang="en-US" dirty="0"/>
              <a:t>()</a:t>
            </a:r>
          </a:p>
          <a:p>
            <a:r>
              <a:rPr lang="en-US" dirty="0" smtClean="0"/>
              <a:t>}}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1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Simple build tool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Build files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Creating a project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Dependencies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Project structure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Running tests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Sbt</a:t>
            </a:r>
            <a:r>
              <a:rPr lang="en-US" dirty="0" smtClean="0"/>
              <a:t> task runner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Testing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 systems as tests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Using type systems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Assertions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Scala test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Flatspec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Featurespec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Matchers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747454"/>
            <a:ext cx="7180418" cy="1891346"/>
          </a:xfrm>
        </p:spPr>
        <p:txBody>
          <a:bodyPr/>
          <a:lstStyle/>
          <a:p>
            <a:r>
              <a:rPr lang="en-GB" b="0" dirty="0"/>
              <a:t>Testing first, develop a cinema </a:t>
            </a:r>
            <a:r>
              <a:rPr lang="en-GB" b="0" dirty="0" err="1"/>
              <a:t>sbt</a:t>
            </a:r>
            <a:r>
              <a:rPr lang="en-GB" b="0" dirty="0"/>
              <a:t> project.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MULTIPLE </a:t>
            </a:r>
            <a:r>
              <a:rPr lang="en-US" dirty="0"/>
              <a:t>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build files may contain more than one project</a:t>
            </a:r>
          </a:p>
          <a:p>
            <a:endParaRPr lang="en-US" dirty="0" smtClean="0"/>
          </a:p>
          <a:p>
            <a:r>
              <a:rPr lang="en-US" dirty="0" smtClean="0"/>
              <a:t>//&gt; projects 	       // </a:t>
            </a:r>
            <a:r>
              <a:rPr lang="en-US" dirty="0"/>
              <a:t>show current projects</a:t>
            </a:r>
          </a:p>
          <a:p>
            <a:r>
              <a:rPr lang="en-US" dirty="0"/>
              <a:t>//&gt; project </a:t>
            </a:r>
            <a:r>
              <a:rPr lang="en-US" dirty="0" smtClean="0"/>
              <a:t>core     // info for ”core” project</a:t>
            </a:r>
          </a:p>
          <a:p>
            <a:r>
              <a:rPr lang="en-US" dirty="0"/>
              <a:t>//&gt; project </a:t>
            </a:r>
            <a:r>
              <a:rPr lang="en-US" dirty="0" smtClean="0"/>
              <a:t>root     // </a:t>
            </a:r>
            <a:r>
              <a:rPr lang="en-US" dirty="0"/>
              <a:t>info for </a:t>
            </a:r>
            <a:r>
              <a:rPr lang="en-US" dirty="0" smtClean="0"/>
              <a:t>”root” project</a:t>
            </a:r>
            <a:endParaRPr lang="en-US" dirty="0"/>
          </a:p>
          <a:p>
            <a:r>
              <a:rPr lang="en-US" dirty="0"/>
              <a:t>//&gt; projects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//&gt; core/compile </a:t>
            </a:r>
            <a:r>
              <a:rPr lang="en-US" dirty="0" smtClean="0"/>
              <a:t> 	// run </a:t>
            </a:r>
            <a:r>
              <a:rPr lang="en-US" dirty="0"/>
              <a:t>compile task on </a:t>
            </a:r>
            <a:r>
              <a:rPr lang="en-US" dirty="0" smtClean="0"/>
              <a:t>core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projects can depend each other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//</a:t>
            </a:r>
            <a:r>
              <a:rPr lang="en-US" dirty="0"/>
              <a:t>1. as aggregates: </a:t>
            </a:r>
            <a:endParaRPr lang="en-US" dirty="0" smtClean="0"/>
          </a:p>
          <a:p>
            <a:r>
              <a:rPr lang="en-US" dirty="0" smtClean="0"/>
              <a:t>// building root will </a:t>
            </a:r>
            <a:r>
              <a:rPr lang="en-US" dirty="0"/>
              <a:t>parallel build </a:t>
            </a:r>
            <a:r>
              <a:rPr lang="en-US" dirty="0" smtClean="0"/>
              <a:t>dependents</a:t>
            </a:r>
          </a:p>
          <a:p>
            <a:endParaRPr lang="en-US" dirty="0"/>
          </a:p>
          <a:p>
            <a:r>
              <a:rPr lang="en-US" dirty="0"/>
              <a:t>//2. </a:t>
            </a:r>
            <a:r>
              <a:rPr lang="en-US" dirty="0" err="1"/>
              <a:t>classpath</a:t>
            </a:r>
            <a:r>
              <a:rPr lang="en-US" dirty="0"/>
              <a:t> sharing: </a:t>
            </a:r>
          </a:p>
          <a:p>
            <a:r>
              <a:rPr lang="en-US" dirty="0" smtClean="0"/>
              <a:t>// one </a:t>
            </a:r>
            <a:r>
              <a:rPr lang="en-US" dirty="0"/>
              <a:t>project on the </a:t>
            </a:r>
            <a:r>
              <a:rPr lang="en-US" dirty="0" err="1"/>
              <a:t>classpath</a:t>
            </a:r>
            <a:r>
              <a:rPr lang="en-US" dirty="0"/>
              <a:t> of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// </a:t>
            </a:r>
            <a:r>
              <a:rPr lang="en-US" dirty="0"/>
              <a:t>so serial </a:t>
            </a:r>
            <a:r>
              <a:rPr lang="en-US" dirty="0" smtClean="0"/>
              <a:t>building: one after another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MULTIPLE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commonSettings</a:t>
            </a:r>
            <a:r>
              <a:rPr lang="en-US" dirty="0" smtClean="0"/>
              <a:t> = </a:t>
            </a:r>
            <a:r>
              <a:rPr lang="en-US" dirty="0" err="1"/>
              <a:t>Seq</a:t>
            </a:r>
            <a:r>
              <a:rPr lang="en-US" dirty="0" smtClean="0"/>
              <a:t>( /* ... */ )</a:t>
            </a:r>
            <a:endParaRPr lang="en-US" dirty="0"/>
          </a:p>
          <a:p>
            <a:endParaRPr lang="en-US" dirty="0"/>
          </a:p>
          <a:p>
            <a:r>
              <a:rPr lang="en-US" dirty="0"/>
              <a:t>lazy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blog_lib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project in file("blog-lib</a:t>
            </a:r>
            <a:r>
              <a:rPr lang="en-US" dirty="0" smtClean="0"/>
              <a:t>")) . </a:t>
            </a:r>
          </a:p>
          <a:p>
            <a:r>
              <a:rPr lang="en-US" dirty="0" smtClean="0"/>
              <a:t> 	settings(</a:t>
            </a:r>
            <a:r>
              <a:rPr lang="en-US" dirty="0" err="1" smtClean="0"/>
              <a:t>commonSettings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//diary depends on blog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lazy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diary_app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project in file("diary-app")) . </a:t>
            </a:r>
            <a:r>
              <a:rPr lang="en-US" dirty="0" smtClean="0"/>
              <a:t>	</a:t>
            </a:r>
            <a:r>
              <a:rPr lang="en-US" dirty="0" err="1" smtClean="0"/>
              <a:t>dependsOn</a:t>
            </a:r>
            <a:r>
              <a:rPr lang="en-US" dirty="0"/>
              <a:t>("</a:t>
            </a:r>
            <a:r>
              <a:rPr lang="en-US" dirty="0" err="1"/>
              <a:t>blog_lib</a:t>
            </a:r>
            <a:r>
              <a:rPr lang="en-US" dirty="0" smtClean="0"/>
              <a:t>") .</a:t>
            </a:r>
            <a:endParaRPr lang="en-US" dirty="0"/>
          </a:p>
          <a:p>
            <a:r>
              <a:rPr lang="en-US" dirty="0" smtClean="0"/>
              <a:t>	settings(</a:t>
            </a:r>
            <a:r>
              <a:rPr lang="en-US" dirty="0" err="1" smtClean="0"/>
              <a:t>commonSettings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//root is both projects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lazy </a:t>
            </a:r>
            <a:r>
              <a:rPr lang="en-US" dirty="0" err="1"/>
              <a:t>val</a:t>
            </a:r>
            <a:r>
              <a:rPr lang="en-US" dirty="0"/>
              <a:t> root = </a:t>
            </a:r>
            <a:endParaRPr lang="en-US" dirty="0" smtClean="0"/>
          </a:p>
          <a:p>
            <a:r>
              <a:rPr lang="en-US" dirty="0" smtClean="0"/>
              <a:t>	(</a:t>
            </a:r>
            <a:r>
              <a:rPr lang="en-US" dirty="0"/>
              <a:t>project in </a:t>
            </a:r>
            <a:r>
              <a:rPr lang="en-US" dirty="0" smtClean="0"/>
              <a:t>file(".")) .</a:t>
            </a:r>
          </a:p>
          <a:p>
            <a:r>
              <a:rPr lang="en-US" dirty="0" smtClean="0"/>
              <a:t>	settings(</a:t>
            </a:r>
            <a:r>
              <a:rPr lang="en-US" dirty="0" err="1" smtClean="0"/>
              <a:t>commonSettings</a:t>
            </a:r>
            <a:r>
              <a:rPr lang="en-US" dirty="0" smtClean="0"/>
              <a:t>) . </a:t>
            </a:r>
          </a:p>
          <a:p>
            <a:r>
              <a:rPr lang="en-US" dirty="0" smtClean="0"/>
              <a:t>	aggregate(</a:t>
            </a:r>
            <a:r>
              <a:rPr lang="en-US" dirty="0" err="1" smtClean="0"/>
              <a:t>blog_lib</a:t>
            </a:r>
            <a:r>
              <a:rPr lang="en-US" dirty="0"/>
              <a:t>, </a:t>
            </a:r>
            <a:r>
              <a:rPr lang="en-US" dirty="0" err="1"/>
              <a:t>diary_app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0" dirty="0" smtClean="0"/>
              <a:t>	Testing </a:t>
            </a:r>
            <a:r>
              <a:rPr lang="en-GB" b="0" dirty="0"/>
              <a:t>first, develop a cinema </a:t>
            </a:r>
            <a:r>
              <a:rPr lang="en-GB" b="0" dirty="0" err="1"/>
              <a:t>sbt</a:t>
            </a:r>
            <a:r>
              <a:rPr lang="en-GB" b="0" dirty="0"/>
              <a:t> project.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SBT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BUILD TOOL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 err="1"/>
              <a:t>www.scala-sbt.org</a:t>
            </a:r>
            <a:r>
              <a:rPr lang="en-US" dirty="0"/>
              <a:t> -- installer</a:t>
            </a:r>
          </a:p>
          <a:p>
            <a:r>
              <a:rPr lang="en-US" dirty="0"/>
              <a:t>// </a:t>
            </a:r>
            <a:r>
              <a:rPr lang="en-US" dirty="0" err="1"/>
              <a:t>sbt</a:t>
            </a:r>
            <a:r>
              <a:rPr lang="en-US" dirty="0"/>
              <a:t> </a:t>
            </a:r>
            <a:r>
              <a:rPr lang="en-US" dirty="0" smtClean="0"/>
              <a:t>downloads</a:t>
            </a:r>
            <a:r>
              <a:rPr lang="en-US" dirty="0"/>
              <a:t>, installs and </a:t>
            </a:r>
            <a:r>
              <a:rPr lang="en-US" dirty="0" smtClean="0"/>
              <a:t>caches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sbt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</a:p>
          <a:p>
            <a:r>
              <a:rPr lang="en-US" dirty="0" smtClean="0"/>
              <a:t>// initial </a:t>
            </a:r>
            <a:r>
              <a:rPr lang="en-US" dirty="0"/>
              <a:t>build takes awhile + internet required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build files defined with </a:t>
            </a:r>
            <a:r>
              <a:rPr lang="en-US" dirty="0" err="1" smtClean="0"/>
              <a:t>dsl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-- domain specific language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why a build tool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// dependency management</a:t>
            </a:r>
          </a:p>
          <a:p>
            <a:r>
              <a:rPr lang="en-US" dirty="0"/>
              <a:t>// standardized project layouts</a:t>
            </a:r>
          </a:p>
          <a:p>
            <a:r>
              <a:rPr lang="en-US" dirty="0"/>
              <a:t>// compile, run &amp; test simplified</a:t>
            </a:r>
          </a:p>
          <a:p>
            <a:r>
              <a:rPr lang="en-US" dirty="0"/>
              <a:t>// on-demand </a:t>
            </a:r>
            <a:r>
              <a:rPr lang="en-US" dirty="0" smtClean="0"/>
              <a:t>recompile/rerun/retest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err="1" smtClean="0"/>
              <a:t>repl</a:t>
            </a:r>
            <a:r>
              <a:rPr lang="en-US" dirty="0" smtClean="0"/>
              <a:t> with libraries 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multiversion</a:t>
            </a:r>
            <a:r>
              <a:rPr lang="en-US" dirty="0"/>
              <a:t> </a:t>
            </a:r>
            <a:r>
              <a:rPr lang="en-US" dirty="0" err="1"/>
              <a:t>scala</a:t>
            </a:r>
            <a:r>
              <a:rPr lang="en-US" dirty="0"/>
              <a:t> + libs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sbt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/>
              <a:t> about # project info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&gt; help # describe commands.</a:t>
            </a:r>
          </a:p>
          <a:p>
            <a:r>
              <a:rPr lang="en-US" dirty="0" smtClean="0"/>
              <a:t>&gt; tasks</a:t>
            </a:r>
          </a:p>
          <a:p>
            <a:r>
              <a:rPr lang="en-US" dirty="0" smtClean="0"/>
              <a:t>&gt; tasks </a:t>
            </a:r>
            <a:r>
              <a:rPr lang="en-US" dirty="0"/>
              <a:t>-V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/>
              <a:t>compile </a:t>
            </a:r>
          </a:p>
          <a:p>
            <a:r>
              <a:rPr lang="en-US" dirty="0" smtClean="0"/>
              <a:t>&gt; test</a:t>
            </a:r>
            <a:endParaRPr lang="en-US" dirty="0"/>
          </a:p>
          <a:p>
            <a:r>
              <a:rPr lang="en-US" dirty="0"/>
              <a:t>&gt; clean</a:t>
            </a:r>
          </a:p>
          <a:p>
            <a:r>
              <a:rPr lang="en-US" dirty="0"/>
              <a:t>&gt; ~test</a:t>
            </a:r>
          </a:p>
          <a:p>
            <a:r>
              <a:rPr lang="en-US" dirty="0"/>
              <a:t>&gt; console</a:t>
            </a:r>
          </a:p>
          <a:p>
            <a:r>
              <a:rPr lang="en-US" dirty="0"/>
              <a:t>&gt; run</a:t>
            </a:r>
          </a:p>
          <a:p>
            <a:r>
              <a:rPr lang="en-US" dirty="0"/>
              <a:t>&gt; show x</a:t>
            </a:r>
          </a:p>
          <a:p>
            <a:r>
              <a:rPr lang="en-US" dirty="0"/>
              <a:t>&gt; show </a:t>
            </a:r>
            <a:r>
              <a:rPr lang="en-US" dirty="0" err="1"/>
              <a:t>scalaVersion</a:t>
            </a:r>
            <a:endParaRPr lang="en-US" dirty="0"/>
          </a:p>
          <a:p>
            <a:r>
              <a:rPr lang="en-US" dirty="0"/>
              <a:t>&gt; eclipse # Generate Eclipse project files.</a:t>
            </a:r>
          </a:p>
          <a:p>
            <a:r>
              <a:rPr lang="en-US" dirty="0"/>
              <a:t>&gt; exit # Quit the REPL (also control-d works</a:t>
            </a:r>
            <a:r>
              <a:rPr lang="en-US" dirty="0" smtClean="0"/>
              <a:t>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by convention, </a:t>
            </a:r>
            <a:r>
              <a:rPr lang="en-US" dirty="0" err="1"/>
              <a:t>build.sbt</a:t>
            </a:r>
            <a:endParaRPr lang="en-US" dirty="0"/>
          </a:p>
          <a:p>
            <a:r>
              <a:rPr lang="en-US" dirty="0"/>
              <a:t>// declarative </a:t>
            </a:r>
            <a:r>
              <a:rPr lang="en-US" dirty="0" err="1"/>
              <a:t>dsl</a:t>
            </a:r>
            <a:endParaRPr lang="en-US" dirty="0"/>
          </a:p>
          <a:p>
            <a:r>
              <a:rPr lang="en-US" dirty="0"/>
              <a:t>// describe what to build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name := "hello" //newline required!</a:t>
            </a:r>
          </a:p>
          <a:p>
            <a:r>
              <a:rPr lang="en-US" dirty="0"/>
              <a:t>version := "1.0"</a:t>
            </a:r>
          </a:p>
          <a:p>
            <a:r>
              <a:rPr lang="en-US" dirty="0" err="1"/>
              <a:t>scalaVersion</a:t>
            </a:r>
            <a:r>
              <a:rPr lang="en-US" dirty="0"/>
              <a:t> := "2.11.8"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3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project definition key part of build </a:t>
            </a:r>
            <a:r>
              <a:rPr lang="en-US" dirty="0"/>
              <a:t>file</a:t>
            </a:r>
          </a:p>
          <a:p>
            <a:r>
              <a:rPr lang="en-US" dirty="0"/>
              <a:t>// each project has a Map of settings</a:t>
            </a:r>
          </a:p>
          <a:p>
            <a:r>
              <a:rPr lang="en-US" dirty="0" smtClean="0"/>
              <a:t>lazy </a:t>
            </a:r>
            <a:r>
              <a:rPr lang="en-US" dirty="0" err="1"/>
              <a:t>val</a:t>
            </a:r>
            <a:r>
              <a:rPr lang="en-US" dirty="0"/>
              <a:t> root = (project in file(".")).settings( </a:t>
            </a:r>
          </a:p>
          <a:p>
            <a:r>
              <a:rPr lang="en-US" dirty="0"/>
              <a:t>  name := "hello",</a:t>
            </a:r>
          </a:p>
          <a:p>
            <a:r>
              <a:rPr lang="en-US" dirty="0"/>
              <a:t>  version := "1.0"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lazy </a:t>
            </a:r>
            <a:r>
              <a:rPr lang="en-US" dirty="0" err="1"/>
              <a:t>vals</a:t>
            </a:r>
            <a:r>
              <a:rPr lang="en-US" dirty="0"/>
              <a:t> </a:t>
            </a:r>
            <a:r>
              <a:rPr lang="en-US" dirty="0" smtClean="0"/>
              <a:t>-- initialized </a:t>
            </a:r>
            <a:r>
              <a:rPr lang="en-US" dirty="0"/>
              <a:t>on first </a:t>
            </a:r>
            <a:r>
              <a:rPr lang="en-US" dirty="0" smtClean="0"/>
              <a:t>use </a:t>
            </a:r>
          </a:p>
          <a:p>
            <a:r>
              <a:rPr lang="en-US" dirty="0" smtClean="0"/>
              <a:t>// so </a:t>
            </a:r>
            <a:r>
              <a:rPr lang="en-US" dirty="0"/>
              <a:t>definition can be in any order</a:t>
            </a:r>
          </a:p>
          <a:p>
            <a:endParaRPr lang="en-US" dirty="0" smtClean="0"/>
          </a:p>
          <a:p>
            <a:r>
              <a:rPr lang="en-US" dirty="0"/>
              <a:t>// principle (default) </a:t>
            </a:r>
            <a:r>
              <a:rPr lang="en-US" dirty="0" smtClean="0"/>
              <a:t>version: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scalaVersion</a:t>
            </a:r>
            <a:r>
              <a:rPr lang="en-US" dirty="0"/>
              <a:t> := "2.11.8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/>
              <a:t>multiple </a:t>
            </a:r>
            <a:r>
              <a:rPr lang="en-US" dirty="0" smtClean="0"/>
              <a:t>versions:</a:t>
            </a:r>
          </a:p>
          <a:p>
            <a:r>
              <a:rPr lang="en-US" dirty="0" err="1" smtClean="0"/>
              <a:t>crossScalaVersions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Seq</a:t>
            </a:r>
            <a:r>
              <a:rPr lang="en-US" dirty="0"/>
              <a:t>("2.9.2", "2.10.1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smtClean="0"/>
              <a:t>//build </a:t>
            </a:r>
            <a:r>
              <a:rPr lang="en-US" dirty="0"/>
              <a:t>for all </a:t>
            </a:r>
            <a:r>
              <a:rPr lang="en-US" dirty="0" smtClean="0"/>
              <a:t>versions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sbt</a:t>
            </a:r>
            <a:r>
              <a:rPr lang="en-US" dirty="0" smtClean="0"/>
              <a:t> &gt; </a:t>
            </a:r>
            <a:r>
              <a:rPr lang="en-US" dirty="0"/>
              <a:t>+ package 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0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put jars </a:t>
            </a:r>
            <a:r>
              <a:rPr lang="en-US" dirty="0"/>
              <a:t>in project </a:t>
            </a:r>
            <a:r>
              <a:rPr lang="en-US" dirty="0" smtClean="0"/>
              <a:t>lib/ </a:t>
            </a:r>
          </a:p>
          <a:p>
            <a:r>
              <a:rPr lang="en-US" dirty="0" smtClean="0"/>
              <a:t>// picked </a:t>
            </a:r>
            <a:r>
              <a:rPr lang="en-US" dirty="0"/>
              <a:t>up automatically but </a:t>
            </a:r>
            <a:r>
              <a:rPr lang="en-US" dirty="0" smtClean="0"/>
              <a:t>unmanaged</a:t>
            </a:r>
          </a:p>
          <a:p>
            <a:endParaRPr lang="en-US" dirty="0"/>
          </a:p>
          <a:p>
            <a:r>
              <a:rPr lang="en-US" dirty="0"/>
              <a:t>// OR add references to libs in build file </a:t>
            </a:r>
            <a:endParaRPr lang="en-US" dirty="0" smtClean="0"/>
          </a:p>
          <a:p>
            <a:r>
              <a:rPr lang="en-US" dirty="0" smtClean="0"/>
              <a:t>// managed automatically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managed = transitive resolution </a:t>
            </a:r>
            <a:r>
              <a:rPr lang="en-US" dirty="0" smtClean="0"/>
              <a:t>+ download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 </a:t>
            </a:r>
            <a:r>
              <a:rPr lang="en-US" dirty="0" err="1" smtClean="0"/>
              <a:t>latest.integration</a:t>
            </a:r>
            <a:endParaRPr lang="en-US" dirty="0"/>
          </a:p>
          <a:p>
            <a:r>
              <a:rPr lang="en-US" dirty="0" smtClean="0"/>
              <a:t>// latest</a:t>
            </a:r>
            <a:r>
              <a:rPr lang="en-US" dirty="0"/>
              <a:t>.[any </a:t>
            </a:r>
            <a:r>
              <a:rPr lang="en-US" dirty="0" smtClean="0"/>
              <a:t>status]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/>
              <a:t>latest.milestone</a:t>
            </a:r>
            <a:endParaRPr lang="en-US" dirty="0"/>
          </a:p>
          <a:p>
            <a:r>
              <a:rPr lang="en-US" dirty="0"/>
              <a:t>// version ranges [1.0,2.0] matches 1 &lt;= v &lt;=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629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7219</TotalTime>
  <Words>765</Words>
  <Application>Microsoft Macintosh PowerPoint</Application>
  <PresentationFormat>On-screen Show (4:3)</PresentationFormat>
  <Paragraphs>369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Courier</vt:lpstr>
      <vt:lpstr>Wingdings</vt:lpstr>
      <vt:lpstr>Arial</vt:lpstr>
      <vt:lpstr>QA PowerPoint Template_DRAFTMay2012</vt:lpstr>
      <vt:lpstr>Scala Programming</vt:lpstr>
      <vt:lpstr>Learning Overview</vt:lpstr>
      <vt:lpstr>Objectives</vt:lpstr>
      <vt:lpstr>SBT</vt:lpstr>
      <vt:lpstr>SIMPLE BUILD TOOL</vt:lpstr>
      <vt:lpstr>SBT</vt:lpstr>
      <vt:lpstr>BUILD FILES</vt:lpstr>
      <vt:lpstr>CREATING A PROJECT</vt:lpstr>
      <vt:lpstr>DEPENDENCIES</vt:lpstr>
      <vt:lpstr>DEPENDENCIES</vt:lpstr>
      <vt:lpstr>PROJECT STRUCTURE</vt:lpstr>
      <vt:lpstr>RUNNING TESTS</vt:lpstr>
      <vt:lpstr>SBT TASK RUNNER</vt:lpstr>
      <vt:lpstr>Testing</vt:lpstr>
      <vt:lpstr>TYPE SYSTEMS AS TESTS</vt:lpstr>
      <vt:lpstr>USING TYPE SYSTEMS</vt:lpstr>
      <vt:lpstr>ASSERTIONS</vt:lpstr>
      <vt:lpstr>SCALA TEST</vt:lpstr>
      <vt:lpstr>FLATSPEC</vt:lpstr>
      <vt:lpstr>FEATURE SPEC</vt:lpstr>
      <vt:lpstr>MATCHERS</vt:lpstr>
      <vt:lpstr>MATCHERS: EXAMPLES</vt:lpstr>
      <vt:lpstr>FEATURE SPEC WITH MATCHERS</vt:lpstr>
      <vt:lpstr>Learning Overview</vt:lpstr>
      <vt:lpstr>Exercise</vt:lpstr>
      <vt:lpstr>ASIDE: MULTIPLE PROJECTS</vt:lpstr>
      <vt:lpstr>ASIDE: MULTIPLE PROJECTS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186</cp:revision>
  <dcterms:created xsi:type="dcterms:W3CDTF">2017-03-11T01:54:25Z</dcterms:created>
  <dcterms:modified xsi:type="dcterms:W3CDTF">2017-08-30T16:32:03Z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