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1" r:id="rId4"/>
    <p:sldId id="309" r:id="rId5"/>
    <p:sldId id="301" r:id="rId6"/>
    <p:sldId id="308" r:id="rId7"/>
    <p:sldId id="310" r:id="rId8"/>
    <p:sldId id="302" r:id="rId9"/>
    <p:sldId id="303" r:id="rId10"/>
    <p:sldId id="311" r:id="rId11"/>
    <p:sldId id="304" r:id="rId12"/>
    <p:sldId id="312" r:id="rId13"/>
    <p:sldId id="305" r:id="rId14"/>
    <p:sldId id="313" r:id="rId15"/>
    <p:sldId id="314" r:id="rId16"/>
    <p:sldId id="315" r:id="rId17"/>
    <p:sldId id="316" r:id="rId18"/>
    <p:sldId id="317" r:id="rId19"/>
    <p:sldId id="266" r:id="rId20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26" autoAdjust="0"/>
  </p:normalViewPr>
  <p:slideViewPr>
    <p:cSldViewPr snapToGrid="0">
      <p:cViewPr varScale="1">
        <p:scale>
          <a:sx n="168" d="100"/>
          <a:sy n="168" d="100"/>
        </p:scale>
        <p:origin x="208" y="2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10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Monoids </a:t>
            </a:r>
            <a:r>
              <a:rPr lang="en-GB" dirty="0"/>
              <a:t>and </a:t>
            </a:r>
            <a:r>
              <a:rPr lang="en-GB" dirty="0" err="1"/>
              <a:t>Functors</a:t>
            </a:r>
            <a:r>
              <a:rPr lang="en-GB" dirty="0"/>
              <a:t> are certain kinds of containers which can be combined in interesting ways.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Functors</a:t>
            </a:r>
            <a:r>
              <a:rPr lang="en-GB" dirty="0"/>
              <a:t> allow you to apply a function within the container. </a:t>
            </a:r>
          </a:p>
          <a:p>
            <a:r>
              <a:rPr lang="en-GB" dirty="0"/>
              <a:t>Monoids allow you to generically append two containers together.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 this exercise you will use these features to stream-line handling of user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as "contexts"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wow! ad hoc polymorphism!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16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3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Implicits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Traits + </a:t>
            </a:r>
            <a:r>
              <a:rPr lang="en-US" dirty="0" err="1" smtClean="0"/>
              <a:t>Implicits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7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CLASSES with implicit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some classes</a:t>
            </a:r>
          </a:p>
          <a:p>
            <a:r>
              <a:rPr lang="en-US" dirty="0"/>
              <a:t>case class Address(street: String, city: String)</a:t>
            </a:r>
          </a:p>
          <a:p>
            <a:r>
              <a:rPr lang="en-US" dirty="0"/>
              <a:t>case class Person(name: String, address: Address)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smtClean="0"/>
              <a:t>want to add </a:t>
            </a:r>
            <a:r>
              <a:rPr lang="en-US" dirty="0"/>
              <a:t>methods to these classes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*and* type check on their existence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the </a:t>
            </a:r>
            <a:r>
              <a:rPr lang="en-US" dirty="0" err="1"/>
              <a:t>typeclass</a:t>
            </a:r>
            <a:r>
              <a:rPr lang="en-US" dirty="0"/>
              <a:t> </a:t>
            </a:r>
          </a:p>
          <a:p>
            <a:r>
              <a:rPr lang="en-US" dirty="0"/>
              <a:t>trait </a:t>
            </a:r>
            <a:r>
              <a:rPr lang="en-US" dirty="0" err="1"/>
              <a:t>Jsonable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toJSON</a:t>
            </a:r>
            <a:r>
              <a:rPr lang="en-US" dirty="0"/>
              <a:t>(): String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implicit class </a:t>
            </a:r>
            <a:r>
              <a:rPr lang="en-US" dirty="0" smtClean="0"/>
              <a:t>A2J(a: </a:t>
            </a:r>
            <a:r>
              <a:rPr lang="en-US" dirty="0"/>
              <a:t>Address) extends </a:t>
            </a:r>
            <a:r>
              <a:rPr lang="en-US" dirty="0" err="1"/>
              <a:t>Jsonable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toJSON</a:t>
            </a:r>
            <a:r>
              <a:rPr lang="en-US" dirty="0"/>
              <a:t>(): String = </a:t>
            </a:r>
            <a:endParaRPr lang="en-US" dirty="0" smtClean="0"/>
          </a:p>
          <a:p>
            <a:r>
              <a:rPr lang="en-US" dirty="0" smtClean="0"/>
              <a:t>    s</a:t>
            </a:r>
            <a:r>
              <a:rPr lang="en-US" dirty="0"/>
              <a:t>"""{"street": "${</a:t>
            </a:r>
            <a:r>
              <a:rPr lang="en-US" dirty="0" err="1" smtClean="0"/>
              <a:t>a.street</a:t>
            </a:r>
            <a:r>
              <a:rPr lang="en-US" dirty="0"/>
              <a:t>}",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"</a:t>
            </a:r>
            <a:r>
              <a:rPr lang="en-US" dirty="0"/>
              <a:t>city": "${</a:t>
            </a:r>
            <a:r>
              <a:rPr lang="en-US" dirty="0" err="1" smtClean="0"/>
              <a:t>a.city</a:t>
            </a:r>
            <a:r>
              <a:rPr lang="en-US" dirty="0"/>
              <a:t>}" }"""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CLASSES with implicit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/>
              <a:t>class </a:t>
            </a:r>
            <a:r>
              <a:rPr lang="en-US" dirty="0" smtClean="0"/>
              <a:t>P2J(p: </a:t>
            </a:r>
            <a:r>
              <a:rPr lang="en-US" dirty="0"/>
              <a:t>Person) extends </a:t>
            </a:r>
            <a:r>
              <a:rPr lang="en-US" dirty="0" err="1"/>
              <a:t>Jsonable</a:t>
            </a:r>
            <a:r>
              <a:rPr lang="en-US" dirty="0"/>
              <a:t> {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toJSON</a:t>
            </a:r>
            <a:r>
              <a:rPr lang="en-US" dirty="0"/>
              <a:t>()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s"""{ </a:t>
            </a: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name": "${</a:t>
            </a:r>
            <a:r>
              <a:rPr lang="en-US" dirty="0" err="1" smtClean="0"/>
              <a:t>p.name</a:t>
            </a:r>
            <a:r>
              <a:rPr lang="en-US" dirty="0"/>
              <a:t>}",</a:t>
            </a:r>
          </a:p>
          <a:p>
            <a:r>
              <a:rPr lang="en-US" dirty="0" smtClean="0"/>
              <a:t>		"</a:t>
            </a:r>
            <a:r>
              <a:rPr lang="en-US" dirty="0"/>
              <a:t>address": ${</a:t>
            </a:r>
            <a:r>
              <a:rPr lang="en-US" dirty="0" err="1" smtClean="0"/>
              <a:t>p.address.toJSON</a:t>
            </a:r>
            <a:r>
              <a:rPr lang="en-US" dirty="0" smtClean="0"/>
              <a:t>} }"""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ldn22B = Address("22B Baker </a:t>
            </a:r>
            <a:r>
              <a:rPr lang="en-US" dirty="0" smtClean="0"/>
              <a:t>St", </a:t>
            </a:r>
            <a:r>
              <a:rPr lang="en-US" dirty="0"/>
              <a:t>"London")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sherlock</a:t>
            </a:r>
            <a:r>
              <a:rPr lang="en-US" dirty="0"/>
              <a:t> = Person("Sherlock Holmes", ldn22B)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sherlock.toJSON</a:t>
            </a:r>
            <a:r>
              <a:rPr lang="en-US" dirty="0"/>
              <a:t>())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send(o: </a:t>
            </a:r>
            <a:r>
              <a:rPr lang="en-US" dirty="0" err="1"/>
              <a:t>Jsonable</a:t>
            </a:r>
            <a:r>
              <a:rPr lang="en-US" dirty="0"/>
              <a:t>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o.toJSON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send(ldn22B)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"name": "Sherlock Holmes</a:t>
            </a:r>
            <a:r>
              <a:rPr lang="en-US" dirty="0" smtClean="0"/>
              <a:t>",</a:t>
            </a:r>
          </a:p>
          <a:p>
            <a:endParaRPr lang="en-US" dirty="0"/>
          </a:p>
          <a:p>
            <a:r>
              <a:rPr lang="en-US" dirty="0"/>
              <a:t>"address": {"street": "22B Baker </a:t>
            </a:r>
            <a:r>
              <a:rPr lang="en-US" dirty="0" smtClean="0"/>
              <a:t>St</a:t>
            </a:r>
            <a:r>
              <a:rPr lang="en-US" dirty="0"/>
              <a:t>", "city": "London"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{"street": "22B Baker Street", "city": "London" 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99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TYPECLASSES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//without implicit conversions </a:t>
            </a:r>
          </a:p>
          <a:p>
            <a:r>
              <a:rPr lang="en-US" dirty="0" smtClean="0"/>
              <a:t>//the simplest way to have extra methods </a:t>
            </a:r>
          </a:p>
          <a:p>
            <a:r>
              <a:rPr lang="en-US" dirty="0" smtClean="0"/>
              <a:t>//is to make an object that has them:</a:t>
            </a:r>
          </a:p>
          <a:p>
            <a:endParaRPr lang="en-US" dirty="0" smtClean="0"/>
          </a:p>
          <a:p>
            <a:r>
              <a:rPr lang="en-US" dirty="0" smtClean="0"/>
              <a:t>case class Address(street: String, city: String)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trait </a:t>
            </a:r>
            <a:r>
              <a:rPr lang="en-US" dirty="0" err="1" smtClean="0"/>
              <a:t>Jsonable</a:t>
            </a:r>
            <a:r>
              <a:rPr lang="en-US" dirty="0" smtClean="0"/>
              <a:t>[A] { //want </a:t>
            </a:r>
            <a:r>
              <a:rPr lang="en-US" dirty="0" err="1" smtClean="0"/>
              <a:t>toJSON</a:t>
            </a:r>
            <a:r>
              <a:rPr lang="en-US" dirty="0" smtClean="0"/>
              <a:t> on any A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toJSON</a:t>
            </a:r>
            <a:r>
              <a:rPr lang="en-US" dirty="0" smtClean="0"/>
              <a:t>(a: A): String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a2j = new </a:t>
            </a:r>
            <a:r>
              <a:rPr lang="en-US" dirty="0" err="1" smtClean="0"/>
              <a:t>Jsonable</a:t>
            </a:r>
            <a:r>
              <a:rPr lang="en-US" dirty="0" smtClean="0"/>
              <a:t>[Address]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toJSON</a:t>
            </a:r>
            <a:r>
              <a:rPr lang="en-US" dirty="0" smtClean="0"/>
              <a:t>(a: Address): String = </a:t>
            </a:r>
          </a:p>
          <a:p>
            <a:r>
              <a:rPr lang="en-US" dirty="0" smtClean="0"/>
              <a:t>    s"""{"street": "${</a:t>
            </a:r>
            <a:r>
              <a:rPr lang="en-US" dirty="0" err="1" smtClean="0"/>
              <a:t>a.street</a:t>
            </a:r>
            <a:r>
              <a:rPr lang="en-US" dirty="0" smtClean="0"/>
              <a:t>}", </a:t>
            </a:r>
          </a:p>
          <a:p>
            <a:r>
              <a:rPr lang="en-US" dirty="0" smtClean="0"/>
              <a:t>	   "city": "${</a:t>
            </a:r>
            <a:r>
              <a:rPr lang="en-US" dirty="0" err="1" smtClean="0"/>
              <a:t>a.city</a:t>
            </a:r>
            <a:r>
              <a:rPr lang="en-US" dirty="0" smtClean="0"/>
              <a:t>}" }"""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//and so,</a:t>
            </a:r>
          </a:p>
          <a:p>
            <a:r>
              <a:rPr lang="en-US" dirty="0" smtClean="0"/>
              <a:t>a2j.toJSON(Address("Baker St", "London"))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{"street": "Baker St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city": "London"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9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TYPECLASSES: GENERALIZING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case class </a:t>
            </a:r>
            <a:r>
              <a:rPr lang="en-US" dirty="0" err="1" smtClean="0"/>
              <a:t>Adr</a:t>
            </a:r>
            <a:r>
              <a:rPr lang="en-US" dirty="0" smtClean="0"/>
              <a:t>(street</a:t>
            </a:r>
            <a:r>
              <a:rPr lang="en-US" dirty="0"/>
              <a:t>: String, city: String)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a2j = new </a:t>
            </a:r>
            <a:r>
              <a:rPr lang="en-US" dirty="0" err="1" smtClean="0"/>
              <a:t>Jsonable</a:t>
            </a:r>
            <a:r>
              <a:rPr lang="en-US" dirty="0" smtClean="0"/>
              <a:t>[</a:t>
            </a:r>
            <a:r>
              <a:rPr lang="en-US" dirty="0" err="1"/>
              <a:t>Adr</a:t>
            </a:r>
            <a:r>
              <a:rPr lang="en-US" dirty="0" smtClean="0"/>
              <a:t>] { /* ... */ }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send(a: </a:t>
            </a:r>
            <a:r>
              <a:rPr lang="en-US" dirty="0" err="1"/>
              <a:t>Adr</a:t>
            </a:r>
            <a:r>
              <a:rPr lang="en-US" dirty="0" smtClean="0"/>
              <a:t>, </a:t>
            </a:r>
            <a:r>
              <a:rPr lang="en-US" dirty="0"/>
              <a:t>o: </a:t>
            </a:r>
            <a:r>
              <a:rPr lang="en-US" dirty="0" err="1" smtClean="0"/>
              <a:t>Jsonable</a:t>
            </a:r>
            <a:r>
              <a:rPr lang="en-US" dirty="0" smtClean="0"/>
              <a:t>[</a:t>
            </a:r>
            <a:r>
              <a:rPr lang="en-US" dirty="0" err="1"/>
              <a:t>Adr</a:t>
            </a:r>
            <a:r>
              <a:rPr lang="en-US" dirty="0" smtClean="0"/>
              <a:t>]) </a:t>
            </a:r>
            <a:r>
              <a:rPr lang="en-US" dirty="0"/>
              <a:t>=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o.toJSON</a:t>
            </a:r>
            <a:r>
              <a:rPr lang="en-US" dirty="0" smtClean="0"/>
              <a:t>(a</a:t>
            </a:r>
            <a:r>
              <a:rPr lang="en-US" dirty="0"/>
              <a:t>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send(</a:t>
            </a:r>
            <a:r>
              <a:rPr lang="en-US" dirty="0" err="1"/>
              <a:t>Adr</a:t>
            </a:r>
            <a:r>
              <a:rPr lang="en-US" dirty="0" smtClean="0"/>
              <a:t>("</a:t>
            </a:r>
            <a:r>
              <a:rPr lang="en-US" dirty="0"/>
              <a:t>22B Baker </a:t>
            </a:r>
            <a:r>
              <a:rPr lang="en-US" dirty="0" smtClean="0"/>
              <a:t>St", </a:t>
            </a:r>
            <a:r>
              <a:rPr lang="en-US" dirty="0"/>
              <a:t>"London"), </a:t>
            </a:r>
            <a:r>
              <a:rPr lang="en-US" dirty="0" smtClean="0"/>
              <a:t>a2j)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//there's a couple problems here: </a:t>
            </a:r>
          </a:p>
          <a:p>
            <a:r>
              <a:rPr lang="en-US" dirty="0"/>
              <a:t>//1. </a:t>
            </a:r>
            <a:r>
              <a:rPr lang="en-US" dirty="0" smtClean="0"/>
              <a:t>always </a:t>
            </a:r>
            <a:r>
              <a:rPr lang="en-US" dirty="0"/>
              <a:t>have to pass the extra object</a:t>
            </a:r>
          </a:p>
          <a:p>
            <a:r>
              <a:rPr lang="en-US" dirty="0"/>
              <a:t>//.. solve with an implicit parameter: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send(a</a:t>
            </a:r>
            <a:r>
              <a:rPr lang="en-US" dirty="0"/>
              <a:t>: Address)(implicit o: </a:t>
            </a:r>
            <a:r>
              <a:rPr lang="en-US" dirty="0" err="1" smtClean="0"/>
              <a:t>Jsonable</a:t>
            </a:r>
            <a:r>
              <a:rPr lang="en-US" dirty="0" smtClean="0"/>
              <a:t>[</a:t>
            </a:r>
            <a:r>
              <a:rPr lang="en-US" dirty="0" err="1"/>
              <a:t>Adr</a:t>
            </a:r>
            <a:r>
              <a:rPr lang="en-US" dirty="0" smtClean="0"/>
              <a:t>]) </a:t>
            </a:r>
            <a:r>
              <a:rPr lang="en-US" dirty="0"/>
              <a:t>=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o.toJSON</a:t>
            </a:r>
            <a:r>
              <a:rPr lang="en-US" dirty="0" smtClean="0"/>
              <a:t>(a</a:t>
            </a:r>
            <a:r>
              <a:rPr lang="en-US" dirty="0"/>
              <a:t>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send(</a:t>
            </a:r>
            <a:r>
              <a:rPr lang="en-US" dirty="0" err="1" smtClean="0"/>
              <a:t>Adr</a:t>
            </a:r>
            <a:r>
              <a:rPr lang="en-US" dirty="0" smtClean="0"/>
              <a:t>("</a:t>
            </a:r>
            <a:r>
              <a:rPr lang="en-US" dirty="0"/>
              <a:t>22B Baker Street", "London</a:t>
            </a:r>
            <a:r>
              <a:rPr lang="en-US" dirty="0" smtClean="0"/>
              <a:t>"))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{"street": "22B Baker Street", "city": "London"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{"street": "22B Baker Street", "city": "London"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4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TYPECLASSES: GENERALIZING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send(a: Address)(implicit o: </a:t>
            </a:r>
            <a:r>
              <a:rPr lang="en-US" dirty="0" err="1"/>
              <a:t>Jsonable</a:t>
            </a:r>
            <a:r>
              <a:rPr lang="en-US" dirty="0"/>
              <a:t>[</a:t>
            </a:r>
            <a:r>
              <a:rPr lang="en-US" dirty="0" err="1"/>
              <a:t>Adr</a:t>
            </a:r>
            <a:r>
              <a:rPr lang="en-US" dirty="0"/>
              <a:t>]) = </a:t>
            </a:r>
          </a:p>
          <a:p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o.toJSON</a:t>
            </a:r>
            <a:r>
              <a:rPr lang="en-US" dirty="0"/>
              <a:t>(a))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/>
              <a:t>2. this is too tightly coupled to Address</a:t>
            </a:r>
          </a:p>
          <a:p>
            <a:r>
              <a:rPr lang="en-US" dirty="0"/>
              <a:t>//.. we would like to use it with anything: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send[A](a: A)(implicit o: </a:t>
            </a:r>
            <a:r>
              <a:rPr lang="en-US" dirty="0" err="1"/>
              <a:t>Jsonable</a:t>
            </a:r>
            <a:r>
              <a:rPr lang="en-US" dirty="0"/>
              <a:t>[A]) =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o.toJSON</a:t>
            </a:r>
            <a:r>
              <a:rPr lang="en-US" dirty="0" smtClean="0"/>
              <a:t>(a</a:t>
            </a:r>
            <a:r>
              <a:rPr lang="en-US" dirty="0"/>
              <a:t>))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//this can also be written:</a:t>
            </a:r>
          </a:p>
          <a:p>
            <a:r>
              <a:rPr lang="en-US" dirty="0" err="1"/>
              <a:t>def</a:t>
            </a:r>
            <a:r>
              <a:rPr lang="en-US" dirty="0"/>
              <a:t> send[A : </a:t>
            </a:r>
            <a:r>
              <a:rPr lang="en-US" dirty="0" err="1"/>
              <a:t>Jsonable</a:t>
            </a:r>
            <a:r>
              <a:rPr lang="en-US" dirty="0"/>
              <a:t>](a: A) =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(implicitly[</a:t>
            </a:r>
            <a:r>
              <a:rPr lang="en-US" dirty="0" err="1" smtClean="0"/>
              <a:t>Jsonable</a:t>
            </a:r>
            <a:r>
              <a:rPr lang="en-US" dirty="0" smtClean="0"/>
              <a:t>[A</a:t>
            </a:r>
            <a:r>
              <a:rPr lang="en-US" dirty="0"/>
              <a:t>]].</a:t>
            </a:r>
            <a:r>
              <a:rPr lang="en-US" dirty="0" err="1"/>
              <a:t>toJson</a:t>
            </a:r>
            <a:r>
              <a:rPr lang="en-US" dirty="0"/>
              <a:t>(a))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//[A : J] is a context bound, it means</a:t>
            </a:r>
          </a:p>
          <a:p>
            <a:r>
              <a:rPr lang="en-US" dirty="0" smtClean="0"/>
              <a:t>//must </a:t>
            </a:r>
            <a:r>
              <a:rPr lang="en-US" dirty="0"/>
              <a:t>be an implicit value of type J[A</a:t>
            </a:r>
            <a:r>
              <a:rPr lang="en-US" dirty="0" smtClean="0"/>
              <a:t>] in scope</a:t>
            </a:r>
            <a:endParaRPr lang="en-US" dirty="0"/>
          </a:p>
          <a:p>
            <a:r>
              <a:rPr lang="en-US" dirty="0" smtClean="0"/>
              <a:t>//type </a:t>
            </a:r>
            <a:r>
              <a:rPr lang="en-US" dirty="0"/>
              <a:t>on the RHS of </a:t>
            </a:r>
            <a:r>
              <a:rPr lang="en-US" dirty="0" smtClean="0"/>
              <a:t>bound </a:t>
            </a:r>
            <a:r>
              <a:rPr lang="en-US" dirty="0"/>
              <a:t>must be </a:t>
            </a:r>
            <a:r>
              <a:rPr lang="en-US" dirty="0" smtClean="0"/>
              <a:t>generic</a:t>
            </a:r>
          </a:p>
          <a:p>
            <a:endParaRPr lang="en-US" dirty="0"/>
          </a:p>
          <a:p>
            <a:r>
              <a:rPr lang="en-US" dirty="0" smtClean="0"/>
              <a:t>//</a:t>
            </a:r>
            <a:r>
              <a:rPr lang="en-US" dirty="0"/>
              <a:t>implicitly[</a:t>
            </a:r>
            <a:r>
              <a:rPr lang="en-US" dirty="0" err="1"/>
              <a:t>Jsonable</a:t>
            </a:r>
            <a:r>
              <a:rPr lang="en-US" dirty="0"/>
              <a:t>[A</a:t>
            </a:r>
            <a:r>
              <a:rPr lang="en-US" dirty="0" smtClean="0"/>
              <a:t>]] == implicit parameter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TYPECLASSES: IMPLICIT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trait </a:t>
            </a:r>
            <a:r>
              <a:rPr lang="en-US" dirty="0" err="1"/>
              <a:t>Jsonable</a:t>
            </a:r>
            <a:r>
              <a:rPr lang="en-US" dirty="0"/>
              <a:t>[A]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toJSON</a:t>
            </a:r>
            <a:r>
              <a:rPr lang="en-US" dirty="0"/>
              <a:t>(a: A): String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User(</a:t>
            </a:r>
            <a:r>
              <a:rPr lang="en-US" dirty="0" err="1" smtClean="0"/>
              <a:t>val</a:t>
            </a:r>
            <a:r>
              <a:rPr lang="en-US" dirty="0" smtClean="0"/>
              <a:t> name: String, </a:t>
            </a:r>
            <a:r>
              <a:rPr lang="en-US" dirty="0" err="1" smtClean="0"/>
              <a:t>val</a:t>
            </a:r>
            <a:r>
              <a:rPr lang="en-US" dirty="0" smtClean="0"/>
              <a:t> cc: String)</a:t>
            </a:r>
          </a:p>
          <a:p>
            <a:endParaRPr lang="en-US" dirty="0" smtClean="0"/>
          </a:p>
          <a:p>
            <a:r>
              <a:rPr lang="en-US" dirty="0" smtClean="0"/>
              <a:t>implicit object U2J extends </a:t>
            </a:r>
            <a:r>
              <a:rPr lang="en-US" dirty="0" err="1" smtClean="0"/>
              <a:t>Jsonable</a:t>
            </a:r>
            <a:r>
              <a:rPr lang="en-US" dirty="0" smtClean="0"/>
              <a:t>[User]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toJSON</a:t>
            </a:r>
            <a:r>
              <a:rPr lang="en-US" dirty="0" smtClean="0"/>
              <a:t>(u: User) = s"""</a:t>
            </a:r>
          </a:p>
          <a:p>
            <a:r>
              <a:rPr lang="en-US" dirty="0"/>
              <a:t>	</a:t>
            </a:r>
            <a:r>
              <a:rPr lang="en-US" dirty="0" smtClean="0"/>
              <a:t>{ "name": ${</a:t>
            </a:r>
            <a:r>
              <a:rPr lang="en-US" dirty="0" err="1" smtClean="0"/>
              <a:t>u.name</a:t>
            </a:r>
            <a:r>
              <a:rPr lang="en-US" dirty="0" smtClean="0"/>
              <a:t>}, "cc": ${</a:t>
            </a:r>
            <a:r>
              <a:rPr lang="en-US" dirty="0" err="1" smtClean="0"/>
              <a:t>u.cc</a:t>
            </a:r>
            <a:r>
              <a:rPr lang="en-US" dirty="0" smtClean="0"/>
              <a:t>} } """"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send[A : </a:t>
            </a:r>
            <a:r>
              <a:rPr lang="en-US" dirty="0" err="1"/>
              <a:t>Jsonable</a:t>
            </a:r>
            <a:r>
              <a:rPr lang="en-US" dirty="0"/>
              <a:t>](a: A) =</a:t>
            </a:r>
          </a:p>
          <a:p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(implicitly[</a:t>
            </a:r>
            <a:r>
              <a:rPr lang="en-US" dirty="0" err="1"/>
              <a:t>Jsonable</a:t>
            </a:r>
            <a:r>
              <a:rPr lang="en-US" dirty="0"/>
              <a:t>[A</a:t>
            </a:r>
            <a:r>
              <a:rPr lang="en-US" dirty="0" smtClean="0"/>
              <a:t>]].</a:t>
            </a:r>
            <a:r>
              <a:rPr lang="en-US" dirty="0" err="1" smtClean="0"/>
              <a:t>toJSON</a:t>
            </a:r>
            <a:r>
              <a:rPr lang="en-US" dirty="0" smtClean="0"/>
              <a:t>(a))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me = </a:t>
            </a:r>
            <a:r>
              <a:rPr lang="en-US" dirty="0" smtClean="0"/>
              <a:t>new User</a:t>
            </a:r>
            <a:r>
              <a:rPr lang="en-US" dirty="0"/>
              <a:t>("Michael</a:t>
            </a:r>
            <a:r>
              <a:rPr lang="en-US" dirty="0" smtClean="0"/>
              <a:t>","4700-0000-1234-000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 smtClean="0"/>
              <a:t>send(me)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/>
              <a:t>{ "</a:t>
            </a:r>
            <a:r>
              <a:rPr lang="mr-IN" dirty="0" err="1"/>
              <a:t>name</a:t>
            </a:r>
            <a:r>
              <a:rPr lang="mr-IN" dirty="0"/>
              <a:t>": </a:t>
            </a:r>
            <a:r>
              <a:rPr lang="mr-IN" dirty="0" err="1"/>
              <a:t>Michael</a:t>
            </a:r>
            <a:r>
              <a:rPr lang="mr-IN" dirty="0"/>
              <a:t>, "</a:t>
            </a:r>
            <a:r>
              <a:rPr lang="mr-IN" dirty="0" err="1"/>
              <a:t>cc</a:t>
            </a:r>
            <a:r>
              <a:rPr lang="mr-IN" dirty="0"/>
              <a:t>": 4700-0000-1234-000 } 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TYPECLASSES: MULTIPLE INSTANCES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trait </a:t>
            </a:r>
            <a:r>
              <a:rPr lang="en-US" dirty="0" err="1"/>
              <a:t>Jsonable</a:t>
            </a:r>
            <a:r>
              <a:rPr lang="en-US" dirty="0"/>
              <a:t>[A] </a:t>
            </a:r>
            <a:r>
              <a:rPr lang="en-US" dirty="0" smtClean="0"/>
              <a:t>{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toJSON</a:t>
            </a:r>
            <a:r>
              <a:rPr lang="en-US" dirty="0"/>
              <a:t>(a: A): String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User(</a:t>
            </a:r>
            <a:r>
              <a:rPr lang="en-US" dirty="0" err="1"/>
              <a:t>val</a:t>
            </a:r>
            <a:r>
              <a:rPr lang="en-US" dirty="0"/>
              <a:t> name: String, </a:t>
            </a:r>
            <a:r>
              <a:rPr lang="en-US" dirty="0" err="1"/>
              <a:t>val</a:t>
            </a:r>
            <a:r>
              <a:rPr lang="en-US" dirty="0"/>
              <a:t> cc: String)</a:t>
            </a:r>
          </a:p>
          <a:p>
            <a:endParaRPr lang="en-US" dirty="0"/>
          </a:p>
          <a:p>
            <a:r>
              <a:rPr lang="en-US" dirty="0" smtClean="0"/>
              <a:t>if(false) {</a:t>
            </a:r>
          </a:p>
          <a:p>
            <a:r>
              <a:rPr lang="en-US" dirty="0" smtClean="0"/>
              <a:t>  implicit </a:t>
            </a:r>
            <a:r>
              <a:rPr lang="en-US" dirty="0" err="1" smtClean="0"/>
              <a:t>val</a:t>
            </a:r>
            <a:r>
              <a:rPr lang="en-US" dirty="0" smtClean="0"/>
              <a:t> u2jA = new </a:t>
            </a:r>
            <a:r>
              <a:rPr lang="en-US" dirty="0" err="1" smtClean="0"/>
              <a:t>Jsonable</a:t>
            </a:r>
            <a:r>
              <a:rPr lang="en-US" dirty="0" smtClean="0"/>
              <a:t>[User</a:t>
            </a:r>
            <a:r>
              <a:rPr lang="en-US" dirty="0"/>
              <a:t>] {</a:t>
            </a:r>
          </a:p>
          <a:p>
            <a:r>
              <a:rPr lang="en-US" dirty="0" smtClean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toJSON</a:t>
            </a:r>
            <a:r>
              <a:rPr lang="en-US" dirty="0"/>
              <a:t>(u: User) = s</a:t>
            </a:r>
            <a:r>
              <a:rPr lang="en-US" dirty="0" smtClean="0"/>
              <a:t>"""</a:t>
            </a:r>
          </a:p>
          <a:p>
            <a:r>
              <a:rPr lang="en-US" dirty="0" smtClean="0"/>
              <a:t>	{ "name": ${</a:t>
            </a:r>
            <a:r>
              <a:rPr lang="en-US" dirty="0" err="1" smtClean="0"/>
              <a:t>u.name</a:t>
            </a:r>
            <a:r>
              <a:rPr lang="en-US" dirty="0" smtClean="0"/>
              <a:t>}, "cc": ${</a:t>
            </a:r>
            <a:r>
              <a:rPr lang="en-US" dirty="0" err="1" smtClean="0"/>
              <a:t>u.cc</a:t>
            </a:r>
            <a:r>
              <a:rPr lang="en-US" dirty="0" smtClean="0"/>
              <a:t>} } """</a:t>
            </a:r>
          </a:p>
          <a:p>
            <a:r>
              <a:rPr lang="en-US" dirty="0" smtClean="0"/>
              <a:t>}}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implicit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u2jB </a:t>
            </a:r>
            <a:r>
              <a:rPr lang="en-US" dirty="0"/>
              <a:t>= new </a:t>
            </a:r>
            <a:r>
              <a:rPr lang="en-US" dirty="0" err="1"/>
              <a:t>Jsonable</a:t>
            </a:r>
            <a:r>
              <a:rPr lang="en-US" dirty="0"/>
              <a:t>[User]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toJSON</a:t>
            </a:r>
            <a:r>
              <a:rPr lang="en-US" dirty="0"/>
              <a:t>(u: User) = s</a:t>
            </a:r>
            <a:r>
              <a:rPr lang="en-US" dirty="0" smtClean="0"/>
              <a:t>"""{"</a:t>
            </a:r>
            <a:r>
              <a:rPr lang="en-US" dirty="0"/>
              <a:t>name": ${</a:t>
            </a:r>
            <a:r>
              <a:rPr lang="en-US" dirty="0" err="1"/>
              <a:t>u.name</a:t>
            </a:r>
            <a:r>
              <a:rPr lang="en-US" dirty="0" smtClean="0"/>
              <a:t>}}"""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send[A : </a:t>
            </a:r>
            <a:r>
              <a:rPr lang="en-US" dirty="0" err="1"/>
              <a:t>Jsonable</a:t>
            </a:r>
            <a:r>
              <a:rPr lang="en-US" dirty="0"/>
              <a:t>](a: A) =</a:t>
            </a:r>
          </a:p>
          <a:p>
            <a:r>
              <a:rPr lang="en-US" dirty="0"/>
              <a:t>  </a:t>
            </a:r>
            <a:r>
              <a:rPr lang="en-US" dirty="0" err="1"/>
              <a:t>println</a:t>
            </a:r>
            <a:r>
              <a:rPr lang="en-US" dirty="0"/>
              <a:t>(implicitly[</a:t>
            </a:r>
            <a:r>
              <a:rPr lang="en-US" dirty="0" err="1"/>
              <a:t>Jsonable</a:t>
            </a:r>
            <a:r>
              <a:rPr lang="en-US" dirty="0"/>
              <a:t>[A]].</a:t>
            </a:r>
            <a:r>
              <a:rPr lang="en-US" dirty="0" err="1"/>
              <a:t>toJSON</a:t>
            </a:r>
            <a:r>
              <a:rPr lang="en-US" dirty="0"/>
              <a:t>(a))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me = new User("Michael","4700-0000-1234-000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>send(me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{"name": Michael}</a:t>
            </a:r>
          </a:p>
        </p:txBody>
      </p:sp>
    </p:spTree>
    <p:extLst>
      <p:ext uri="{BB962C8B-B14F-4D97-AF65-F5344CB8AC3E}">
        <p14:creationId xmlns:p14="http://schemas.microsoft.com/office/powerpoint/2010/main" val="102582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Implicit conversions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Implicit conversions: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Implicit conversions: implicit classes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Implicit parameters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Contexts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Scoping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Type classes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 with implicit classes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Without </a:t>
            </a:r>
            <a:r>
              <a:rPr lang="en-US" dirty="0" err="1" smtClean="0"/>
              <a:t>typeclasses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: generalizing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: implicit objects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: multiple instances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US" b="0" dirty="0"/>
              <a:t>Define instances of </a:t>
            </a:r>
            <a:r>
              <a:rPr lang="en-US" b="0" dirty="0" err="1"/>
              <a:t>typeclasses</a:t>
            </a:r>
            <a:r>
              <a:rPr lang="en-US" b="0" dirty="0"/>
              <a:t> so dogs and people can speak and move.</a:t>
            </a:r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Implicit conversions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Implicit conversions: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Implicit conversions: implicit classes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Implicit parameters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Contexts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Scoping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Type classes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 with implicit classes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Without </a:t>
            </a:r>
            <a:r>
              <a:rPr lang="en-US" dirty="0" err="1" smtClean="0"/>
              <a:t>typeclasses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: generalizing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: implicit objects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Typeclasses</a:t>
            </a:r>
            <a:r>
              <a:rPr lang="en-US" dirty="0" smtClean="0"/>
              <a:t>: multiple instances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Define </a:t>
            </a:r>
            <a:r>
              <a:rPr lang="en-GB" b="0" dirty="0"/>
              <a:t>instances of </a:t>
            </a:r>
            <a:r>
              <a:rPr lang="en-GB" b="0" dirty="0" err="1"/>
              <a:t>typeclasses</a:t>
            </a:r>
            <a:r>
              <a:rPr lang="en-GB" b="0" dirty="0"/>
              <a:t> so dogs and people can speak and move.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Implicit Conversions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CONVERSIONS: DEF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scala.language.implicitConversions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implicit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sToI</a:t>
            </a:r>
            <a:r>
              <a:rPr lang="en-US" dirty="0" smtClean="0"/>
              <a:t>(s</a:t>
            </a:r>
            <a:r>
              <a:rPr lang="en-US" dirty="0"/>
              <a:t>: String):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err="1" smtClean="0"/>
              <a:t>s.length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x: </a:t>
            </a:r>
            <a:r>
              <a:rPr lang="en-US" dirty="0" err="1"/>
              <a:t>Int</a:t>
            </a:r>
            <a:r>
              <a:rPr lang="en-US" dirty="0"/>
              <a:t> = "Michael" </a:t>
            </a:r>
            <a:r>
              <a:rPr lang="en-US" dirty="0" smtClean="0"/>
              <a:t>		// </a:t>
            </a:r>
            <a:r>
              <a:rPr lang="en-US" dirty="0"/>
              <a:t>crazy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(x)</a:t>
            </a:r>
          </a:p>
          <a:p>
            <a:endParaRPr lang="en-US" dirty="0"/>
          </a:p>
          <a:p>
            <a:r>
              <a:rPr lang="en-US" dirty="0" smtClean="0"/>
              <a:t>//however,</a:t>
            </a:r>
          </a:p>
          <a:p>
            <a:r>
              <a:rPr lang="en-US" dirty="0" smtClean="0"/>
              <a:t>class Address(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: String)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AJson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 a: Address)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= s"""{ "street": ${</a:t>
            </a:r>
            <a:r>
              <a:rPr lang="en-US" dirty="0" err="1" smtClean="0"/>
              <a:t>a.st</a:t>
            </a:r>
            <a:r>
              <a:rPr lang="en-US" dirty="0" smtClean="0"/>
              <a:t>} }"""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implicit </a:t>
            </a:r>
            <a:r>
              <a:rPr lang="en-US" dirty="0" err="1" smtClean="0"/>
              <a:t>def</a:t>
            </a:r>
            <a:r>
              <a:rPr lang="en-US" dirty="0" smtClean="0"/>
              <a:t> a2j(a: Address) = new </a:t>
            </a:r>
            <a:r>
              <a:rPr lang="en-US" dirty="0" err="1" smtClean="0"/>
              <a:t>AJson</a:t>
            </a:r>
            <a:r>
              <a:rPr lang="en-US" dirty="0" smtClean="0"/>
              <a:t>(a)</a:t>
            </a:r>
          </a:p>
          <a:p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myAddr</a:t>
            </a:r>
            <a:r>
              <a:rPr lang="en-US" dirty="0" smtClean="0"/>
              <a:t> = new Address("Old Street")</a:t>
            </a:r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myAddr.json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7</a:t>
            </a:r>
          </a:p>
          <a:p>
            <a:endParaRPr lang="en-US" dirty="0"/>
          </a:p>
          <a:p>
            <a:r>
              <a:rPr lang="en-US" dirty="0" smtClean="0"/>
              <a:t>{ "</a:t>
            </a:r>
            <a:r>
              <a:rPr lang="en-US" dirty="0"/>
              <a:t>street": </a:t>
            </a:r>
            <a:r>
              <a:rPr lang="en-US" dirty="0" smtClean="0"/>
              <a:t>Old </a:t>
            </a:r>
            <a:r>
              <a:rPr lang="en-US" dirty="0"/>
              <a:t>Street }</a:t>
            </a:r>
          </a:p>
        </p:txBody>
      </p:sp>
    </p:spTree>
    <p:extLst>
      <p:ext uri="{BB962C8B-B14F-4D97-AF65-F5344CB8AC3E}">
        <p14:creationId xmlns:p14="http://schemas.microsoft.com/office/powerpoint/2010/main" val="125371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CONVERSIONS: IMPLICIT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let's add methods to string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// read right to left:</a:t>
            </a:r>
            <a:endParaRPr lang="en-US" dirty="0"/>
          </a:p>
          <a:p>
            <a:r>
              <a:rPr lang="en-US" dirty="0"/>
              <a:t>// String can be converted </a:t>
            </a:r>
            <a:r>
              <a:rPr lang="en-US" dirty="0" err="1" smtClean="0"/>
              <a:t>ImprovedString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implicit class </a:t>
            </a:r>
            <a:r>
              <a:rPr lang="en-US" dirty="0" err="1"/>
              <a:t>ImprovedString</a:t>
            </a:r>
            <a:r>
              <a:rPr lang="en-US" dirty="0"/>
              <a:t>(s: String) {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describe() = </a:t>
            </a:r>
            <a:r>
              <a:rPr lang="en-US" dirty="0" err="1"/>
              <a:t>println</a:t>
            </a:r>
            <a:r>
              <a:rPr lang="en-US" dirty="0"/>
              <a:t>(s"${s} ${</a:t>
            </a:r>
            <a:r>
              <a:rPr lang="en-US" dirty="0" err="1"/>
              <a:t>s.length</a:t>
            </a:r>
            <a:r>
              <a:rPr lang="en-US" dirty="0"/>
              <a:t>}")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"22B Baker </a:t>
            </a:r>
            <a:r>
              <a:rPr lang="en-US" dirty="0" err="1"/>
              <a:t>St".describe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//this syntax generates the conversion function</a:t>
            </a:r>
          </a:p>
          <a:p>
            <a:r>
              <a:rPr lang="en-US" dirty="0" smtClean="0"/>
              <a:t>//and the class to convert to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</a:t>
            </a:r>
            <a:r>
              <a:rPr lang="en-US" dirty="0" err="1"/>
              <a:t>scala</a:t>
            </a:r>
            <a:r>
              <a:rPr lang="en-US" dirty="0"/>
              <a:t> does this add </a:t>
            </a:r>
            <a:r>
              <a:rPr lang="en-US" dirty="0" err="1"/>
              <a:t>StringOps</a:t>
            </a:r>
            <a:r>
              <a:rPr lang="en-US" dirty="0"/>
              <a:t> to string</a:t>
            </a:r>
          </a:p>
          <a:p>
            <a:r>
              <a:rPr lang="en-US" dirty="0"/>
              <a:t>// (which are </a:t>
            </a:r>
            <a:r>
              <a:rPr lang="en-US" dirty="0" err="1"/>
              <a:t>java.lang.String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Implicit Parameters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PARAMTERS: CONTEXTS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/>
              <a:t>val</a:t>
            </a:r>
            <a:r>
              <a:rPr lang="en-US" dirty="0"/>
              <a:t> prefix = "Logging: 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myPrinter</a:t>
            </a:r>
            <a:r>
              <a:rPr lang="en-US" dirty="0"/>
              <a:t>(s: String)(implicit </a:t>
            </a:r>
            <a:r>
              <a:rPr lang="en-US" dirty="0" smtClean="0"/>
              <a:t>pre: </a:t>
            </a:r>
            <a:r>
              <a:rPr lang="en-US" dirty="0"/>
              <a:t>String)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(pre </a:t>
            </a:r>
            <a:r>
              <a:rPr lang="en-US" dirty="0"/>
              <a:t>+ s)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myPrinter</a:t>
            </a:r>
            <a:r>
              <a:rPr lang="en-US" dirty="0"/>
              <a:t>("Hello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Config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 h: </a:t>
            </a:r>
            <a:r>
              <a:rPr lang="en-US" dirty="0"/>
              <a:t>String,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u: </a:t>
            </a:r>
            <a:r>
              <a:rPr lang="en-US" dirty="0"/>
              <a:t>String)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implicit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ukContex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Config</a:t>
            </a:r>
            <a:r>
              <a:rPr lang="en-US" dirty="0" smtClean="0"/>
              <a:t>("</a:t>
            </a:r>
            <a:r>
              <a:rPr lang="en-US" dirty="0"/>
              <a:t>UK", </a:t>
            </a:r>
            <a:r>
              <a:rPr lang="en-US" dirty="0" smtClean="0"/>
              <a:t>"Admin")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connect(pw: </a:t>
            </a:r>
            <a:r>
              <a:rPr lang="en-US" dirty="0"/>
              <a:t>String)(implicit c: </a:t>
            </a:r>
            <a:r>
              <a:rPr lang="en-US" dirty="0" err="1" smtClean="0"/>
              <a:t>Config</a:t>
            </a:r>
            <a:r>
              <a:rPr lang="en-US" dirty="0" smtClean="0"/>
              <a:t>) </a:t>
            </a:r>
            <a:r>
              <a:rPr lang="en-US" dirty="0"/>
              <a:t>=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s"con</a:t>
            </a:r>
            <a:r>
              <a:rPr lang="en-US" dirty="0" smtClean="0"/>
              <a:t>: ${</a:t>
            </a:r>
            <a:r>
              <a:rPr lang="en-US" dirty="0" err="1" smtClean="0"/>
              <a:t>c.h</a:t>
            </a:r>
            <a:r>
              <a:rPr lang="en-US" dirty="0" smtClean="0"/>
              <a:t>} </a:t>
            </a:r>
            <a:r>
              <a:rPr lang="en-US" dirty="0"/>
              <a:t>(u: ${</a:t>
            </a:r>
            <a:r>
              <a:rPr lang="en-US" dirty="0" err="1" smtClean="0"/>
              <a:t>c.u</a:t>
            </a:r>
            <a:r>
              <a:rPr lang="en-US" dirty="0" smtClean="0"/>
              <a:t>}, </a:t>
            </a:r>
            <a:r>
              <a:rPr lang="en-US" dirty="0"/>
              <a:t>p: ${</a:t>
            </a:r>
            <a:r>
              <a:rPr lang="en-US" dirty="0" smtClean="0"/>
              <a:t>pw})")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connect("test")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connect("test")(new </a:t>
            </a:r>
            <a:r>
              <a:rPr lang="en-US" dirty="0" err="1" smtClean="0"/>
              <a:t>Config</a:t>
            </a:r>
            <a:r>
              <a:rPr lang="en-US" dirty="0" smtClean="0"/>
              <a:t>("</a:t>
            </a:r>
            <a:r>
              <a:rPr lang="en-US" dirty="0"/>
              <a:t>US", </a:t>
            </a:r>
            <a:r>
              <a:rPr lang="en-US" dirty="0" smtClean="0"/>
              <a:t>"Washington"))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r>
              <a:rPr lang="en-US" dirty="0"/>
              <a:t>: </a:t>
            </a:r>
            <a:r>
              <a:rPr lang="en-US" dirty="0" smtClean="0"/>
              <a:t>Hello</a:t>
            </a:r>
          </a:p>
          <a:p>
            <a:endParaRPr lang="en-US" dirty="0"/>
          </a:p>
          <a:p>
            <a:r>
              <a:rPr lang="en-US" dirty="0"/>
              <a:t>con: </a:t>
            </a:r>
            <a:r>
              <a:rPr lang="en-US" dirty="0" smtClean="0"/>
              <a:t>UK</a:t>
            </a:r>
            <a:endParaRPr lang="en-US" dirty="0"/>
          </a:p>
          <a:p>
            <a:r>
              <a:rPr lang="en-US" dirty="0"/>
              <a:t>(u: </a:t>
            </a:r>
            <a:r>
              <a:rPr lang="en-US" dirty="0" smtClean="0"/>
              <a:t>Admin, </a:t>
            </a:r>
          </a:p>
          <a:p>
            <a:r>
              <a:rPr lang="en-US" dirty="0" smtClean="0"/>
              <a:t>p</a:t>
            </a:r>
            <a:r>
              <a:rPr lang="en-US" dirty="0"/>
              <a:t>: test)</a:t>
            </a:r>
          </a:p>
          <a:p>
            <a:endParaRPr lang="en-US" dirty="0"/>
          </a:p>
          <a:p>
            <a:r>
              <a:rPr lang="en-US" dirty="0" smtClean="0"/>
              <a:t>con: US </a:t>
            </a:r>
          </a:p>
          <a:p>
            <a:r>
              <a:rPr lang="en-US" dirty="0" smtClean="0"/>
              <a:t>(</a:t>
            </a:r>
            <a:r>
              <a:rPr lang="en-US" dirty="0"/>
              <a:t>u: Washington, p: 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PARAMTERS: SCOPING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adding implicit down-scope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sayHi</a:t>
            </a:r>
            <a:r>
              <a:rPr lang="en-US" dirty="0"/>
              <a:t>(f: String =&gt; String) = </a:t>
            </a:r>
            <a:r>
              <a:rPr lang="en-US" dirty="0" err="1" smtClean="0"/>
              <a:t>println</a:t>
            </a:r>
            <a:r>
              <a:rPr lang="en-US" dirty="0" smtClean="0"/>
              <a:t>(f</a:t>
            </a:r>
            <a:r>
              <a:rPr lang="en-US" dirty="0"/>
              <a:t>("Hi"))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lowerGreeting</a:t>
            </a:r>
            <a:r>
              <a:rPr lang="en-US" dirty="0" smtClean="0"/>
              <a:t>(implicit </a:t>
            </a:r>
            <a:r>
              <a:rPr lang="en-US" dirty="0"/>
              <a:t>greet: String) =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greet.toLowerCase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sayHi</a:t>
            </a:r>
            <a:r>
              <a:rPr lang="en-US" dirty="0"/>
              <a:t>( </a:t>
            </a:r>
          </a:p>
          <a:p>
            <a:r>
              <a:rPr lang="en-US" dirty="0" smtClean="0"/>
              <a:t>  implicit </a:t>
            </a:r>
            <a:r>
              <a:rPr lang="en-US" dirty="0"/>
              <a:t>greeting </a:t>
            </a:r>
            <a:r>
              <a:rPr lang="en-US" dirty="0" smtClean="0"/>
              <a:t>=&gt; </a:t>
            </a:r>
            <a:r>
              <a:rPr lang="en-US" dirty="0" err="1" smtClean="0"/>
              <a:t>lowerGreeting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					  </a:t>
            </a:r>
            <a:r>
              <a:rPr lang="en-US" dirty="0" err="1" smtClean="0"/>
              <a:t>greeting.toUpperCase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</a:t>
            </a:r>
            <a:r>
              <a:rPr lang="en-US" dirty="0" err="1" smtClean="0"/>
              <a:t>lowerGreeting</a:t>
            </a:r>
            <a:r>
              <a:rPr lang="en-US" dirty="0" smtClean="0"/>
              <a:t> </a:t>
            </a:r>
            <a:r>
              <a:rPr lang="en-US" dirty="0"/>
              <a:t>gets its implicit from scope</a:t>
            </a:r>
          </a:p>
          <a:p>
            <a:r>
              <a:rPr lang="en-US" dirty="0"/>
              <a:t>// as incoming </a:t>
            </a:r>
            <a:r>
              <a:rPr lang="en-US" dirty="0" err="1"/>
              <a:t>arg</a:t>
            </a:r>
            <a:r>
              <a:rPr lang="en-US" dirty="0"/>
              <a:t> was tagged implicit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hiHI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7816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7203</TotalTime>
  <Words>561</Words>
  <Application>Microsoft Macintosh PowerPoint</Application>
  <PresentationFormat>On-screen Show (4:3)</PresentationFormat>
  <Paragraphs>242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Courier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Implicit Conversions</vt:lpstr>
      <vt:lpstr>IMPLICIT CONVERSIONS: DEF</vt:lpstr>
      <vt:lpstr>IMPLICIT CONVERSIONS: IMPLICIT CLASSES</vt:lpstr>
      <vt:lpstr>Implicit Parameters</vt:lpstr>
      <vt:lpstr>IMPLICIT PARAMTERS: CONTEXTS</vt:lpstr>
      <vt:lpstr>IMPLICIT PARAMTERS: SCOPING</vt:lpstr>
      <vt:lpstr>TypeClasses</vt:lpstr>
      <vt:lpstr>TYPE CLASSES with implicit classes</vt:lpstr>
      <vt:lpstr>TYPE CLASSES with implicit classes</vt:lpstr>
      <vt:lpstr>WITHOUT TYPECLASSES</vt:lpstr>
      <vt:lpstr>TYPECLASSES: GENERALIZING</vt:lpstr>
      <vt:lpstr>TYPECLASSES: GENERALIZING </vt:lpstr>
      <vt:lpstr>TYPECLASSES: IMPLICIT OBJECTS</vt:lpstr>
      <vt:lpstr>TYPECLASSES: MULTIPLE INSTANCES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202</cp:revision>
  <dcterms:created xsi:type="dcterms:W3CDTF">2017-03-11T01:54:25Z</dcterms:created>
  <dcterms:modified xsi:type="dcterms:W3CDTF">2017-08-30T16:32:56Z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