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1" r:id="rId4"/>
    <p:sldId id="313" r:id="rId5"/>
    <p:sldId id="305" r:id="rId6"/>
    <p:sldId id="314" r:id="rId7"/>
    <p:sldId id="301" r:id="rId8"/>
    <p:sldId id="312" r:id="rId9"/>
    <p:sldId id="302" r:id="rId10"/>
    <p:sldId id="303" r:id="rId11"/>
    <p:sldId id="315" r:id="rId12"/>
    <p:sldId id="306" r:id="rId13"/>
    <p:sldId id="316" r:id="rId14"/>
    <p:sldId id="307" r:id="rId15"/>
    <p:sldId id="317" r:id="rId16"/>
    <p:sldId id="308" r:id="rId17"/>
    <p:sldId id="318" r:id="rId18"/>
    <p:sldId id="309" r:id="rId19"/>
    <p:sldId id="319" r:id="rId20"/>
    <p:sldId id="310" r:id="rId21"/>
    <p:sldId id="320" r:id="rId22"/>
    <p:sldId id="311" r:id="rId23"/>
    <p:sldId id="321" r:id="rId24"/>
    <p:sldId id="322" r:id="rId25"/>
    <p:sldId id="266" r:id="rId2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9" autoAdjust="0"/>
    <p:restoredTop sz="86426" autoAdjust="0"/>
  </p:normalViewPr>
  <p:slideViewPr>
    <p:cSldViewPr snapToGrid="0">
      <p:cViewPr>
        <p:scale>
          <a:sx n="195" d="100"/>
          <a:sy n="195" d="100"/>
        </p:scale>
        <p:origin x="1080" y="2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25" Type="http://schemas.openxmlformats.org/officeDocument/2006/relationships/slide" Target="slides/slide25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scream: Reader[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] = for { </a:t>
            </a:r>
          </a:p>
          <a:p>
            <a:r>
              <a:rPr lang="en-US" dirty="0" smtClean="0"/>
              <a:t>a &lt;- Reader(upper)</a:t>
            </a:r>
          </a:p>
          <a:p>
            <a:r>
              <a:rPr lang="en-US" dirty="0" smtClean="0"/>
              <a:t>b &lt;- Reader(bang) </a:t>
            </a:r>
          </a:p>
          <a:p>
            <a:r>
              <a:rPr lang="en-US" dirty="0" smtClean="0"/>
              <a:t>} yield a +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8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//this is mostly used when we want to ignore a type argument slot:</a:t>
            </a:r>
          </a:p>
          <a:p>
            <a:r>
              <a:rPr lang="en-US" dirty="0" smtClean="0"/>
              <a:t>//(</a:t>
            </a:r>
            <a:r>
              <a:rPr lang="en-US" dirty="0" err="1" smtClean="0"/>
              <a:t>ie</a:t>
            </a:r>
            <a:r>
              <a:rPr lang="en-US" dirty="0" smtClean="0"/>
              <a:t>., let it, in practice, be anything because we will never access that value)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useFunctorOfMap</a:t>
            </a:r>
            <a:r>
              <a:rPr lang="en-US" dirty="0" smtClean="0"/>
              <a:t>[A[_, _], B](</a:t>
            </a:r>
          </a:p>
          <a:p>
            <a:r>
              <a:rPr lang="en-US" dirty="0" smtClean="0"/>
              <a:t>f: </a:t>
            </a:r>
            <a:r>
              <a:rPr lang="en-US" dirty="0" err="1" smtClean="0"/>
              <a:t>Functor</a:t>
            </a:r>
            <a:r>
              <a:rPr lang="en-US" dirty="0" smtClean="0"/>
              <a:t>[ ({ type M[X] = A[B, X] })#M ]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ie</a:t>
            </a:r>
            <a:r>
              <a:rPr lang="en-US" dirty="0" smtClean="0"/>
              <a:t>., </a:t>
            </a:r>
            <a:r>
              <a:rPr lang="en-US" dirty="0" err="1" smtClean="0"/>
              <a:t>Functor</a:t>
            </a:r>
            <a:r>
              <a:rPr lang="en-US" dirty="0" smtClean="0"/>
              <a:t>[M] , </a:t>
            </a:r>
            <a:r>
              <a:rPr lang="en-US" dirty="0" err="1" smtClean="0"/>
              <a:t>ie</a:t>
            </a:r>
            <a:r>
              <a:rPr lang="en-US" dirty="0" smtClean="0"/>
              <a:t>., </a:t>
            </a:r>
            <a:r>
              <a:rPr lang="en-US" dirty="0" err="1" smtClean="0"/>
              <a:t>Functor</a:t>
            </a:r>
            <a:r>
              <a:rPr lang="en-US" dirty="0" smtClean="0"/>
              <a:t>[A[B, ?]]</a:t>
            </a:r>
            <a:br>
              <a:rPr lang="en-US" dirty="0" smtClean="0"/>
            </a:br>
            <a:r>
              <a:rPr lang="en-US" dirty="0" smtClean="0"/>
              <a:t>//here A could be Map, B could be </a:t>
            </a:r>
            <a:r>
              <a:rPr lang="en-US" dirty="0" err="1" smtClean="0"/>
              <a:t>Int</a:t>
            </a:r>
            <a:r>
              <a:rPr lang="en-US" dirty="0" smtClean="0"/>
              <a:t> as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//you can read the final lambda { } as describing </a:t>
            </a:r>
          </a:p>
          <a:p>
            <a:r>
              <a:rPr lang="en-US" dirty="0" smtClean="0"/>
              <a:t>//how the outputs of upper and bang *will be* combined</a:t>
            </a:r>
          </a:p>
          <a:p>
            <a:r>
              <a:rPr lang="en-US" dirty="0" smtClean="0"/>
              <a:t>//when they have run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//we can then define the formula for their combination without running them</a:t>
            </a:r>
          </a:p>
          <a:p>
            <a:r>
              <a:rPr lang="en-US" dirty="0" smtClean="0"/>
              <a:t>//and run them later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//and indeed pass this specialized combination around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println</a:t>
            </a:r>
            <a:r>
              <a:rPr lang="en-US" dirty="0" smtClean="0"/>
              <a:t>(List("Sherlock Holmes", "John Watson") &gt;&gt;= { _.split(" ").</a:t>
            </a:r>
            <a:r>
              <a:rPr lang="en-US" dirty="0" err="1" smtClean="0"/>
              <a:t>toList</a:t>
            </a:r>
            <a:r>
              <a:rPr lang="en-US" dirty="0" smtClean="0"/>
              <a:t> }) // operator form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 err="1" smtClean="0"/>
              <a:t>flatMap</a:t>
            </a:r>
            <a:r>
              <a:rPr lang="en-US" dirty="0" smtClean="0"/>
              <a:t> the inverse of a </a:t>
            </a:r>
            <a:r>
              <a:rPr lang="en-US" dirty="0" err="1" smtClean="0"/>
              <a:t>flatMap</a:t>
            </a:r>
            <a:r>
              <a:rPr lang="en-US" dirty="0" smtClean="0"/>
              <a:t> (flatten &amp; wrap):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(List("Sherlock", "Watson") &gt;&gt;= { name: String =&gt; </a:t>
            </a:r>
            <a:r>
              <a:rPr lang="en-US" dirty="0" err="1" smtClean="0"/>
              <a:t>println</a:t>
            </a:r>
            <a:r>
              <a:rPr lang="en-US" dirty="0" smtClean="0"/>
              <a:t>(name); List(name) })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(List("Sherlock", "Watson") &gt;&gt;= { name: String =&gt; </a:t>
            </a:r>
            <a:r>
              <a:rPr lang="en-US" dirty="0" err="1" smtClean="0"/>
              <a:t>println</a:t>
            </a:r>
            <a:r>
              <a:rPr lang="en-US" dirty="0" smtClean="0"/>
              <a:t>(name); </a:t>
            </a:r>
            <a:r>
              <a:rPr lang="en-US" dirty="0" err="1" smtClean="0"/>
              <a:t>name.point</a:t>
            </a:r>
            <a:r>
              <a:rPr lang="en-US" dirty="0" smtClean="0"/>
              <a:t>[List] 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2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//NB., </a:t>
            </a:r>
          </a:p>
          <a:p>
            <a:r>
              <a:rPr lang="en-US" dirty="0" smtClean="0"/>
              <a:t>for( </a:t>
            </a:r>
          </a:p>
          <a:p>
            <a:r>
              <a:rPr lang="en-US" dirty="0" smtClean="0"/>
              <a:t>name &lt;- List("Sherlock", "Watson"); </a:t>
            </a:r>
          </a:p>
          <a:p>
            <a:r>
              <a:rPr lang="en-US" dirty="0" smtClean="0"/>
              <a:t>prefix &lt;- List("Mr.", "Sir."); </a:t>
            </a:r>
          </a:p>
          <a:p>
            <a:r>
              <a:rPr lang="en-US" dirty="0" smtClean="0"/>
              <a:t>// the only exception to the rule above is a let-expr:</a:t>
            </a:r>
          </a:p>
          <a:p>
            <a:r>
              <a:rPr lang="en-US" dirty="0" smtClean="0"/>
              <a:t>result = prefix + " " + name // here we introduce a non-monadic term,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ie</a:t>
            </a:r>
            <a:r>
              <a:rPr lang="en-US" dirty="0" smtClean="0"/>
              <a:t>., not in the list context</a:t>
            </a:r>
          </a:p>
          <a:p>
            <a:r>
              <a:rPr lang="en-US" dirty="0" smtClean="0"/>
              <a:t>// this is a local variable in the inner-most function</a:t>
            </a:r>
          </a:p>
          <a:p>
            <a:r>
              <a:rPr lang="en-US" dirty="0" smtClean="0"/>
              <a:t>) yield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nb.</a:t>
            </a:r>
            <a:r>
              <a:rPr lang="en-US" dirty="0" smtClean="0"/>
              <a:t> List() is inefficient here, as +=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//ASIDE: most useful in applicative style?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53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Monads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APPLICATIVES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upper = { (s: String) =&gt; </a:t>
            </a:r>
            <a:r>
              <a:rPr lang="en-US" dirty="0" err="1"/>
              <a:t>s.toUpperCase</a:t>
            </a:r>
            <a:r>
              <a:rPr lang="en-US" dirty="0"/>
              <a:t> }</a:t>
            </a:r>
          </a:p>
          <a:p>
            <a:r>
              <a:rPr lang="en-US" dirty="0" err="1"/>
              <a:t>val</a:t>
            </a:r>
            <a:r>
              <a:rPr lang="en-US" dirty="0"/>
              <a:t> bang = { (s: String) =&gt; s + "!"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//functions </a:t>
            </a:r>
            <a:r>
              <a:rPr lang="en-US" dirty="0"/>
              <a:t>are </a:t>
            </a:r>
            <a:r>
              <a:rPr lang="en-US" dirty="0" err="1" smtClean="0"/>
              <a:t>functors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they can be </a:t>
            </a:r>
            <a:r>
              <a:rPr lang="en-US" dirty="0" err="1"/>
              <a:t>map'd</a:t>
            </a:r>
            <a:r>
              <a:rPr lang="en-US" dirty="0"/>
              <a:t>!</a:t>
            </a:r>
          </a:p>
          <a:p>
            <a:r>
              <a:rPr lang="en-US" dirty="0" smtClean="0"/>
              <a:t>//</a:t>
            </a:r>
            <a:r>
              <a:rPr lang="en-US" dirty="0" err="1"/>
              <a:t>map'ing</a:t>
            </a:r>
            <a:r>
              <a:rPr lang="en-US" dirty="0"/>
              <a:t> a function over a function </a:t>
            </a:r>
          </a:p>
          <a:p>
            <a:r>
              <a:rPr lang="en-US" dirty="0"/>
              <a:t>//is just function </a:t>
            </a:r>
            <a:r>
              <a:rPr lang="en-US" dirty="0" smtClean="0"/>
              <a:t>composition: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 (upper map bang)("bye") )</a:t>
            </a:r>
          </a:p>
          <a:p>
            <a:r>
              <a:rPr lang="en-US" dirty="0" err="1"/>
              <a:t>println</a:t>
            </a:r>
            <a:r>
              <a:rPr lang="en-US" dirty="0"/>
              <a:t>( (upper compose bang)("bye"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//they are also applicative: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exclaim = (upper |@| bang) { _ + "! " + _ } 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(exclaim("bye"))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this is not function composition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// runs </a:t>
            </a:r>
            <a:r>
              <a:rPr lang="en-US" dirty="0"/>
              <a:t>upper and </a:t>
            </a:r>
            <a:r>
              <a:rPr lang="en-US" dirty="0" smtClean="0"/>
              <a:t>bang in </a:t>
            </a:r>
            <a:r>
              <a:rPr lang="en-US" dirty="0" err="1" smtClean="0"/>
              <a:t>parralell</a:t>
            </a:r>
            <a:endParaRPr lang="en-US" dirty="0"/>
          </a:p>
          <a:p>
            <a:r>
              <a:rPr lang="en-US" dirty="0"/>
              <a:t>// and combines their out put via { _ + _ 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/>
              <a:t>BYE</a:t>
            </a:r>
            <a:r>
              <a:rPr lang="mr-IN" dirty="0" smtClean="0"/>
              <a:t>!</a:t>
            </a:r>
            <a:endParaRPr lang="en-GB" dirty="0" smtClean="0"/>
          </a:p>
          <a:p>
            <a:endParaRPr lang="mr-IN" dirty="0"/>
          </a:p>
          <a:p>
            <a:r>
              <a:rPr lang="mr-IN" dirty="0"/>
              <a:t>BYE!</a:t>
            </a:r>
          </a:p>
          <a:p>
            <a:r>
              <a:rPr lang="mr-IN" dirty="0"/>
              <a:t/>
            </a:r>
            <a:br>
              <a:rPr lang="mr-IN" dirty="0"/>
            </a:br>
            <a:endParaRPr lang="mr-IN" dirty="0"/>
          </a:p>
          <a:p>
            <a:r>
              <a:rPr lang="en-US" dirty="0" smtClean="0"/>
              <a:t>BYE</a:t>
            </a:r>
            <a:r>
              <a:rPr lang="en-US" dirty="0"/>
              <a:t>! bye!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1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Applicatives</a:t>
            </a:r>
            <a:r>
              <a:rPr lang="en-US" dirty="0" smtClean="0"/>
              <a:t> to Monads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APPLICATIVES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How do you apply a </a:t>
            </a:r>
            <a:r>
              <a:rPr lang="en-US" dirty="0" smtClean="0"/>
              <a:t>function:</a:t>
            </a:r>
          </a:p>
          <a:p>
            <a:r>
              <a:rPr lang="en-US" dirty="0" smtClean="0"/>
              <a:t>// </a:t>
            </a:r>
            <a:r>
              <a:rPr lang="en-US" dirty="0"/>
              <a:t>requiring an A and returning an M[A</a:t>
            </a:r>
            <a:r>
              <a:rPr lang="en-US" dirty="0" smtClean="0"/>
              <a:t>]</a:t>
            </a:r>
          </a:p>
          <a:p>
            <a:r>
              <a:rPr lang="en-US" dirty="0" smtClean="0"/>
              <a:t>// </a:t>
            </a:r>
            <a:r>
              <a:rPr lang="en-US" dirty="0"/>
              <a:t>to a value of type M[A]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o: M[A]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f(a: A): M[A]</a:t>
            </a:r>
          </a:p>
          <a:p>
            <a:endParaRPr lang="en-US" dirty="0"/>
          </a:p>
          <a:p>
            <a:r>
              <a:rPr lang="en-US" dirty="0" smtClean="0"/>
              <a:t>//if </a:t>
            </a:r>
            <a:r>
              <a:rPr lang="en-US" dirty="0"/>
              <a:t>we were to ignore the A requirement, </a:t>
            </a:r>
            <a:endParaRPr lang="en-US" dirty="0" smtClean="0"/>
          </a:p>
          <a:p>
            <a:r>
              <a:rPr lang="en-US" dirty="0" smtClean="0"/>
              <a:t>//and </a:t>
            </a:r>
            <a:r>
              <a:rPr lang="en-US" dirty="0"/>
              <a:t>put in an M[A], we would get an M[M[A</a:t>
            </a:r>
            <a:r>
              <a:rPr lang="en-US" dirty="0" smtClean="0"/>
              <a:t>]]</a:t>
            </a:r>
          </a:p>
          <a:p>
            <a:endParaRPr lang="en-US" dirty="0" smtClean="0"/>
          </a:p>
          <a:p>
            <a:r>
              <a:rPr lang="en-US" dirty="0" smtClean="0"/>
              <a:t>o map f	// M[M[A]]</a:t>
            </a:r>
          </a:p>
          <a:p>
            <a:endParaRPr lang="en-US" dirty="0" smtClean="0"/>
          </a:p>
          <a:p>
            <a:r>
              <a:rPr lang="en-US" dirty="0" smtClean="0"/>
              <a:t>//we want: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flatMap</a:t>
            </a:r>
            <a:r>
              <a:rPr lang="en-US" dirty="0" smtClean="0"/>
              <a:t> f	// M[A]</a:t>
            </a:r>
          </a:p>
          <a:p>
            <a:endParaRPr lang="en-US" dirty="0"/>
          </a:p>
          <a:p>
            <a:r>
              <a:rPr lang="en-US" dirty="0"/>
              <a:t>//so using this function </a:t>
            </a:r>
            <a:r>
              <a:rPr lang="en-US" dirty="0" smtClean="0"/>
              <a:t>will require </a:t>
            </a:r>
          </a:p>
          <a:p>
            <a:r>
              <a:rPr lang="en-US" dirty="0" smtClean="0"/>
              <a:t>//some </a:t>
            </a:r>
            <a:r>
              <a:rPr lang="en-US" dirty="0"/>
              <a:t>unwrapping/flattening sort of </a:t>
            </a:r>
            <a:r>
              <a:rPr lang="en-US" dirty="0" smtClean="0"/>
              <a:t>operation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APPLICATIVES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trait </a:t>
            </a:r>
            <a:r>
              <a:rPr lang="en-US" dirty="0"/>
              <a:t>Monad[F[_]] </a:t>
            </a:r>
            <a:endParaRPr lang="en-US" dirty="0" smtClean="0"/>
          </a:p>
          <a:p>
            <a:r>
              <a:rPr lang="en-US" dirty="0" smtClean="0"/>
              <a:t>extends </a:t>
            </a:r>
            <a:r>
              <a:rPr lang="en-US" dirty="0"/>
              <a:t>Applicative[F] with Bind[F] {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Bind[F[_]] </a:t>
            </a:r>
            <a:r>
              <a:rPr lang="en-US" dirty="0" smtClean="0"/>
              <a:t>extends </a:t>
            </a:r>
            <a:r>
              <a:rPr lang="en-US" dirty="0"/>
              <a:t>Apply[F]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bind[A, B](fa: F[A])(f: A =&gt; F[B]): F[B</a:t>
            </a:r>
            <a:r>
              <a:rPr lang="en-US" dirty="0" smtClean="0"/>
              <a:t>]</a:t>
            </a:r>
          </a:p>
          <a:p>
            <a:r>
              <a:rPr lang="en-US" b="1" dirty="0"/>
              <a:t>	</a:t>
            </a:r>
            <a:r>
              <a:rPr lang="en-US" b="1" dirty="0" smtClean="0"/>
              <a:t>//aka. </a:t>
            </a:r>
            <a:r>
              <a:rPr lang="en-US" b="1" dirty="0" err="1" smtClean="0"/>
              <a:t>flatMap</a:t>
            </a:r>
            <a:endParaRPr lang="en-US" b="1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//notice the </a:t>
            </a:r>
            <a:r>
              <a:rPr lang="en-US" b="1" dirty="0" smtClean="0"/>
              <a:t>flattening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// (fa map f) has type F[F[B]]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flatMap</a:t>
            </a:r>
            <a:r>
              <a:rPr lang="en-US" dirty="0"/>
              <a:t>[B](f: A =&gt; F[B]) </a:t>
            </a:r>
            <a:r>
              <a:rPr lang="en-US" dirty="0" smtClean="0"/>
              <a:t>=</a:t>
            </a:r>
          </a:p>
          <a:p>
            <a:r>
              <a:rPr lang="en-US" dirty="0" smtClean="0"/>
              <a:t>  implicitly[F[A</a:t>
            </a:r>
            <a:r>
              <a:rPr lang="en-US" dirty="0"/>
              <a:t>]].bind(self)(f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List</a:t>
            </a:r>
            <a:r>
              <a:rPr lang="en-US" dirty="0"/>
              <a:t>("Sherlock Holmes", "John Watson")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dirty="0"/>
              <a:t>{ _ split " " </a:t>
            </a:r>
            <a:r>
              <a:rPr lang="en-US" dirty="0" smtClean="0"/>
              <a:t>}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Sherlock</a:t>
            </a:r>
            <a:r>
              <a:rPr lang="en-US" dirty="0"/>
              <a:t>, Holmes, </a:t>
            </a:r>
            <a:endParaRPr lang="en-US" dirty="0" smtClean="0"/>
          </a:p>
          <a:p>
            <a:r>
              <a:rPr lang="en-US" dirty="0" smtClean="0"/>
              <a:t>John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Watson)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dirty="0"/>
              <a:t>("Sherlock", "Watson") &gt;&gt;=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(name</a:t>
            </a:r>
            <a:r>
              <a:rPr lang="en-US" dirty="0"/>
              <a:t>: </a:t>
            </a:r>
            <a:r>
              <a:rPr lang="en-US" dirty="0" smtClean="0"/>
              <a:t>String) =&gt; </a:t>
            </a:r>
          </a:p>
          <a:p>
            <a:r>
              <a:rPr lang="en-US" dirty="0" smtClean="0"/>
              <a:t>     List</a:t>
            </a:r>
            <a:r>
              <a:rPr lang="en-US" dirty="0"/>
              <a:t>("Mr.", "Sir.") ∘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    (p: String) </a:t>
            </a:r>
            <a:r>
              <a:rPr lang="en-US" dirty="0"/>
              <a:t>=&gt; </a:t>
            </a:r>
            <a:r>
              <a:rPr lang="en-US" dirty="0" smtClean="0"/>
              <a:t>p </a:t>
            </a:r>
            <a:r>
              <a:rPr lang="en-US" dirty="0"/>
              <a:t>+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List</a:t>
            </a:r>
            <a:r>
              <a:rPr lang="en-US" dirty="0"/>
              <a:t>("Sherlock", "Watson") </a:t>
            </a:r>
            <a:r>
              <a:rPr lang="en-US" dirty="0" err="1"/>
              <a:t>flatMap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(name</a:t>
            </a:r>
            <a:r>
              <a:rPr lang="en-US" dirty="0"/>
              <a:t>: </a:t>
            </a:r>
            <a:r>
              <a:rPr lang="en-US" dirty="0" smtClean="0"/>
              <a:t>String) </a:t>
            </a:r>
            <a:r>
              <a:rPr lang="en-US" dirty="0"/>
              <a:t>=&gt; </a:t>
            </a:r>
          </a:p>
          <a:p>
            <a:r>
              <a:rPr lang="en-US" dirty="0" smtClean="0"/>
              <a:t>     List</a:t>
            </a:r>
            <a:r>
              <a:rPr lang="en-US" dirty="0"/>
              <a:t>("Mr.", "Sir.") map { </a:t>
            </a:r>
          </a:p>
          <a:p>
            <a:r>
              <a:rPr lang="en-US" dirty="0"/>
              <a:t> </a:t>
            </a:r>
            <a:r>
              <a:rPr lang="en-US" dirty="0" smtClean="0"/>
              <a:t>       (prefix</a:t>
            </a:r>
            <a:r>
              <a:rPr lang="en-US" dirty="0"/>
              <a:t>: </a:t>
            </a:r>
            <a:r>
              <a:rPr lang="en-US" dirty="0" smtClean="0"/>
              <a:t>String) </a:t>
            </a:r>
            <a:r>
              <a:rPr lang="en-US" dirty="0"/>
              <a:t>=&gt; </a:t>
            </a:r>
            <a:r>
              <a:rPr lang="en-US" dirty="0" smtClean="0"/>
              <a:t>prefix </a:t>
            </a:r>
            <a:r>
              <a:rPr lang="en-US" dirty="0"/>
              <a:t>+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//every line is an operation on a List, </a:t>
            </a:r>
            <a:br>
              <a:rPr lang="en-US" dirty="0"/>
            </a:br>
            <a:r>
              <a:rPr lang="en-US" dirty="0" smtClean="0"/>
              <a:t>for { </a:t>
            </a:r>
            <a:endParaRPr lang="en-US" dirty="0"/>
          </a:p>
          <a:p>
            <a:r>
              <a:rPr lang="en-US" dirty="0" smtClean="0"/>
              <a:t>  name </a:t>
            </a:r>
            <a:r>
              <a:rPr lang="en-US" dirty="0"/>
              <a:t>&lt;- List("Sherlock", "Watson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prefix </a:t>
            </a:r>
            <a:r>
              <a:rPr lang="en-US" dirty="0"/>
              <a:t>&lt;- List("Mr.", "Sir</a:t>
            </a:r>
            <a:r>
              <a:rPr lang="en-US" dirty="0" smtClean="0"/>
              <a:t>.")</a:t>
            </a:r>
            <a:endParaRPr lang="en-US" dirty="0"/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yield prefix + name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</a:t>
            </a:r>
            <a:r>
              <a:rPr lang="en-US" dirty="0" err="1"/>
              <a:t>Mr.Sherlock</a:t>
            </a:r>
            <a:r>
              <a:rPr lang="en-US" dirty="0"/>
              <a:t>, </a:t>
            </a:r>
            <a:r>
              <a:rPr lang="en-US" dirty="0" err="1"/>
              <a:t>Sir.Sherlock</a:t>
            </a:r>
            <a:r>
              <a:rPr lang="en-US" dirty="0"/>
              <a:t>, </a:t>
            </a:r>
            <a:r>
              <a:rPr lang="en-US" dirty="0" err="1"/>
              <a:t>Mr.Watson</a:t>
            </a:r>
            <a:r>
              <a:rPr lang="en-US" dirty="0"/>
              <a:t>, </a:t>
            </a:r>
            <a:r>
              <a:rPr lang="en-US" dirty="0" err="1"/>
              <a:t>Sir.Watson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List(</a:t>
            </a:r>
            <a:r>
              <a:rPr lang="en-US" dirty="0" err="1"/>
              <a:t>Mr.Sherlock</a:t>
            </a:r>
            <a:r>
              <a:rPr lang="en-US" dirty="0"/>
              <a:t>, </a:t>
            </a:r>
            <a:r>
              <a:rPr lang="en-US" dirty="0" err="1"/>
              <a:t>Sir.Sherlock</a:t>
            </a:r>
            <a:r>
              <a:rPr lang="en-US" dirty="0"/>
              <a:t>, </a:t>
            </a:r>
            <a:r>
              <a:rPr lang="en-US" dirty="0" err="1"/>
              <a:t>Mr.Watson</a:t>
            </a:r>
            <a:r>
              <a:rPr lang="en-US" dirty="0"/>
              <a:t>, </a:t>
            </a:r>
            <a:r>
              <a:rPr lang="en-US" dirty="0" err="1"/>
              <a:t>Sir.Watson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List(</a:t>
            </a:r>
            <a:r>
              <a:rPr lang="en-US" dirty="0" err="1"/>
              <a:t>Mr.Sherlock</a:t>
            </a:r>
            <a:r>
              <a:rPr lang="en-US" dirty="0"/>
              <a:t>, </a:t>
            </a:r>
            <a:r>
              <a:rPr lang="en-US" dirty="0" err="1"/>
              <a:t>Sir.Sherlock</a:t>
            </a:r>
            <a:r>
              <a:rPr lang="en-US" dirty="0"/>
              <a:t>, </a:t>
            </a:r>
            <a:r>
              <a:rPr lang="en-US" dirty="0" err="1"/>
              <a:t>Mr.Watson</a:t>
            </a:r>
            <a:r>
              <a:rPr lang="en-US" dirty="0"/>
              <a:t>, </a:t>
            </a:r>
            <a:r>
              <a:rPr lang="en-US" dirty="0" err="1"/>
              <a:t>Sir.Watson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 MONAD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the left side can be any </a:t>
            </a:r>
            <a:r>
              <a:rPr lang="en-US" dirty="0" smtClean="0"/>
              <a:t>monoid = + with 0</a:t>
            </a:r>
          </a:p>
          <a:p>
            <a:r>
              <a:rPr lang="en-US" dirty="0" err="1" smtClean="0"/>
              <a:t>ErrorResult</a:t>
            </a:r>
            <a:r>
              <a:rPr lang="en-US" dirty="0" smtClean="0"/>
              <a:t>[T</a:t>
            </a:r>
            <a:r>
              <a:rPr lang="en-US" dirty="0"/>
              <a:t>] = Writer[Vector[String], T]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//.</a:t>
            </a:r>
            <a:r>
              <a:rPr lang="en-US" dirty="0"/>
              <a:t>set creates a writer instance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as does </a:t>
            </a:r>
            <a:r>
              <a:rPr lang="en-US" dirty="0" err="1"/>
              <a:t>WriterT.writer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getWeight</a:t>
            </a:r>
            <a:r>
              <a:rPr lang="en-US" dirty="0"/>
              <a:t>() : </a:t>
            </a:r>
            <a:r>
              <a:rPr lang="en-US" dirty="0" err="1"/>
              <a:t>ErrorResult</a:t>
            </a:r>
            <a:r>
              <a:rPr lang="en-US" dirty="0"/>
              <a:t>[Double] = 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70 * </a:t>
            </a:r>
            <a:r>
              <a:rPr lang="en-US" dirty="0" smtClean="0"/>
              <a:t>2.2).</a:t>
            </a:r>
            <a:r>
              <a:rPr lang="en-US" dirty="0"/>
              <a:t>set(Vector("</a:t>
            </a:r>
            <a:r>
              <a:rPr lang="en-US" dirty="0" smtClean="0"/>
              <a:t>calculating a </a:t>
            </a:r>
            <a:r>
              <a:rPr lang="en-US" dirty="0"/>
              <a:t>weight"))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//</a:t>
            </a:r>
            <a:r>
              <a:rPr lang="en-US" dirty="0"/>
              <a:t>to get the Vector[String] and Double </a:t>
            </a:r>
          </a:p>
          <a:p>
            <a:r>
              <a:rPr lang="en-US" dirty="0"/>
              <a:t>//we need to get the </a:t>
            </a:r>
            <a:r>
              <a:rPr lang="en-US" dirty="0" err="1"/>
              <a:t>ErrorResult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//(</a:t>
            </a:r>
            <a:r>
              <a:rPr lang="en-US" dirty="0" err="1"/>
              <a:t>ie</a:t>
            </a:r>
            <a:r>
              <a:rPr lang="en-US" dirty="0"/>
              <a:t>., the Writer) and run it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 </a:t>
            </a:r>
            <a:r>
              <a:rPr lang="en-US" dirty="0" err="1"/>
              <a:t>getWeight</a:t>
            </a:r>
            <a:r>
              <a:rPr lang="en-US" dirty="0"/>
              <a:t>().run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 MONAD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getHeight</a:t>
            </a:r>
            <a:r>
              <a:rPr lang="en-US" dirty="0"/>
              <a:t>(w: Double) : </a:t>
            </a:r>
            <a:r>
              <a:rPr lang="en-US" dirty="0" err="1"/>
              <a:t>ErrorResult</a:t>
            </a:r>
            <a:r>
              <a:rPr lang="en-US" dirty="0"/>
              <a:t>[Double] = </a:t>
            </a:r>
            <a:br>
              <a:rPr lang="en-US" dirty="0"/>
            </a:br>
            <a:r>
              <a:rPr lang="en-US" dirty="0"/>
              <a:t>  (</a:t>
            </a:r>
            <a:r>
              <a:rPr lang="en-US" dirty="0" err="1"/>
              <a:t>math.sqrt</a:t>
            </a:r>
            <a:r>
              <a:rPr lang="en-US" dirty="0"/>
              <a:t>(w/25)).set(</a:t>
            </a:r>
          </a:p>
          <a:p>
            <a:r>
              <a:rPr lang="en-US" dirty="0"/>
              <a:t>	Vector(</a:t>
            </a:r>
            <a:r>
              <a:rPr lang="en-US" dirty="0" err="1"/>
              <a:t>s"calc</a:t>
            </a:r>
            <a:r>
              <a:rPr lang="en-US" dirty="0"/>
              <a:t>. assuming </a:t>
            </a:r>
            <a:r>
              <a:rPr lang="en-US" dirty="0" err="1"/>
              <a:t>bmi</a:t>
            </a:r>
            <a:r>
              <a:rPr lang="en-US" dirty="0"/>
              <a:t>=25 &amp; w=$w")</a:t>
            </a:r>
          </a:p>
          <a:p>
            <a:r>
              <a:rPr lang="en-US" dirty="0"/>
              <a:t>  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getSummary</a:t>
            </a:r>
            <a:r>
              <a:rPr lang="en-US" dirty="0" smtClean="0"/>
              <a:t>(n: </a:t>
            </a:r>
            <a:r>
              <a:rPr lang="en-US" dirty="0"/>
              <a:t>String, h: Double): </a:t>
            </a:r>
            <a:r>
              <a:rPr lang="en-US" dirty="0" err="1"/>
              <a:t>ErrorResult</a:t>
            </a:r>
            <a:r>
              <a:rPr lang="en-US" dirty="0"/>
              <a:t>[String] = </a:t>
            </a:r>
            <a:r>
              <a:rPr lang="en-US" dirty="0" err="1" smtClean="0"/>
              <a:t>s"$n</a:t>
            </a:r>
            <a:r>
              <a:rPr lang="en-US" dirty="0" smtClean="0"/>
              <a:t> ~ $h" .</a:t>
            </a:r>
          </a:p>
          <a:p>
            <a:r>
              <a:rPr lang="en-US" dirty="0"/>
              <a:t>	</a:t>
            </a:r>
            <a:r>
              <a:rPr lang="en-US" dirty="0" smtClean="0"/>
              <a:t>set(Vector(</a:t>
            </a:r>
            <a:r>
              <a:rPr lang="en-US" dirty="0" err="1" smtClean="0"/>
              <a:t>s"msg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(n: $name, h: $h)"))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//to sequence writers: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seqdWriter</a:t>
            </a:r>
            <a:r>
              <a:rPr lang="en-US" dirty="0"/>
              <a:t> = for {</a:t>
            </a:r>
          </a:p>
          <a:p>
            <a:r>
              <a:rPr lang="en-US" dirty="0" smtClean="0"/>
              <a:t>  w </a:t>
            </a:r>
            <a:r>
              <a:rPr lang="en-US" dirty="0"/>
              <a:t>&lt;- </a:t>
            </a:r>
            <a:r>
              <a:rPr lang="en-US" dirty="0" err="1"/>
              <a:t>getWeight</a:t>
            </a:r>
            <a:r>
              <a:rPr lang="en-US" dirty="0"/>
              <a:t>()</a:t>
            </a:r>
          </a:p>
          <a:p>
            <a:r>
              <a:rPr lang="en-US" dirty="0" smtClean="0"/>
              <a:t>  h </a:t>
            </a:r>
            <a:r>
              <a:rPr lang="en-US" dirty="0"/>
              <a:t>&lt;- </a:t>
            </a:r>
            <a:r>
              <a:rPr lang="en-US" dirty="0" err="1"/>
              <a:t>getExpectedHeight</a:t>
            </a:r>
            <a:r>
              <a:rPr lang="en-US" dirty="0"/>
              <a:t>(w)</a:t>
            </a:r>
          </a:p>
          <a:p>
            <a:r>
              <a:rPr lang="en-US" dirty="0" smtClean="0"/>
              <a:t>  m </a:t>
            </a:r>
            <a:r>
              <a:rPr lang="en-US" dirty="0"/>
              <a:t>&lt;- </a:t>
            </a:r>
            <a:r>
              <a:rPr lang="en-US" dirty="0" err="1"/>
              <a:t>getSummary</a:t>
            </a:r>
            <a:r>
              <a:rPr lang="en-US" dirty="0"/>
              <a:t>("Watson", h)</a:t>
            </a:r>
          </a:p>
          <a:p>
            <a:r>
              <a:rPr lang="en-US" dirty="0"/>
              <a:t>} yield 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/>
              <a:t>//writers need to be run to extract </a:t>
            </a:r>
            <a:r>
              <a:rPr lang="en-US" dirty="0" smtClean="0"/>
              <a:t>contents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seqdWriter.run</a:t>
            </a:r>
            <a:r>
              <a:rPr lang="en-US" dirty="0"/>
              <a:t>) 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(</a:t>
            </a:r>
          </a:p>
          <a:p>
            <a:endParaRPr lang="en-US" dirty="0"/>
          </a:p>
          <a:p>
            <a:r>
              <a:rPr lang="en-US" dirty="0" smtClean="0"/>
              <a:t>Vector(</a:t>
            </a:r>
          </a:p>
          <a:p>
            <a:r>
              <a:rPr lang="en-US" dirty="0" smtClean="0"/>
              <a:t>calculating </a:t>
            </a:r>
            <a:r>
              <a:rPr lang="en-US" dirty="0"/>
              <a:t>a weight,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calculating </a:t>
            </a:r>
            <a:r>
              <a:rPr lang="en-US" dirty="0"/>
              <a:t>weight assuming </a:t>
            </a:r>
            <a:r>
              <a:rPr lang="en-US" dirty="0" err="1"/>
              <a:t>bmi</a:t>
            </a:r>
            <a:r>
              <a:rPr lang="en-US" dirty="0"/>
              <a:t>=25 &amp; w=154.0,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msg.(n</a:t>
            </a:r>
            <a:r>
              <a:rPr lang="en-US" dirty="0"/>
              <a:t>: Watson, h: </a:t>
            </a:r>
            <a:r>
              <a:rPr lang="en-US" dirty="0" smtClean="0"/>
              <a:t>2.48)</a:t>
            </a:r>
          </a:p>
          <a:p>
            <a:r>
              <a:rPr lang="en-US" dirty="0" smtClean="0"/>
              <a:t>),</a:t>
            </a:r>
          </a:p>
          <a:p>
            <a:endParaRPr lang="en-US" dirty="0"/>
          </a:p>
          <a:p>
            <a:r>
              <a:rPr lang="en-US" dirty="0" smtClean="0"/>
              <a:t>Watson ~ 2.48</a:t>
            </a:r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7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MONAD ("READER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422" y="857566"/>
            <a:ext cx="6660000" cy="5635338"/>
          </a:xfrm>
        </p:spPr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upr</a:t>
            </a:r>
            <a:r>
              <a:rPr lang="en-US" dirty="0" smtClean="0"/>
              <a:t> </a:t>
            </a:r>
            <a:r>
              <a:rPr lang="en-US" dirty="0"/>
              <a:t>= { (s: String) =&gt; </a:t>
            </a:r>
            <a:r>
              <a:rPr lang="en-US" dirty="0" err="1"/>
              <a:t>s.toUpperCase</a:t>
            </a:r>
            <a:r>
              <a:rPr lang="en-US" dirty="0"/>
              <a:t> }</a:t>
            </a:r>
          </a:p>
          <a:p>
            <a:r>
              <a:rPr lang="en-US" dirty="0" err="1"/>
              <a:t>val</a:t>
            </a:r>
            <a:r>
              <a:rPr lang="en-US" dirty="0"/>
              <a:t> bang = { (s: String) =&gt; s + "!"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//recall: functions </a:t>
            </a:r>
            <a:r>
              <a:rPr lang="en-US" dirty="0"/>
              <a:t>are </a:t>
            </a:r>
            <a:r>
              <a:rPr lang="en-US" dirty="0" err="1" smtClean="0"/>
              <a:t>functors</a:t>
            </a:r>
            <a:r>
              <a:rPr lang="en-US" dirty="0" smtClean="0"/>
              <a:t> + </a:t>
            </a:r>
            <a:r>
              <a:rPr lang="en-US" dirty="0" err="1" smtClean="0"/>
              <a:t>applicatives</a:t>
            </a:r>
            <a:endParaRPr lang="en-US" dirty="0"/>
          </a:p>
          <a:p>
            <a:r>
              <a:rPr lang="en-US" dirty="0" err="1"/>
              <a:t>println</a:t>
            </a:r>
            <a:r>
              <a:rPr lang="en-US" dirty="0" smtClean="0"/>
              <a:t>((</a:t>
            </a:r>
            <a:r>
              <a:rPr lang="en-US" dirty="0" err="1" smtClean="0"/>
              <a:t>upr</a:t>
            </a:r>
            <a:r>
              <a:rPr lang="en-US" dirty="0" smtClean="0"/>
              <a:t> </a:t>
            </a:r>
            <a:r>
              <a:rPr lang="en-US" dirty="0"/>
              <a:t>map bang)("bye</a:t>
            </a:r>
            <a:r>
              <a:rPr lang="en-US" dirty="0" smtClean="0"/>
              <a:t>"))</a:t>
            </a:r>
          </a:p>
          <a:p>
            <a:r>
              <a:rPr lang="en-US" dirty="0" err="1"/>
              <a:t>println</a:t>
            </a:r>
            <a:r>
              <a:rPr lang="en-US" dirty="0" smtClean="0"/>
              <a:t>(((</a:t>
            </a:r>
            <a:r>
              <a:rPr lang="en-US" dirty="0" err="1" smtClean="0"/>
              <a:t>upr</a:t>
            </a:r>
            <a:r>
              <a:rPr lang="en-US" dirty="0" smtClean="0"/>
              <a:t> |@| bang) { _ + "! " + _ })("bye"))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//functions </a:t>
            </a:r>
            <a:r>
              <a:rPr lang="en-US" dirty="0"/>
              <a:t>are also monads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s </a:t>
            </a:r>
            <a:r>
              <a:rPr lang="en-US" dirty="0"/>
              <a:t>= </a:t>
            </a:r>
            <a:r>
              <a:rPr lang="en-US" dirty="0" smtClean="0"/>
              <a:t>for(m </a:t>
            </a:r>
            <a:r>
              <a:rPr lang="en-US" dirty="0"/>
              <a:t>&lt;- </a:t>
            </a:r>
            <a:r>
              <a:rPr lang="en-US" dirty="0" smtClean="0"/>
              <a:t>upper; s </a:t>
            </a:r>
            <a:r>
              <a:rPr lang="en-US" dirty="0"/>
              <a:t>&lt;- </a:t>
            </a:r>
            <a:r>
              <a:rPr lang="en-US" dirty="0" smtClean="0"/>
              <a:t>bang) </a:t>
            </a:r>
            <a:r>
              <a:rPr lang="en-US" dirty="0"/>
              <a:t>yield </a:t>
            </a:r>
            <a:r>
              <a:rPr lang="en-US" dirty="0" err="1" smtClean="0"/>
              <a:t>s"$m</a:t>
            </a:r>
            <a:r>
              <a:rPr lang="en-US" dirty="0" smtClean="0"/>
              <a:t>!$s"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// m: return value of upper *when* run</a:t>
            </a:r>
          </a:p>
          <a:p>
            <a:r>
              <a:rPr lang="en-US" dirty="0"/>
              <a:t>// s: independent return value of bang when run</a:t>
            </a:r>
          </a:p>
          <a:p>
            <a:r>
              <a:rPr lang="en-US" dirty="0"/>
              <a:t>// yield: how m and s *will be* </a:t>
            </a:r>
            <a:r>
              <a:rPr lang="en-US" dirty="0" smtClean="0"/>
              <a:t>combined</a:t>
            </a:r>
          </a:p>
          <a:p>
            <a:endParaRPr lang="en-US" dirty="0"/>
          </a:p>
          <a:p>
            <a:r>
              <a:rPr lang="en-US" dirty="0" smtClean="0"/>
              <a:t>//s </a:t>
            </a:r>
            <a:r>
              <a:rPr lang="en-US" dirty="0"/>
              <a:t>is a function which runs its </a:t>
            </a:r>
            <a:r>
              <a:rPr lang="en-US" dirty="0" err="1"/>
              <a:t>arg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//through </a:t>
            </a:r>
            <a:r>
              <a:rPr lang="en-US" dirty="0" err="1" smtClean="0"/>
              <a:t>upr</a:t>
            </a:r>
            <a:r>
              <a:rPr lang="en-US" dirty="0" smtClean="0"/>
              <a:t>, then bang, then </a:t>
            </a:r>
            <a:r>
              <a:rPr lang="en-US" dirty="0"/>
              <a:t>combines </a:t>
            </a:r>
            <a:r>
              <a:rPr lang="en-US" dirty="0" smtClean="0"/>
              <a:t>them:</a:t>
            </a:r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(s</a:t>
            </a:r>
            <a:r>
              <a:rPr lang="en-US" dirty="0"/>
              <a:t>("bye</a:t>
            </a:r>
            <a:r>
              <a:rPr lang="en-US" dirty="0" smtClean="0"/>
              <a:t>"))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/>
              <a:t>BYE!</a:t>
            </a:r>
          </a:p>
          <a:p>
            <a:endParaRPr lang="en-GB" dirty="0" smtClean="0"/>
          </a:p>
          <a:p>
            <a:r>
              <a:rPr lang="en-US" dirty="0" smtClean="0"/>
              <a:t>BYE</a:t>
            </a:r>
            <a:r>
              <a:rPr lang="en-US" dirty="0"/>
              <a:t>! bye!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BYE!bye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0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 Transformers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Prelude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Lifting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lambdas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APPLICATIVE (vs. Monadic) style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Collections are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Functions are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Applicatives</a:t>
            </a:r>
            <a:r>
              <a:rPr lang="en-US" dirty="0" smtClean="0"/>
              <a:t> to monads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Generalizing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For-comprehensions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Monads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writer monad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function monad ("reader")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Monad transformers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Monad transformers: why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Monad transformers: using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TRANSFORMERS: WHY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suppose we have</a:t>
            </a:r>
          </a:p>
          <a:p>
            <a:r>
              <a:rPr lang="en-US" dirty="0"/>
              <a:t>type Result[A] = Either[String, Option[A]]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//a value of this type is then,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 err="1"/>
              <a:t>val</a:t>
            </a:r>
            <a:r>
              <a:rPr lang="en-US" dirty="0"/>
              <a:t> r: Result[</a:t>
            </a:r>
            <a:r>
              <a:rPr lang="en-US" dirty="0" err="1"/>
              <a:t>Int</a:t>
            </a:r>
            <a:r>
              <a:rPr lang="en-US" dirty="0"/>
              <a:t>] = Right(Some(1)) //or,</a:t>
            </a:r>
          </a:p>
          <a:p>
            <a:r>
              <a:rPr lang="en-US" dirty="0" err="1"/>
              <a:t>val</a:t>
            </a:r>
            <a:r>
              <a:rPr lang="en-US" dirty="0"/>
              <a:t> l: Result[</a:t>
            </a:r>
            <a:r>
              <a:rPr lang="en-US" dirty="0" err="1"/>
              <a:t>Int</a:t>
            </a:r>
            <a:r>
              <a:rPr lang="en-US" dirty="0"/>
              <a:t>] = Left("Error!") 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RECALL: Either[A, B] = Left[A] | Right[B]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//to use the </a:t>
            </a:r>
            <a:r>
              <a:rPr lang="en-US" dirty="0" smtClean="0"/>
              <a:t>value </a:t>
            </a:r>
            <a:r>
              <a:rPr lang="en-US" dirty="0"/>
              <a:t>we would have to unwrap twice:</a:t>
            </a:r>
          </a:p>
          <a:p>
            <a:r>
              <a:rPr lang="en-US" dirty="0" err="1"/>
              <a:t>val</a:t>
            </a:r>
            <a:r>
              <a:rPr lang="en-US" dirty="0"/>
              <a:t> n: Result[</a:t>
            </a:r>
            <a:r>
              <a:rPr lang="en-US" dirty="0" err="1"/>
              <a:t>Int</a:t>
            </a:r>
            <a:r>
              <a:rPr lang="en-US" dirty="0"/>
              <a:t>] = for(opt &lt;- r) yield for(result &lt;- opt) yield result + 1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//we would like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for(result </a:t>
            </a:r>
            <a:r>
              <a:rPr lang="en-US" dirty="0"/>
              <a:t>&lt;- r) yield result + 1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//enter monad </a:t>
            </a:r>
            <a:r>
              <a:rPr lang="en-US" dirty="0" err="1" smtClean="0"/>
              <a:t>transfomers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TRANSFORMERS: WHY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/>
              <a:t>OptionT</a:t>
            </a:r>
            <a:r>
              <a:rPr lang="en-US" dirty="0"/>
              <a:t>[M[_]] is a monad transformer which makes a M[Option[A]]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type </a:t>
            </a:r>
            <a:r>
              <a:rPr lang="en-US" dirty="0" err="1"/>
              <a:t>Rezult</a:t>
            </a:r>
            <a:r>
              <a:rPr lang="en-US" dirty="0"/>
              <a:t>[A] = </a:t>
            </a:r>
            <a:r>
              <a:rPr lang="en-US" dirty="0" err="1"/>
              <a:t>OptionT</a:t>
            </a:r>
            <a:r>
              <a:rPr lang="en-US" dirty="0"/>
              <a:t>[Either, A] //ERROR: Either requires two type </a:t>
            </a:r>
            <a:r>
              <a:rPr lang="en-US" dirty="0" err="1"/>
              <a:t>args</a:t>
            </a:r>
            <a:r>
              <a:rPr lang="en-US" dirty="0"/>
              <a:t>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type Error[X] = Either[String, X]</a:t>
            </a:r>
          </a:p>
          <a:p>
            <a:r>
              <a:rPr lang="en-US" dirty="0"/>
              <a:t>type </a:t>
            </a:r>
            <a:r>
              <a:rPr lang="en-US" dirty="0" err="1"/>
              <a:t>Rezult</a:t>
            </a:r>
            <a:r>
              <a:rPr lang="en-US" dirty="0"/>
              <a:t>[A] = </a:t>
            </a:r>
            <a:r>
              <a:rPr lang="en-US" dirty="0" err="1"/>
              <a:t>OptionT</a:t>
            </a:r>
            <a:r>
              <a:rPr lang="en-US" dirty="0"/>
              <a:t>[Error, A] //</a:t>
            </a:r>
            <a:r>
              <a:rPr lang="en-US" dirty="0" err="1"/>
              <a:t>Rezult</a:t>
            </a:r>
            <a:r>
              <a:rPr lang="en-US" dirty="0"/>
              <a:t>[A] is a combined monad </a:t>
            </a:r>
          </a:p>
          <a:p>
            <a:r>
              <a:rPr lang="en-US" dirty="0"/>
              <a:t>//which unwraps nicely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//or just,</a:t>
            </a:r>
          </a:p>
          <a:p>
            <a:r>
              <a:rPr lang="en-US" dirty="0"/>
              <a:t>type Result[A] = </a:t>
            </a:r>
            <a:r>
              <a:rPr lang="en-US" dirty="0" err="1"/>
              <a:t>OptionT</a:t>
            </a:r>
            <a:r>
              <a:rPr lang="en-US" dirty="0"/>
              <a:t>[({ type e[X] = Either[String, X]})#e, A]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MONAD TRANSFORMERS: </a:t>
            </a:r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Error[X] = Either[String, X]</a:t>
            </a:r>
          </a:p>
          <a:p>
            <a:r>
              <a:rPr lang="en-US" dirty="0"/>
              <a:t>type Result[A] = </a:t>
            </a:r>
            <a:r>
              <a:rPr lang="en-US" dirty="0" err="1"/>
              <a:t>OptionT</a:t>
            </a:r>
            <a:r>
              <a:rPr lang="en-US" dirty="0"/>
              <a:t>[Error, A] //</a:t>
            </a:r>
            <a:r>
              <a:rPr lang="en-US" dirty="0" err="1"/>
              <a:t>ie</a:t>
            </a:r>
            <a:r>
              <a:rPr lang="en-US" dirty="0"/>
              <a:t>., </a:t>
            </a:r>
            <a:r>
              <a:rPr lang="en-US" dirty="0" err="1"/>
              <a:t>OptionT</a:t>
            </a:r>
            <a:r>
              <a:rPr lang="en-US" dirty="0"/>
              <a:t>[Either[String, Option[A]], A]</a:t>
            </a:r>
          </a:p>
          <a:p>
            <a:r>
              <a:rPr lang="en-US" dirty="0"/>
              <a:t>//created: </a:t>
            </a:r>
            <a:r>
              <a:rPr lang="en-US" dirty="0" err="1"/>
              <a:t>OptionT</a:t>
            </a:r>
            <a:r>
              <a:rPr lang="en-US" dirty="0"/>
              <a:t>(Left(String)), </a:t>
            </a:r>
            <a:r>
              <a:rPr lang="en-US" dirty="0" err="1"/>
              <a:t>OptionT</a:t>
            </a:r>
            <a:r>
              <a:rPr lang="en-US" dirty="0"/>
              <a:t>(Right(Some(</a:t>
            </a:r>
            <a:r>
              <a:rPr lang="en-US" dirty="0" err="1"/>
              <a:t>Int</a:t>
            </a:r>
            <a:r>
              <a:rPr lang="en-US" dirty="0"/>
              <a:t>) | None))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//therefore describes three result states: error, no value, value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//lets make some Results:</a:t>
            </a:r>
          </a:p>
          <a:p>
            <a:r>
              <a:rPr lang="en-US" dirty="0" err="1"/>
              <a:t>val</a:t>
            </a:r>
            <a:r>
              <a:rPr lang="en-US" dirty="0"/>
              <a:t> r1: Result[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OptionT</a:t>
            </a:r>
            <a:r>
              <a:rPr lang="en-US" dirty="0"/>
              <a:t>(Right(Some(1)) : Error[Option[</a:t>
            </a:r>
            <a:r>
              <a:rPr lang="en-US" dirty="0" err="1"/>
              <a:t>Int</a:t>
            </a:r>
            <a:r>
              <a:rPr lang="en-US" dirty="0"/>
              <a:t>]]) //ugh!</a:t>
            </a:r>
          </a:p>
          <a:p>
            <a:r>
              <a:rPr lang="en-US" dirty="0" err="1"/>
              <a:t>val</a:t>
            </a:r>
            <a:r>
              <a:rPr lang="en-US" dirty="0"/>
              <a:t> l1: Result[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OptionT</a:t>
            </a:r>
            <a:r>
              <a:rPr lang="en-US" dirty="0"/>
              <a:t>(Left("ERROR!") : Error[Option[</a:t>
            </a:r>
            <a:r>
              <a:rPr lang="en-US" dirty="0" err="1"/>
              <a:t>Int</a:t>
            </a:r>
            <a:r>
              <a:rPr lang="en-US" dirty="0"/>
              <a:t>]])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MONAD TRANSFORMERS: USING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//we can just use .point to construct:</a:t>
            </a:r>
          </a:p>
          <a:p>
            <a:r>
              <a:rPr lang="en-US" dirty="0" err="1"/>
              <a:t>val</a:t>
            </a:r>
            <a:r>
              <a:rPr lang="en-US" dirty="0"/>
              <a:t> r2: Result[</a:t>
            </a:r>
            <a:r>
              <a:rPr lang="en-US" dirty="0" err="1"/>
              <a:t>Int</a:t>
            </a:r>
            <a:r>
              <a:rPr lang="en-US" dirty="0"/>
              <a:t>] = 1.point[Result]</a:t>
            </a:r>
          </a:p>
          <a:p>
            <a:r>
              <a:rPr lang="en-US" dirty="0" err="1"/>
              <a:t>val</a:t>
            </a:r>
            <a:r>
              <a:rPr lang="en-US" dirty="0"/>
              <a:t> r3: Result[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OptionT</a:t>
            </a:r>
            <a:r>
              <a:rPr lang="en-US" dirty="0"/>
              <a:t>(none[</a:t>
            </a:r>
            <a:r>
              <a:rPr lang="en-US" dirty="0" err="1"/>
              <a:t>Int</a:t>
            </a:r>
            <a:r>
              <a:rPr lang="en-US" dirty="0"/>
              <a:t>].point[Error])</a:t>
            </a:r>
          </a:p>
          <a:p>
            <a:r>
              <a:rPr lang="en-US" dirty="0" err="1"/>
              <a:t>val</a:t>
            </a:r>
            <a:r>
              <a:rPr lang="en-US" dirty="0"/>
              <a:t> l2: Result[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OptionT</a:t>
            </a:r>
            <a:r>
              <a:rPr lang="en-US" dirty="0"/>
              <a:t>(Left("error!") : Error[Option[</a:t>
            </a:r>
            <a:r>
              <a:rPr lang="en-US" dirty="0" err="1"/>
              <a:t>Int</a:t>
            </a:r>
            <a:r>
              <a:rPr lang="en-US" dirty="0"/>
              <a:t>]])</a:t>
            </a:r>
          </a:p>
          <a:p>
            <a:r>
              <a:rPr lang="en-US" dirty="0"/>
              <a:t>//and now,</a:t>
            </a:r>
          </a:p>
          <a:p>
            <a:r>
              <a:rPr lang="en-US" dirty="0" err="1"/>
              <a:t>println</a:t>
            </a:r>
            <a:r>
              <a:rPr lang="en-US" dirty="0"/>
              <a:t>(for(result &lt;- r1) yield s"r1 contains $result");</a:t>
            </a:r>
          </a:p>
          <a:p>
            <a:r>
              <a:rPr lang="en-US" dirty="0" err="1"/>
              <a:t>println</a:t>
            </a:r>
            <a:r>
              <a:rPr lang="en-US" dirty="0"/>
              <a:t>(for(result &lt;- l1) yield s"l1 contains $result");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answer: Either[String, Option[</a:t>
            </a:r>
            <a:r>
              <a:rPr lang="en-US" dirty="0" err="1"/>
              <a:t>Int</a:t>
            </a:r>
            <a:r>
              <a:rPr lang="en-US" dirty="0"/>
              <a:t>]] = r1.run //use run to remove </a:t>
            </a:r>
            <a:r>
              <a:rPr lang="en-US" dirty="0" err="1"/>
              <a:t>OptionT</a:t>
            </a:r>
            <a:r>
              <a:rPr lang="en-US" dirty="0"/>
              <a:t> wrapper &amp;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Prelude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Lifting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lambdas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APPLICATIVE (vs. Monadic) style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Collections are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Functions are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Applicatives</a:t>
            </a:r>
            <a:r>
              <a:rPr lang="en-US" dirty="0" smtClean="0"/>
              <a:t> to monads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Generalizing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For-comprehensions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Monads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writer monad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function monad ("reader")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Monad transformers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Monad transformers: why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Monad transformers: using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US" b="0" dirty="0"/>
              <a:t>Use applicative and monadic style to process some user data.</a:t>
            </a:r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Use </a:t>
            </a:r>
            <a:r>
              <a:rPr lang="en-GB" b="0" dirty="0"/>
              <a:t>applicative and monadic style to process some user data.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Prelude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TYPE 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//we </a:t>
            </a:r>
            <a:r>
              <a:rPr lang="en-US" dirty="0"/>
              <a:t>can alias types </a:t>
            </a:r>
          </a:p>
          <a:p>
            <a:r>
              <a:rPr lang="en-US" dirty="0"/>
              <a:t>type Age =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FL = </a:t>
            </a:r>
            <a:r>
              <a:rPr lang="en-US" dirty="0" err="1"/>
              <a:t>Functor</a:t>
            </a:r>
            <a:r>
              <a:rPr lang="en-US" dirty="0"/>
              <a:t>[List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smtClean="0"/>
              <a:t>//higher-</a:t>
            </a:r>
            <a:r>
              <a:rPr lang="en-US" dirty="0" err="1" smtClean="0"/>
              <a:t>kinded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//however:</a:t>
            </a:r>
          </a:p>
          <a:p>
            <a:r>
              <a:rPr lang="en-US" dirty="0" smtClean="0"/>
              <a:t>type </a:t>
            </a:r>
            <a:r>
              <a:rPr lang="en-US" dirty="0"/>
              <a:t>FM = </a:t>
            </a:r>
            <a:r>
              <a:rPr lang="en-US" dirty="0" err="1"/>
              <a:t>Functor</a:t>
            </a:r>
            <a:r>
              <a:rPr lang="en-US" dirty="0"/>
              <a:t>[Map] </a:t>
            </a:r>
            <a:r>
              <a:rPr lang="en-US" dirty="0" smtClean="0"/>
              <a:t>// </a:t>
            </a:r>
            <a:r>
              <a:rPr lang="en-US" dirty="0"/>
              <a:t>ERROR: Map has </a:t>
            </a:r>
            <a:r>
              <a:rPr lang="en-US" dirty="0" smtClean="0"/>
              <a:t>2 </a:t>
            </a:r>
            <a:r>
              <a:rPr lang="en-US" dirty="0" err="1" smtClean="0"/>
              <a:t>args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// (so </a:t>
            </a:r>
            <a:r>
              <a:rPr lang="en-US" dirty="0"/>
              <a:t>cannot be a </a:t>
            </a:r>
            <a:r>
              <a:rPr lang="en-US" dirty="0" err="1" smtClean="0"/>
              <a:t>Functor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//define </a:t>
            </a:r>
            <a:r>
              <a:rPr lang="en-US" dirty="0"/>
              <a:t>a specialization of Map </a:t>
            </a:r>
            <a:endParaRPr lang="en-US" dirty="0" smtClean="0"/>
          </a:p>
          <a:p>
            <a:r>
              <a:rPr lang="en-US" dirty="0" smtClean="0"/>
              <a:t>//which </a:t>
            </a:r>
            <a:r>
              <a:rPr lang="en-US" dirty="0"/>
              <a:t>fixes </a:t>
            </a:r>
            <a:r>
              <a:rPr lang="en-US" dirty="0" smtClean="0"/>
              <a:t>one </a:t>
            </a:r>
            <a:r>
              <a:rPr lang="en-US" dirty="0"/>
              <a:t>of its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r>
              <a:rPr lang="en-US" dirty="0"/>
              <a:t>type FM = </a:t>
            </a:r>
            <a:r>
              <a:rPr lang="en-US" dirty="0" err="1"/>
              <a:t>Functor</a:t>
            </a:r>
            <a:r>
              <a:rPr lang="en-US" dirty="0"/>
              <a:t>[ ({ type M = Map[</a:t>
            </a:r>
            <a:r>
              <a:rPr lang="en-US" dirty="0" err="1"/>
              <a:t>Int</a:t>
            </a:r>
            <a:r>
              <a:rPr lang="en-US" dirty="0"/>
              <a:t>, A] })#M 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({ type X = </a:t>
            </a:r>
            <a:r>
              <a:rPr lang="en-US" dirty="0" smtClean="0"/>
              <a:t>... })#</a:t>
            </a:r>
            <a:r>
              <a:rPr lang="en-US" dirty="0"/>
              <a:t>X </a:t>
            </a:r>
            <a:endParaRPr lang="en-US" dirty="0" smtClean="0"/>
          </a:p>
          <a:p>
            <a:r>
              <a:rPr lang="en-US" dirty="0" smtClean="0"/>
              <a:t>// is </a:t>
            </a:r>
            <a:r>
              <a:rPr lang="en-US" dirty="0"/>
              <a:t>an inline </a:t>
            </a:r>
            <a:r>
              <a:rPr lang="en-US" dirty="0" smtClean="0"/>
              <a:t>definition </a:t>
            </a:r>
            <a:r>
              <a:rPr lang="en-US" dirty="0"/>
              <a:t>of type X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//pseudo-code:</a:t>
            </a:r>
          </a:p>
          <a:p>
            <a:r>
              <a:rPr lang="en-US" dirty="0"/>
              <a:t>type FM = </a:t>
            </a:r>
            <a:r>
              <a:rPr lang="en-US" dirty="0" err="1"/>
              <a:t>Functor</a:t>
            </a:r>
            <a:r>
              <a:rPr lang="en-US" dirty="0"/>
              <a:t>[ Map[</a:t>
            </a:r>
            <a:r>
              <a:rPr lang="en-US" dirty="0" err="1"/>
              <a:t>Int</a:t>
            </a:r>
            <a:r>
              <a:rPr lang="en-US" dirty="0"/>
              <a:t>, ?] ]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APPLICATIVE (vs. MONADIC)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//How </a:t>
            </a:r>
            <a:r>
              <a:rPr lang="en-US" dirty="0"/>
              <a:t>do you apply a function within </a:t>
            </a:r>
            <a:r>
              <a:rPr lang="en-US" dirty="0" smtClean="0"/>
              <a:t>a context</a:t>
            </a:r>
            <a:r>
              <a:rPr lang="en-US" dirty="0"/>
              <a:t>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one: Option[</a:t>
            </a:r>
            <a:r>
              <a:rPr lang="en-US" dirty="0" err="1"/>
              <a:t>Int</a:t>
            </a:r>
            <a:r>
              <a:rPr lang="en-US" dirty="0"/>
              <a:t>] = Some(1)</a:t>
            </a:r>
          </a:p>
          <a:p>
            <a:r>
              <a:rPr lang="en-US" dirty="0" err="1"/>
              <a:t>val</a:t>
            </a:r>
            <a:r>
              <a:rPr lang="en-US" dirty="0"/>
              <a:t> two: Option[</a:t>
            </a:r>
            <a:r>
              <a:rPr lang="en-US" dirty="0" err="1"/>
              <a:t>Int</a:t>
            </a:r>
            <a:r>
              <a:rPr lang="en-US" dirty="0"/>
              <a:t>] = Some(2)</a:t>
            </a:r>
          </a:p>
          <a:p>
            <a:r>
              <a:rPr lang="en-US" dirty="0" err="1"/>
              <a:t>val</a:t>
            </a:r>
            <a:r>
              <a:rPr lang="en-US" dirty="0"/>
              <a:t> none: Option[</a:t>
            </a:r>
            <a:r>
              <a:rPr lang="en-US" dirty="0" err="1"/>
              <a:t>Int</a:t>
            </a:r>
            <a:r>
              <a:rPr lang="en-US" dirty="0"/>
              <a:t>] = None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//via </a:t>
            </a:r>
            <a:r>
              <a:rPr lang="en-US" dirty="0" err="1"/>
              <a:t>Functor</a:t>
            </a:r>
            <a:r>
              <a:rPr lang="en-US" dirty="0"/>
              <a:t>, </a:t>
            </a:r>
            <a:r>
              <a:rPr lang="en-US" dirty="0" smtClean="0"/>
              <a:t>map:</a:t>
            </a:r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 one map { _ * 2 } )</a:t>
            </a:r>
          </a:p>
          <a:p>
            <a:r>
              <a:rPr lang="en-US" dirty="0" err="1"/>
              <a:t>println</a:t>
            </a:r>
            <a:r>
              <a:rPr lang="en-US" dirty="0"/>
              <a:t>( none map { _ * 2} 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//aside: if </a:t>
            </a:r>
            <a:r>
              <a:rPr lang="en-US" dirty="0"/>
              <a:t>we want to combine (via Monad):</a:t>
            </a:r>
          </a:p>
          <a:p>
            <a:r>
              <a:rPr lang="en-US" dirty="0" err="1"/>
              <a:t>println</a:t>
            </a:r>
            <a:r>
              <a:rPr lang="en-US" dirty="0"/>
              <a:t>( </a:t>
            </a:r>
            <a:r>
              <a:rPr lang="en-US" dirty="0" smtClean="0"/>
              <a:t>for {</a:t>
            </a:r>
          </a:p>
          <a:p>
            <a:r>
              <a:rPr lang="en-US" dirty="0" smtClean="0"/>
              <a:t>  a </a:t>
            </a:r>
            <a:r>
              <a:rPr lang="en-US" dirty="0"/>
              <a:t>&lt;-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 smtClean="0"/>
              <a:t>  b </a:t>
            </a:r>
            <a:r>
              <a:rPr lang="en-US" dirty="0"/>
              <a:t>&lt;- </a:t>
            </a:r>
            <a:r>
              <a:rPr lang="en-US" dirty="0" smtClean="0"/>
              <a:t>none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yield a + b 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Some(2)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APPLICATIVE (vs. MONADIC)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however, also (via Applicative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 (one |@| two |@| one) { _ / _ + _} )</a:t>
            </a:r>
          </a:p>
          <a:p>
            <a:r>
              <a:rPr lang="en-US" dirty="0" err="1"/>
              <a:t>println</a:t>
            </a:r>
            <a:r>
              <a:rPr lang="en-US" dirty="0"/>
              <a:t>( (one |@| none |@| one) { _ / _ + _} 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this is </a:t>
            </a:r>
            <a:r>
              <a:rPr lang="en-US" dirty="0" smtClean="0"/>
              <a:t>applicative style</a:t>
            </a:r>
            <a:endParaRPr lang="en-US" dirty="0"/>
          </a:p>
          <a:p>
            <a:r>
              <a:rPr lang="en-US" dirty="0"/>
              <a:t>// |@| combines </a:t>
            </a:r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endParaRPr lang="en-US" dirty="0"/>
          </a:p>
          <a:p>
            <a:r>
              <a:rPr lang="en-US" dirty="0"/>
              <a:t>// which is then called with the </a:t>
            </a:r>
            <a:r>
              <a:rPr lang="en-US" dirty="0" smtClean="0"/>
              <a:t>right-hand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// producing the final value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//notice the right-hand lambda has 3 </a:t>
            </a:r>
            <a:r>
              <a:rPr lang="en-US" dirty="0" err="1" smtClean="0"/>
              <a:t>args</a:t>
            </a:r>
            <a:endParaRPr lang="en-US" dirty="0"/>
          </a:p>
          <a:p>
            <a:r>
              <a:rPr lang="en-US" dirty="0"/>
              <a:t>//therefore we, in effect, map a 3-arg function</a:t>
            </a:r>
          </a:p>
          <a:p>
            <a:r>
              <a:rPr lang="en-US" dirty="0"/>
              <a:t>//over three combined </a:t>
            </a:r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//you only </a:t>
            </a:r>
            <a:r>
              <a:rPr lang="en-US" dirty="0" smtClean="0"/>
              <a:t>need </a:t>
            </a:r>
            <a:r>
              <a:rPr lang="en-US" dirty="0"/>
              <a:t>monads for flattening</a:t>
            </a:r>
          </a:p>
          <a:p>
            <a:r>
              <a:rPr lang="en-US" dirty="0"/>
              <a:t>//</a:t>
            </a:r>
            <a:r>
              <a:rPr lang="en-US" dirty="0" err="1"/>
              <a:t>applicatives</a:t>
            </a:r>
            <a:r>
              <a:rPr lang="en-US" dirty="0"/>
              <a:t> are </a:t>
            </a:r>
            <a:r>
              <a:rPr lang="en-US" dirty="0" smtClean="0"/>
              <a:t>simpler: they generalize </a:t>
            </a:r>
            <a:r>
              <a:rPr lang="en-US" dirty="0"/>
              <a:t>map</a:t>
            </a:r>
          </a:p>
          <a:p>
            <a:r>
              <a:rPr lang="en-US" dirty="0"/>
              <a:t>//</a:t>
            </a:r>
            <a:r>
              <a:rPr lang="en-US" dirty="0" err="1"/>
              <a:t>ie</a:t>
            </a:r>
            <a:r>
              <a:rPr lang="en-US" dirty="0"/>
              <a:t>., </a:t>
            </a:r>
            <a:r>
              <a:rPr lang="en-US" dirty="0" err="1"/>
              <a:t>flatMap</a:t>
            </a:r>
            <a:r>
              <a:rPr lang="en-US" dirty="0"/>
              <a:t> </a:t>
            </a:r>
            <a:r>
              <a:rPr lang="en-US" dirty="0" err="1"/>
              <a:t>isnt</a:t>
            </a:r>
            <a:r>
              <a:rPr lang="en-US" dirty="0"/>
              <a:t> introduced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r>
              <a:rPr lang="en-US" dirty="0"/>
              <a:t>Some(1)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ARE APPLICATIVES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we've seen that Option is an applicative</a:t>
            </a:r>
          </a:p>
          <a:p>
            <a:r>
              <a:rPr lang="en-US" dirty="0"/>
              <a:t>//so is list, et al</a:t>
            </a:r>
            <a:r>
              <a:rPr lang="en-US" dirty="0" smtClean="0"/>
              <a:t>.:</a:t>
            </a:r>
          </a:p>
          <a:p>
            <a:r>
              <a:rPr lang="en-US" dirty="0" smtClean="0"/>
              <a:t>implicit </a:t>
            </a:r>
            <a:r>
              <a:rPr lang="en-US" dirty="0"/>
              <a:t>object LAF extends Applicative[List] {</a:t>
            </a:r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point[A](a: =&gt; A): List[A] = </a:t>
            </a:r>
          </a:p>
          <a:p>
            <a:r>
              <a:rPr lang="en-US" dirty="0"/>
              <a:t>    List(a)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ap</a:t>
            </a:r>
            <a:r>
              <a:rPr lang="en-US" dirty="0"/>
              <a:t>[A, B]</a:t>
            </a:r>
          </a:p>
          <a:p>
            <a:r>
              <a:rPr lang="en-US" dirty="0" smtClean="0"/>
              <a:t>  (</a:t>
            </a:r>
            <a:r>
              <a:rPr lang="en-US" dirty="0"/>
              <a:t>as: List[A])(fs: List[(A) =&gt; B]): List[B] = </a:t>
            </a:r>
          </a:p>
          <a:p>
            <a:r>
              <a:rPr lang="en-US" dirty="0"/>
              <a:t>  </a:t>
            </a:r>
            <a:r>
              <a:rPr lang="en-US" dirty="0" smtClean="0"/>
              <a:t>  for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f &lt;- fs</a:t>
            </a:r>
          </a:p>
          <a:p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a &lt;- as</a:t>
            </a:r>
          </a:p>
          <a:p>
            <a:r>
              <a:rPr lang="en-US" dirty="0" smtClean="0"/>
              <a:t>     </a:t>
            </a:r>
            <a:r>
              <a:rPr lang="en-US" dirty="0"/>
              <a:t>} yield f(a)</a:t>
            </a:r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people = List("Holmes", "Watson", "Adler")</a:t>
            </a:r>
          </a:p>
          <a:p>
            <a:r>
              <a:rPr lang="en-US" dirty="0" err="1"/>
              <a:t>val</a:t>
            </a:r>
            <a:r>
              <a:rPr lang="en-US" dirty="0"/>
              <a:t> prefix = List("Mr.", "Ms.")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 (prefix |@| people) { _ + _ }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</a:t>
            </a:r>
            <a:r>
              <a:rPr lang="en-US" dirty="0" err="1"/>
              <a:t>Mr.Holmes</a:t>
            </a:r>
            <a:r>
              <a:rPr lang="en-US" dirty="0"/>
              <a:t>, </a:t>
            </a:r>
            <a:r>
              <a:rPr lang="en-US" dirty="0" err="1"/>
              <a:t>Mr.Watson</a:t>
            </a:r>
            <a:r>
              <a:rPr lang="en-US" dirty="0"/>
              <a:t>, </a:t>
            </a:r>
            <a:r>
              <a:rPr lang="en-US" dirty="0" err="1"/>
              <a:t>Mr.Adler</a:t>
            </a:r>
            <a:r>
              <a:rPr lang="en-US" dirty="0"/>
              <a:t>, </a:t>
            </a:r>
            <a:r>
              <a:rPr lang="en-US" dirty="0" err="1"/>
              <a:t>Ms.Holmes</a:t>
            </a:r>
            <a:r>
              <a:rPr lang="en-US" dirty="0"/>
              <a:t>, </a:t>
            </a:r>
            <a:r>
              <a:rPr lang="en-US" dirty="0" err="1"/>
              <a:t>Ms.Watson</a:t>
            </a:r>
            <a:r>
              <a:rPr lang="en-US" dirty="0"/>
              <a:t>, </a:t>
            </a:r>
            <a:r>
              <a:rPr lang="en-US" dirty="0" err="1"/>
              <a:t>Ms.Adler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92781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7251</TotalTime>
  <Words>913</Words>
  <Application>Microsoft Macintosh PowerPoint</Application>
  <PresentationFormat>On-screen Show (4:3)</PresentationFormat>
  <Paragraphs>343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Prelude</vt:lpstr>
      <vt:lpstr>PRELUDE: TYPE LAMBDAS</vt:lpstr>
      <vt:lpstr>Applicative Functors</vt:lpstr>
      <vt:lpstr>APPLICATIVE (vs. MONADIC) STYLE</vt:lpstr>
      <vt:lpstr>APPLICATIVE (vs. MONADIC) STYLE</vt:lpstr>
      <vt:lpstr>COLLECTIONS ARE APPLICATIVES</vt:lpstr>
      <vt:lpstr>FUNCTIONS ARE APPLICATIVES</vt:lpstr>
      <vt:lpstr>Applicatives to Monads</vt:lpstr>
      <vt:lpstr>GENERALIZING APPLICATIVES</vt:lpstr>
      <vt:lpstr>GENERALIZING APPLICATIVES</vt:lpstr>
      <vt:lpstr>FOR-COMPREHENSIONS</vt:lpstr>
      <vt:lpstr>Monads</vt:lpstr>
      <vt:lpstr>THE WRITER MONAD</vt:lpstr>
      <vt:lpstr>THE WRITER MONAD</vt:lpstr>
      <vt:lpstr>THE FUNCTION MONAD ("READER")</vt:lpstr>
      <vt:lpstr>Monad Transformers</vt:lpstr>
      <vt:lpstr>MONAD TRANSFORMERS: WHY</vt:lpstr>
      <vt:lpstr>MONAD TRANSFORMERS: WHY</vt:lpstr>
      <vt:lpstr>MONAD TRANSFORMERS: USING</vt:lpstr>
      <vt:lpstr>MONAD TRANSFORMERS: USING 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228</cp:revision>
  <dcterms:created xsi:type="dcterms:W3CDTF">2017-03-11T01:54:25Z</dcterms:created>
  <dcterms:modified xsi:type="dcterms:W3CDTF">2017-08-30T18:42:54Z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