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trictFirstAndLastChars="0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31" autoAdjust="0"/>
  </p:normalViewPr>
  <p:slideViewPr>
    <p:cSldViewPr snapToGrid="0">
      <p:cViewPr varScale="1">
        <p:scale>
          <a:sx n="83" d="100"/>
          <a:sy n="83" d="100"/>
        </p:scale>
        <p:origin x="-1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28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35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835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E92864-A71D-431C-880D-5A867C151B66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B7D3A7-0C75-42A4-9071-1540D7C8B9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ZACCSCALA </a:t>
            </a: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700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in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Introduction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033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Frameworks and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err="1" smtClean="0"/>
              <a:t>ScalaTest</a:t>
            </a:r>
            <a:endParaRPr lang="en-GB" dirty="0" smtClean="0"/>
          </a:p>
          <a:p>
            <a:pPr lvl="2"/>
            <a:r>
              <a:rPr lang="en-GB" dirty="0" smtClean="0"/>
              <a:t>unit </a:t>
            </a:r>
            <a:r>
              <a:rPr lang="en-GB" dirty="0"/>
              <a:t>testing</a:t>
            </a:r>
          </a:p>
          <a:p>
            <a:r>
              <a:rPr lang="en-GB" dirty="0" err="1" smtClean="0"/>
              <a:t>ScalaMock</a:t>
            </a:r>
            <a:endParaRPr lang="en-GB" dirty="0" smtClean="0"/>
          </a:p>
          <a:p>
            <a:pPr lvl="2"/>
            <a:r>
              <a:rPr lang="en-GB" dirty="0" smtClean="0"/>
              <a:t>mocking</a:t>
            </a:r>
            <a:endParaRPr lang="en-GB" dirty="0"/>
          </a:p>
          <a:p>
            <a:r>
              <a:rPr lang="en-GB" dirty="0" smtClean="0"/>
              <a:t>Specs2</a:t>
            </a:r>
          </a:p>
          <a:p>
            <a:pPr lvl="2"/>
            <a:r>
              <a:rPr lang="en-GB" dirty="0" smtClean="0"/>
              <a:t>BDD </a:t>
            </a:r>
            <a:r>
              <a:rPr lang="en-GB" dirty="0"/>
              <a:t>library</a:t>
            </a:r>
          </a:p>
          <a:p>
            <a:r>
              <a:rPr lang="en-GB" dirty="0" err="1" smtClean="0"/>
              <a:t>SPerformance</a:t>
            </a:r>
            <a:endParaRPr lang="en-GB" dirty="0" smtClean="0"/>
          </a:p>
          <a:p>
            <a:pPr lvl="2"/>
            <a:r>
              <a:rPr lang="en-GB" dirty="0"/>
              <a:t> </a:t>
            </a:r>
            <a:r>
              <a:rPr lang="en-GB" dirty="0" smtClean="0"/>
              <a:t>performance </a:t>
            </a:r>
            <a:r>
              <a:rPr lang="en-GB" dirty="0"/>
              <a:t>testing within </a:t>
            </a:r>
            <a:r>
              <a:rPr lang="en-GB" dirty="0" err="1"/>
              <a:t>sbt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6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Frameworks and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smtClean="0"/>
              <a:t>slf4s</a:t>
            </a:r>
          </a:p>
          <a:p>
            <a:pPr lvl="2"/>
            <a:r>
              <a:rPr lang="en-GB" dirty="0" smtClean="0"/>
              <a:t>simple </a:t>
            </a:r>
            <a:r>
              <a:rPr lang="en-GB" dirty="0"/>
              <a:t>facade for </a:t>
            </a:r>
            <a:r>
              <a:rPr lang="en-GB" dirty="0" smtClean="0"/>
              <a:t>SLF4J</a:t>
            </a:r>
            <a:endParaRPr lang="en-GB" dirty="0"/>
          </a:p>
          <a:p>
            <a:r>
              <a:rPr lang="en-GB" dirty="0" err="1" smtClean="0"/>
              <a:t>Akka</a:t>
            </a:r>
            <a:endParaRPr lang="en-GB" dirty="0" smtClean="0"/>
          </a:p>
          <a:p>
            <a:pPr lvl="2"/>
            <a:r>
              <a:rPr lang="en-GB" dirty="0" smtClean="0"/>
              <a:t>concurrency </a:t>
            </a:r>
            <a:r>
              <a:rPr lang="en-GB" dirty="0"/>
              <a:t>framework</a:t>
            </a:r>
          </a:p>
          <a:p>
            <a:r>
              <a:rPr lang="en-GB" dirty="0" smtClean="0"/>
              <a:t>reactive</a:t>
            </a:r>
          </a:p>
          <a:p>
            <a:pPr lvl="2"/>
            <a:r>
              <a:rPr lang="en-GB" dirty="0" smtClean="0"/>
              <a:t>simple </a:t>
            </a:r>
            <a:r>
              <a:rPr lang="en-GB" dirty="0"/>
              <a:t>FRP </a:t>
            </a:r>
            <a:r>
              <a:rPr lang="en-GB" dirty="0" smtClean="0"/>
              <a:t>toolkit</a:t>
            </a:r>
            <a:endParaRPr lang="en-GB" dirty="0"/>
          </a:p>
          <a:p>
            <a:r>
              <a:rPr lang="en-GB" dirty="0" smtClean="0"/>
              <a:t>Slick</a:t>
            </a:r>
          </a:p>
          <a:p>
            <a:pPr lvl="2"/>
            <a:r>
              <a:rPr lang="en-GB" dirty="0" smtClean="0"/>
              <a:t>database </a:t>
            </a:r>
            <a:r>
              <a:rPr lang="en-GB" dirty="0"/>
              <a:t>access </a:t>
            </a:r>
            <a:r>
              <a:rPr lang="en-GB" dirty="0" smtClean="0"/>
              <a:t>library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8994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Frameworks and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smtClean="0"/>
              <a:t>Lift</a:t>
            </a:r>
          </a:p>
          <a:p>
            <a:pPr lvl="2"/>
            <a:r>
              <a:rPr lang="en-GB" dirty="0" smtClean="0"/>
              <a:t>web </a:t>
            </a:r>
            <a:r>
              <a:rPr lang="en-GB" dirty="0"/>
              <a:t>framework</a:t>
            </a:r>
          </a:p>
          <a:p>
            <a:r>
              <a:rPr lang="en-GB" dirty="0" smtClean="0"/>
              <a:t>Play</a:t>
            </a:r>
          </a:p>
          <a:p>
            <a:pPr lvl="2"/>
            <a:r>
              <a:rPr lang="en-GB" dirty="0" err="1" smtClean="0"/>
              <a:t>Scala</a:t>
            </a:r>
            <a:r>
              <a:rPr lang="en-GB" dirty="0" smtClean="0"/>
              <a:t> </a:t>
            </a:r>
            <a:r>
              <a:rPr lang="en-GB" dirty="0"/>
              <a:t>version of the Java web framework</a:t>
            </a:r>
          </a:p>
          <a:p>
            <a:r>
              <a:rPr lang="en-GB" dirty="0" err="1" smtClean="0"/>
              <a:t>Scalatra</a:t>
            </a:r>
            <a:endParaRPr lang="en-GB" dirty="0" smtClean="0"/>
          </a:p>
          <a:p>
            <a:pPr lvl="2"/>
            <a:r>
              <a:rPr lang="en-GB" dirty="0" smtClean="0"/>
              <a:t>simple </a:t>
            </a:r>
            <a:r>
              <a:rPr lang="en-GB" dirty="0"/>
              <a:t>web framework inspired by Sinatra</a:t>
            </a:r>
          </a:p>
        </p:txBody>
      </p:sp>
    </p:spTree>
    <p:extLst>
      <p:ext uri="{BB962C8B-B14F-4D97-AF65-F5344CB8AC3E}">
        <p14:creationId xmlns:p14="http://schemas.microsoft.com/office/powerpoint/2010/main" val="14393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Scala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/>
              <a:t>A language that runs on the </a:t>
            </a:r>
            <a:r>
              <a:rPr lang="en-GB" dirty="0" smtClean="0"/>
              <a:t>JVM</a:t>
            </a:r>
            <a:endParaRPr lang="en-GB" dirty="0"/>
          </a:p>
          <a:p>
            <a:r>
              <a:rPr lang="en-GB" dirty="0"/>
              <a:t>Invented by Martin </a:t>
            </a:r>
            <a:r>
              <a:rPr lang="en-GB" dirty="0" err="1" smtClean="0"/>
              <a:t>Odersky</a:t>
            </a:r>
            <a:endParaRPr lang="en-GB" dirty="0" smtClean="0"/>
          </a:p>
          <a:p>
            <a:r>
              <a:rPr lang="en-GB" dirty="0" smtClean="0"/>
              <a:t>First release </a:t>
            </a:r>
            <a:r>
              <a:rPr lang="en-GB" dirty="0"/>
              <a:t>in </a:t>
            </a:r>
            <a:r>
              <a:rPr lang="en-GB" dirty="0" smtClean="0"/>
              <a:t>2003</a:t>
            </a:r>
          </a:p>
          <a:p>
            <a:pPr lvl="2"/>
            <a:r>
              <a:rPr lang="en-GB" dirty="0" smtClean="0"/>
              <a:t>now </a:t>
            </a:r>
            <a:r>
              <a:rPr lang="en-GB" dirty="0"/>
              <a:t>at version </a:t>
            </a:r>
            <a:r>
              <a:rPr lang="en-GB" dirty="0" smtClean="0"/>
              <a:t>2.11</a:t>
            </a:r>
            <a:endParaRPr lang="en-GB" dirty="0"/>
          </a:p>
          <a:p>
            <a:r>
              <a:rPr lang="en-GB" dirty="0" err="1" smtClean="0"/>
              <a:t>Typesafe</a:t>
            </a:r>
            <a:endParaRPr lang="en-GB" dirty="0" smtClean="0"/>
          </a:p>
          <a:p>
            <a:pPr lvl="2"/>
            <a:r>
              <a:rPr lang="en-GB" dirty="0" smtClean="0"/>
              <a:t>courses </a:t>
            </a:r>
            <a:r>
              <a:rPr lang="en-GB" dirty="0"/>
              <a:t>and </a:t>
            </a:r>
            <a:r>
              <a:rPr lang="en-GB" dirty="0" smtClean="0"/>
              <a:t>products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www.scala-lang.org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</a:t>
            </a:r>
            <a:r>
              <a:rPr lang="en-GB" dirty="0" err="1" smtClean="0"/>
              <a:t>Scala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smtClean="0"/>
              <a:t>Flexible syntax</a:t>
            </a:r>
            <a:endParaRPr lang="en-GB" dirty="0"/>
          </a:p>
          <a:p>
            <a:r>
              <a:rPr lang="en-GB" dirty="0" smtClean="0"/>
              <a:t>Unified </a:t>
            </a:r>
            <a:r>
              <a:rPr lang="en-GB" dirty="0"/>
              <a:t>type system (no primitives)</a:t>
            </a:r>
          </a:p>
          <a:p>
            <a:r>
              <a:rPr lang="en-GB" dirty="0" smtClean="0"/>
              <a:t>Type </a:t>
            </a:r>
            <a:r>
              <a:rPr lang="en-GB" dirty="0"/>
              <a:t>inference</a:t>
            </a:r>
          </a:p>
          <a:p>
            <a:r>
              <a:rPr lang="en-GB" dirty="0" smtClean="0"/>
              <a:t>Extended </a:t>
            </a:r>
            <a:r>
              <a:rPr lang="en-GB" dirty="0"/>
              <a:t>OO support (traits, case classes)</a:t>
            </a:r>
          </a:p>
          <a:p>
            <a:r>
              <a:rPr lang="en-GB" dirty="0" smtClean="0"/>
              <a:t>For </a:t>
            </a:r>
            <a:r>
              <a:rPr lang="en-GB" dirty="0"/>
              <a:t>expressions (similar to list comprehensions)</a:t>
            </a:r>
          </a:p>
          <a:p>
            <a:r>
              <a:rPr lang="en-GB" dirty="0" smtClean="0"/>
              <a:t>Functional </a:t>
            </a:r>
            <a:r>
              <a:rPr lang="en-GB" dirty="0"/>
              <a:t>programming features </a:t>
            </a:r>
            <a:r>
              <a:rPr lang="en-GB" dirty="0" smtClean="0"/>
              <a:t>(pattern </a:t>
            </a:r>
            <a:r>
              <a:rPr lang="en-GB" dirty="0"/>
              <a:t>matching, lambdas, higher-order functions, lazy evaluation, tail recursion,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0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/>
              <a:t> </a:t>
            </a:r>
            <a:r>
              <a:rPr lang="en-GB" dirty="0" smtClean="0"/>
              <a:t>And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err="1"/>
              <a:t>Scala</a:t>
            </a:r>
            <a:r>
              <a:rPr lang="en-GB" dirty="0"/>
              <a:t> has full access to Java libraries, so all the basic functionality is </a:t>
            </a:r>
            <a:r>
              <a:rPr lang="en-GB" dirty="0" smtClean="0"/>
              <a:t>available</a:t>
            </a:r>
          </a:p>
          <a:p>
            <a:endParaRPr lang="en-GB" sz="1600" dirty="0"/>
          </a:p>
          <a:p>
            <a:r>
              <a:rPr lang="en-GB" dirty="0"/>
              <a:t>It can interoperate with Java code in both </a:t>
            </a:r>
            <a:r>
              <a:rPr lang="en-GB" dirty="0" smtClean="0"/>
              <a:t>directions</a:t>
            </a:r>
          </a:p>
          <a:p>
            <a:pPr lvl="2"/>
            <a:r>
              <a:rPr lang="en-GB" dirty="0" smtClean="0"/>
              <a:t>See appendix A</a:t>
            </a:r>
          </a:p>
          <a:p>
            <a:endParaRPr lang="en-GB" sz="1600" dirty="0"/>
          </a:p>
          <a:p>
            <a:r>
              <a:rPr lang="en-GB" dirty="0"/>
              <a:t>Compile </a:t>
            </a:r>
            <a:r>
              <a:rPr lang="en-GB" dirty="0" err="1"/>
              <a:t>Scala</a:t>
            </a:r>
            <a:r>
              <a:rPr lang="en-GB" dirty="0"/>
              <a:t> to class files and package in JARs</a:t>
            </a:r>
          </a:p>
        </p:txBody>
      </p:sp>
    </p:spTree>
    <p:extLst>
      <p:ext uri="{BB962C8B-B14F-4D97-AF65-F5344CB8AC3E}">
        <p14:creationId xmlns:p14="http://schemas.microsoft.com/office/powerpoint/2010/main" val="19497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Versions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Compiled code is not compatible across major revisions</a:t>
            </a:r>
          </a:p>
          <a:p>
            <a:pPr lvl="2"/>
            <a:r>
              <a:rPr lang="en-GB" dirty="0" smtClean="0"/>
              <a:t>2.10.3 is compatible with 2.10.2, but not with 2.9</a:t>
            </a:r>
          </a:p>
          <a:p>
            <a:pPr lvl="2"/>
            <a:endParaRPr lang="en-GB" dirty="0"/>
          </a:p>
          <a:p>
            <a:r>
              <a:rPr lang="en-GB" dirty="0" smtClean="0"/>
              <a:t>There are breaking changes between major versions</a:t>
            </a:r>
          </a:p>
          <a:p>
            <a:pPr lvl="2"/>
            <a:r>
              <a:rPr lang="en-GB" dirty="0" smtClean="0"/>
              <a:t>deprecated methods *are* removed</a:t>
            </a:r>
          </a:p>
          <a:p>
            <a:pPr lvl="2"/>
            <a:r>
              <a:rPr lang="en-GB" dirty="0" smtClean="0"/>
              <a:t>use the latest major version...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62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scaladoc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/>
              <a:t>Equivalent of </a:t>
            </a:r>
            <a:r>
              <a:rPr lang="en-GB" dirty="0" err="1" smtClean="0"/>
              <a:t>JavaDoc</a:t>
            </a:r>
            <a:endParaRPr lang="en-GB" dirty="0" smtClean="0"/>
          </a:p>
          <a:p>
            <a:pPr lvl="2"/>
            <a:r>
              <a:rPr lang="en-GB" dirty="0" smtClean="0"/>
              <a:t>but rather more complex</a:t>
            </a:r>
          </a:p>
          <a:p>
            <a:pPr lvl="2"/>
            <a:endParaRPr lang="en-GB" dirty="0"/>
          </a:p>
          <a:p>
            <a:r>
              <a:rPr lang="en-GB" dirty="0"/>
              <a:t>Browse online </a:t>
            </a:r>
            <a:endParaRPr lang="en-GB" dirty="0" smtClean="0"/>
          </a:p>
          <a:p>
            <a:pPr lvl="2"/>
            <a:r>
              <a:rPr lang="en-GB" dirty="0" smtClean="0"/>
              <a:t>or </a:t>
            </a:r>
            <a:r>
              <a:rPr lang="en-GB" dirty="0"/>
              <a:t>download from </a:t>
            </a:r>
            <a:r>
              <a:rPr lang="en-GB" dirty="0" smtClean="0"/>
              <a:t>http://</a:t>
            </a:r>
            <a:r>
              <a:rPr lang="en-GB" dirty="0" err="1" smtClean="0"/>
              <a:t>www.scala</a:t>
            </a:r>
            <a:r>
              <a:rPr lang="en-GB" dirty="0" err="1"/>
              <a:t>-lang.org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sbt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 err="1"/>
              <a:t>sbt</a:t>
            </a:r>
            <a:r>
              <a:rPr lang="en-GB" dirty="0"/>
              <a:t> - "simple build tool</a:t>
            </a:r>
            <a:r>
              <a:rPr lang="en-GB" dirty="0" smtClean="0"/>
              <a:t>"</a:t>
            </a:r>
            <a:endParaRPr lang="en-GB" dirty="0"/>
          </a:p>
          <a:p>
            <a:pPr lvl="2"/>
            <a:r>
              <a:rPr lang="en-GB" dirty="0" smtClean="0"/>
              <a:t>analogous </a:t>
            </a:r>
            <a:r>
              <a:rPr lang="en-GB" dirty="0"/>
              <a:t>to Ant and Maven - it builds projects and can deal with dependencies using </a:t>
            </a:r>
            <a:r>
              <a:rPr lang="en-GB" dirty="0" smtClean="0"/>
              <a:t>Ivy</a:t>
            </a:r>
            <a:endParaRPr lang="en-GB" dirty="0"/>
          </a:p>
          <a:p>
            <a:pPr lvl="2"/>
            <a:r>
              <a:rPr lang="en-GB" dirty="0" smtClean="0"/>
              <a:t>can </a:t>
            </a:r>
            <a:r>
              <a:rPr lang="en-GB" dirty="0"/>
              <a:t>write build scripts in a </a:t>
            </a:r>
            <a:r>
              <a:rPr lang="en-GB" dirty="0" smtClean="0"/>
              <a:t>DSL</a:t>
            </a:r>
            <a:endParaRPr lang="en-GB" dirty="0"/>
          </a:p>
          <a:p>
            <a:r>
              <a:rPr lang="en-GB" dirty="0"/>
              <a:t>Can do continuous compilation, testing and </a:t>
            </a:r>
            <a:r>
              <a:rPr lang="en-GB" dirty="0" smtClean="0"/>
              <a:t>deployment</a:t>
            </a:r>
          </a:p>
          <a:p>
            <a:pPr lvl="2"/>
            <a:r>
              <a:rPr lang="en-GB" dirty="0" err="1" smtClean="0"/>
              <a:t>sbt</a:t>
            </a:r>
            <a:r>
              <a:rPr lang="en-GB" dirty="0" smtClean="0"/>
              <a:t> </a:t>
            </a:r>
            <a:r>
              <a:rPr lang="en-GB" dirty="0"/>
              <a:t>can watch a folder tree and build incrementally when it detects </a:t>
            </a:r>
            <a:r>
              <a:rPr lang="en-GB" dirty="0" smtClean="0"/>
              <a:t>changes</a:t>
            </a:r>
            <a:endParaRPr lang="en-GB" dirty="0"/>
          </a:p>
          <a:p>
            <a:r>
              <a:rPr lang="en-GB" dirty="0"/>
              <a:t>"Light" configurations are </a:t>
            </a:r>
            <a:r>
              <a:rPr lang="en-GB" dirty="0" err="1"/>
              <a:t>Scala</a:t>
            </a:r>
            <a:r>
              <a:rPr lang="en-GB" dirty="0"/>
              <a:t> expressions in a .</a:t>
            </a:r>
            <a:r>
              <a:rPr lang="en-GB" dirty="0" err="1"/>
              <a:t>sbt</a:t>
            </a:r>
            <a:r>
              <a:rPr lang="en-GB" dirty="0"/>
              <a:t> </a:t>
            </a:r>
            <a:r>
              <a:rPr lang="en-GB" dirty="0" smtClean="0"/>
              <a:t>file</a:t>
            </a:r>
            <a:endParaRPr lang="en-GB" dirty="0"/>
          </a:p>
          <a:p>
            <a:r>
              <a:rPr lang="en-GB" dirty="0"/>
              <a:t>"Full" configurations are complete </a:t>
            </a:r>
            <a:r>
              <a:rPr lang="en-GB" dirty="0" err="1"/>
              <a:t>Scala</a:t>
            </a:r>
            <a:r>
              <a:rPr lang="en-GB" dirty="0"/>
              <a:t> programs that use </a:t>
            </a:r>
            <a:r>
              <a:rPr lang="en-GB" dirty="0" err="1"/>
              <a:t>sbt</a:t>
            </a:r>
            <a:r>
              <a:rPr lang="en-GB" dirty="0"/>
              <a:t> as a library</a:t>
            </a:r>
          </a:p>
        </p:txBody>
      </p:sp>
    </p:spTree>
    <p:extLst>
      <p:ext uri="{BB962C8B-B14F-4D97-AF65-F5344CB8AC3E}">
        <p14:creationId xmlns:p14="http://schemas.microsoft.com/office/powerpoint/2010/main" val="3559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IDE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/>
              <a:t>The two main IDEs are Eclipse and </a:t>
            </a:r>
            <a:r>
              <a:rPr lang="en-GB" dirty="0" err="1"/>
              <a:t>IntelliJ</a:t>
            </a:r>
            <a:r>
              <a:rPr lang="en-GB" dirty="0"/>
              <a:t> </a:t>
            </a:r>
            <a:r>
              <a:rPr lang="en-GB" dirty="0" smtClean="0"/>
              <a:t>IDEA</a:t>
            </a:r>
          </a:p>
          <a:p>
            <a:pPr lvl="2"/>
            <a:r>
              <a:rPr lang="en-GB" dirty="0" smtClean="0"/>
              <a:t>there </a:t>
            </a:r>
            <a:r>
              <a:rPr lang="en-GB" dirty="0"/>
              <a:t>is also support in </a:t>
            </a:r>
            <a:r>
              <a:rPr lang="en-GB" dirty="0" err="1" smtClean="0"/>
              <a:t>NetBeans</a:t>
            </a:r>
            <a:endParaRPr lang="en-GB" dirty="0"/>
          </a:p>
          <a:p>
            <a:r>
              <a:rPr lang="en-GB" dirty="0" smtClean="0"/>
              <a:t>Eclipse</a:t>
            </a:r>
          </a:p>
          <a:p>
            <a:pPr lvl="2"/>
            <a:r>
              <a:rPr lang="en-GB" dirty="0" smtClean="0"/>
              <a:t>can </a:t>
            </a:r>
            <a:r>
              <a:rPr lang="en-GB" dirty="0"/>
              <a:t>install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smtClean="0"/>
              <a:t>support</a:t>
            </a:r>
            <a:endParaRPr lang="en-GB" dirty="0"/>
          </a:p>
          <a:p>
            <a:pPr lvl="2"/>
            <a:r>
              <a:rPr lang="en-GB" dirty="0" smtClean="0"/>
              <a:t>or </a:t>
            </a:r>
            <a:r>
              <a:rPr lang="en-GB" dirty="0"/>
              <a:t>download the </a:t>
            </a:r>
            <a:r>
              <a:rPr lang="en-GB" dirty="0" err="1"/>
              <a:t>Scala</a:t>
            </a:r>
            <a:r>
              <a:rPr lang="en-GB" dirty="0"/>
              <a:t> IDE from the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smtClean="0"/>
              <a:t>site</a:t>
            </a:r>
            <a:endParaRPr lang="en-GB" dirty="0"/>
          </a:p>
          <a:p>
            <a:r>
              <a:rPr lang="en-GB" dirty="0" err="1"/>
              <a:t>IntelliJ</a:t>
            </a:r>
            <a:r>
              <a:rPr lang="en-GB" dirty="0"/>
              <a:t> IDEA has good </a:t>
            </a:r>
            <a:r>
              <a:rPr lang="en-GB" dirty="0" err="1"/>
              <a:t>Scala</a:t>
            </a:r>
            <a:r>
              <a:rPr lang="en-GB" dirty="0"/>
              <a:t> </a:t>
            </a:r>
            <a:r>
              <a:rPr lang="en-GB" dirty="0" smtClean="0"/>
              <a:t>support</a:t>
            </a:r>
          </a:p>
          <a:p>
            <a:pPr lvl="2"/>
            <a:r>
              <a:rPr lang="en-GB" dirty="0" smtClean="0"/>
              <a:t>there is </a:t>
            </a:r>
            <a:r>
              <a:rPr lang="en-GB" dirty="0"/>
              <a:t>a community </a:t>
            </a:r>
            <a:r>
              <a:rPr lang="en-GB" dirty="0" smtClean="0"/>
              <a:t>edition</a:t>
            </a:r>
            <a:endParaRPr lang="en-GB" dirty="0"/>
          </a:p>
          <a:p>
            <a:r>
              <a:rPr lang="en-GB" dirty="0" smtClean="0"/>
              <a:t>Several editors have </a:t>
            </a:r>
            <a:r>
              <a:rPr lang="en-GB" dirty="0" err="1" smtClean="0"/>
              <a:t>Scala</a:t>
            </a:r>
            <a:r>
              <a:rPr lang="en-GB" dirty="0" smtClean="0"/>
              <a:t> modes</a:t>
            </a:r>
            <a:endParaRPr lang="en-GB" dirty="0"/>
          </a:p>
          <a:p>
            <a:pPr lvl="2"/>
            <a:r>
              <a:rPr lang="en-GB" dirty="0" err="1" smtClean="0"/>
              <a:t>Emacs</a:t>
            </a:r>
            <a:r>
              <a:rPr lang="en-GB" dirty="0" smtClean="0"/>
              <a:t>, vi, Sublime </a:t>
            </a:r>
            <a:r>
              <a:rPr lang="en-GB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28344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 smtClean="0"/>
              <a:t> Frameworks and 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10"/>
          </a:xfrm>
        </p:spPr>
        <p:txBody>
          <a:bodyPr>
            <a:normAutofit/>
          </a:bodyPr>
          <a:lstStyle/>
          <a:p>
            <a:r>
              <a:rPr lang="en-GB" dirty="0"/>
              <a:t>There are </a:t>
            </a:r>
            <a:r>
              <a:rPr lang="en-GB" dirty="0" smtClean="0"/>
              <a:t>many</a:t>
            </a:r>
          </a:p>
          <a:p>
            <a:pPr lvl="2"/>
            <a:r>
              <a:rPr lang="en-GB" dirty="0" smtClean="0"/>
              <a:t>there is a </a:t>
            </a:r>
            <a:r>
              <a:rPr lang="en-GB" dirty="0"/>
              <a:t>list at https://</a:t>
            </a:r>
            <a:r>
              <a:rPr lang="en-GB" dirty="0" err="1"/>
              <a:t>wiki.scala-lang.org</a:t>
            </a:r>
            <a:r>
              <a:rPr lang="en-GB" dirty="0"/>
              <a:t>/display/SW/</a:t>
            </a:r>
            <a:r>
              <a:rPr lang="en-GB" dirty="0" err="1"/>
              <a:t>Tools+and+Libraries#ToolsandLibraries-</a:t>
            </a:r>
            <a:r>
              <a:rPr lang="en-GB" dirty="0" err="1" smtClean="0"/>
              <a:t>Clients</a:t>
            </a:r>
            <a:endParaRPr lang="en-GB" dirty="0" smtClean="0"/>
          </a:p>
          <a:p>
            <a:r>
              <a:rPr lang="en-GB" dirty="0" err="1" smtClean="0"/>
              <a:t>scalaz</a:t>
            </a:r>
            <a:endParaRPr lang="en-GB" dirty="0" smtClean="0"/>
          </a:p>
          <a:p>
            <a:pPr lvl="2"/>
            <a:r>
              <a:rPr lang="en-GB" dirty="0" smtClean="0"/>
              <a:t>extensions </a:t>
            </a:r>
            <a:r>
              <a:rPr lang="en-GB" dirty="0"/>
              <a:t>to the core </a:t>
            </a:r>
            <a:r>
              <a:rPr lang="en-GB" dirty="0" err="1"/>
              <a:t>Scala</a:t>
            </a:r>
            <a:r>
              <a:rPr lang="en-GB" dirty="0"/>
              <a:t> libraries</a:t>
            </a:r>
          </a:p>
          <a:p>
            <a:r>
              <a:rPr lang="en-GB" dirty="0" err="1" smtClean="0"/>
              <a:t>nscala</a:t>
            </a:r>
            <a:r>
              <a:rPr lang="en-GB" dirty="0" smtClean="0"/>
              <a:t>-time</a:t>
            </a:r>
          </a:p>
          <a:p>
            <a:pPr lvl="2"/>
            <a:r>
              <a:rPr lang="en-GB" dirty="0" smtClean="0"/>
              <a:t>native </a:t>
            </a:r>
            <a:r>
              <a:rPr lang="en-GB" dirty="0"/>
              <a:t>library for date, </a:t>
            </a:r>
            <a:r>
              <a:rPr lang="en-GB" dirty="0" smtClean="0"/>
              <a:t>time and </a:t>
            </a:r>
            <a:r>
              <a:rPr lang="en-GB" dirty="0"/>
              <a:t>calendar operations</a:t>
            </a:r>
          </a:p>
          <a:p>
            <a:r>
              <a:rPr lang="en-GB" dirty="0"/>
              <a:t>Anti-</a:t>
            </a:r>
            <a:r>
              <a:rPr lang="en-GB" dirty="0" smtClean="0"/>
              <a:t>XML</a:t>
            </a:r>
          </a:p>
          <a:p>
            <a:pPr lvl="2"/>
            <a:r>
              <a:rPr lang="en-GB" dirty="0" smtClean="0"/>
              <a:t>alternative </a:t>
            </a:r>
            <a:r>
              <a:rPr lang="en-GB" dirty="0"/>
              <a:t>XML handling library</a:t>
            </a:r>
          </a:p>
        </p:txBody>
      </p:sp>
    </p:spTree>
    <p:extLst>
      <p:ext uri="{BB962C8B-B14F-4D97-AF65-F5344CB8AC3E}">
        <p14:creationId xmlns:p14="http://schemas.microsoft.com/office/powerpoint/2010/main" val="721920419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EFD6C009-6426-4587-8DAB-41F2366D5ADA" xsi:nil="true"/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EFD6C009-6426-4587-8DAB-41F2366D5ADA">3</SequenceNumber>
  </documentManagement>
</p:properties>
</file>

<file path=customXml/itemProps1.xml><?xml version="1.0" encoding="utf-8"?>
<ds:datastoreItem xmlns:ds="http://schemas.openxmlformats.org/officeDocument/2006/customXml" ds:itemID="{8A8B671A-DB7B-4EC7-8A56-3E310237D3DF}"/>
</file>

<file path=customXml/itemProps2.xml><?xml version="1.0" encoding="utf-8"?>
<ds:datastoreItem xmlns:ds="http://schemas.openxmlformats.org/officeDocument/2006/customXml" ds:itemID="{2AFF328C-817D-4339-B033-767C30BA3F2D}"/>
</file>

<file path=customXml/itemProps3.xml><?xml version="1.0" encoding="utf-8"?>
<ds:datastoreItem xmlns:ds="http://schemas.openxmlformats.org/officeDocument/2006/customXml" ds:itemID="{AA17DF82-99CA-4D1D-8D9F-15C4CB6B898A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2948</TotalTime>
  <Words>443</Words>
  <Application>Microsoft Macintosh PowerPoint</Application>
  <PresentationFormat>On-screen Show (4:3)</PresentationFormat>
  <Paragraphs>89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QA PowerPoint Template_DRAFTMay2012</vt:lpstr>
      <vt:lpstr>Programming in Scala</vt:lpstr>
      <vt:lpstr>What is Scala?</vt:lpstr>
      <vt:lpstr>Why Use Scala?</vt:lpstr>
      <vt:lpstr>Scala And Java</vt:lpstr>
      <vt:lpstr>Scala Versions</vt:lpstr>
      <vt:lpstr>scaladoc</vt:lpstr>
      <vt:lpstr>sbt</vt:lpstr>
      <vt:lpstr>Scala IDE Support</vt:lpstr>
      <vt:lpstr>Scala Frameworks and Libraries</vt:lpstr>
      <vt:lpstr>Scala Frameworks and Libraries</vt:lpstr>
      <vt:lpstr>Scala Frameworks and Libraries</vt:lpstr>
      <vt:lpstr>Scala Frameworks and Libraries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294</cp:revision>
  <dcterms:created xsi:type="dcterms:W3CDTF">2012-05-29T10:22:07Z</dcterms:created>
  <dcterms:modified xsi:type="dcterms:W3CDTF">2015-08-04T09:18:18Z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