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4"/>
    <p:sldMasterId id="2147483676" r:id="rId5"/>
    <p:sldMasterId id="2147483854" r:id="rId6"/>
    <p:sldMasterId id="2147483696" r:id="rId7"/>
  </p:sldMasterIdLst>
  <p:notesMasterIdLst>
    <p:notesMasterId r:id="rId23"/>
  </p:notesMasterIdLst>
  <p:handoutMasterIdLst>
    <p:handoutMasterId r:id="rId24"/>
  </p:handoutMasterIdLst>
  <p:sldIdLst>
    <p:sldId id="272" r:id="rId8"/>
    <p:sldId id="4020" r:id="rId9"/>
    <p:sldId id="4033" r:id="rId10"/>
    <p:sldId id="4059" r:id="rId11"/>
    <p:sldId id="4049" r:id="rId12"/>
    <p:sldId id="4050" r:id="rId13"/>
    <p:sldId id="4052" r:id="rId14"/>
    <p:sldId id="4048" r:id="rId15"/>
    <p:sldId id="4054" r:id="rId16"/>
    <p:sldId id="4053" r:id="rId17"/>
    <p:sldId id="4056" r:id="rId18"/>
    <p:sldId id="4058" r:id="rId19"/>
    <p:sldId id="4055" r:id="rId20"/>
    <p:sldId id="4057" r:id="rId21"/>
    <p:sldId id="4031" r:id="rId2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 Khatkevich" initials="AK" lastIdx="1" clrIdx="0">
    <p:extLst>
      <p:ext uri="{19B8F6BF-5375-455C-9EA6-DF929625EA0E}">
        <p15:presenceInfo xmlns:p15="http://schemas.microsoft.com/office/powerpoint/2012/main" userId="S::Anton_Khatkevich@epam.com::ffb19720-0dd3-4439-8f59-9f322e629b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6B0"/>
    <a:srgbClr val="205648"/>
    <a:srgbClr val="AA2475"/>
    <a:srgbClr val="BA1F72"/>
    <a:srgbClr val="222551"/>
    <a:srgbClr val="76CDD8"/>
    <a:srgbClr val="000000"/>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03C23-03EA-469F-7715-560A6E9888DD}" v="1071" dt="2020-07-27T14:22:24.690"/>
    <p1510:client id="{31CD485E-E1F4-894E-8145-5DD8A93905CD}" v="246" dt="2020-07-27T14:04:31.620"/>
    <p1510:client id="{3F609BCD-A2F0-7405-8984-C37EA522822E}" v="50" dt="2020-07-27T12:30:10.853"/>
    <p1510:client id="{4CCD4D83-8AB9-BAFA-E5B3-2A112AE5F29B}" v="1174" dt="2020-07-27T10:47:25.056"/>
    <p1510:client id="{7E658440-FFAA-5B65-1A7C-11A65F48937C}" v="86" dt="2020-07-27T08:27:01.887"/>
    <p1510:client id="{8344B09F-C0FB-2000-7B30-CC5DF9DCC727}" v="14" dt="2021-03-02T08:44:17.015"/>
    <p1510:client id="{83AAFA79-A200-6CBB-B944-1FAE2D3E9F32}" v="309" dt="2020-07-26T22:40:35.827"/>
    <p1510:client id="{887B6B81-3D46-0E37-818A-FB3B5456CEB5}" v="47" dt="2021-03-17T07:31:26.205"/>
    <p1510:client id="{9C606B40-F787-4284-B9FD-E49851736737}" v="5" dt="2020-07-27T14:08:03.244"/>
    <p1510:client id="{ABC356E0-2D79-EFB8-DE91-4F4209B60480}" v="192" dt="2020-07-26T23:03:38.654"/>
    <p1510:client id="{C335FC6E-FDF2-2697-7C90-CA41C489D69B}" v="19" dt="2021-03-02T08:52:27.622"/>
    <p1510:client id="{D81A46F9-31B6-BB35-0FAB-3EBA1168D8A2}" v="149" dt="2020-07-26T21:44:25.033"/>
    <p1510:client id="{F0620E03-44CF-B849-5512-8CDD35985600}" v="106" dt="2020-07-27T05:35:53.143"/>
    <p1510:client id="{FA7361D0-BDC0-17D7-1958-11F42CA160B3}" v="22" dt="2020-07-27T08:45:57.4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84" y="-7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3/20/2022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3/20/2022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Y"/>
              <a:t>Just into on why we’re here today and what’s the point of having this presentation. Brifely touch the topic of presenters: SZ, OZ, IL, and KK.</a:t>
            </a:r>
          </a:p>
          <a:p>
            <a:endParaRPr lang="en-BY"/>
          </a:p>
          <a:p>
            <a:r>
              <a:rPr lang="en-BY"/>
              <a:t>In</a:t>
            </a:r>
            <a:r>
              <a:rPr lang="en-US"/>
              <a:t> t</a:t>
            </a:r>
            <a:r>
              <a:rPr lang="en-BY"/>
              <a:t>he end: passing the floot to Sviatlana.</a:t>
            </a:r>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1694420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2</a:t>
            </a:fld>
            <a:endParaRPr lang="en-US"/>
          </a:p>
        </p:txBody>
      </p:sp>
    </p:spTree>
    <p:extLst>
      <p:ext uri="{BB962C8B-B14F-4D97-AF65-F5344CB8AC3E}">
        <p14:creationId xmlns:p14="http://schemas.microsoft.com/office/powerpoint/2010/main" val="415202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4</a:t>
            </a:fld>
            <a:endParaRPr lang="en-US"/>
          </a:p>
        </p:txBody>
      </p:sp>
    </p:spTree>
    <p:extLst>
      <p:ext uri="{BB962C8B-B14F-4D97-AF65-F5344CB8AC3E}">
        <p14:creationId xmlns:p14="http://schemas.microsoft.com/office/powerpoint/2010/main" val="1918388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2493051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527605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421288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2642681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pic>
        <p:nvPicPr>
          <p:cNvPr id="6" name="Picture 5" descr="A picture containing game&#10;&#10;Description automatically generated">
            <a:extLst>
              <a:ext uri="{FF2B5EF4-FFF2-40B4-BE49-F238E27FC236}">
                <a16:creationId xmlns:a16="http://schemas.microsoft.com/office/drawing/2014/main" id="{50404EE9-47A1-446A-8B61-C403E18E193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891" r="4891"/>
          <a:stretch/>
        </p:blipFill>
        <p:spPr>
          <a:xfrm>
            <a:off x="0" y="0"/>
            <a:ext cx="9144000" cy="5143500"/>
          </a:xfrm>
          <a:prstGeom prst="rect">
            <a:avLst/>
          </a:prstGeom>
        </p:spPr>
      </p:pic>
      <p:sp>
        <p:nvSpPr>
          <p:cNvPr id="11" name="Text Placeholder 10"/>
          <p:cNvSpPr>
            <a:spLocks noGrp="1"/>
          </p:cNvSpPr>
          <p:nvPr>
            <p:ph type="body" sz="quarter" idx="13" hasCustomPrompt="1"/>
          </p:nvPr>
        </p:nvSpPr>
        <p:spPr>
          <a:xfrm>
            <a:off x="5073801" y="0"/>
            <a:ext cx="530352" cy="5143500"/>
          </a:xfrm>
          <a:prstGeom prst="rect">
            <a:avLst/>
          </a:prstGeom>
          <a:blipFill>
            <a:blip r:embed="rId3">
              <a:extLst>
                <a:ext uri="{28A0092B-C50C-407E-A947-70E740481C1C}">
                  <a14:useLocalDpi xmlns:a14="http://schemas.microsoft.com/office/drawing/2010/main" val="0"/>
                </a:ext>
              </a:extLst>
            </a:blip>
            <a:stretch>
              <a:fillRect/>
            </a:stretch>
          </a:blipFill>
        </p:spPr>
        <p:txBody>
          <a:bodyPr/>
          <a:lstStyle/>
          <a:p>
            <a:pPr lvl="0"/>
            <a:r>
              <a:rPr lang="en-US"/>
              <a:t> </a:t>
            </a:r>
          </a:p>
        </p:txBody>
      </p:sp>
      <p:sp>
        <p:nvSpPr>
          <p:cNvPr id="2" name="Title 1"/>
          <p:cNvSpPr>
            <a:spLocks noGrp="1"/>
          </p:cNvSpPr>
          <p:nvPr>
            <p:ph type="title" hasCustomPrompt="1"/>
          </p:nvPr>
        </p:nvSpPr>
        <p:spPr>
          <a:xfrm>
            <a:off x="531467"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7"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7"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pic>
        <p:nvPicPr>
          <p:cNvPr id="13" name="Picture 12" descr="A drawing of a face&#10;&#10;Description automatically generated">
            <a:extLst>
              <a:ext uri="{FF2B5EF4-FFF2-40B4-BE49-F238E27FC236}">
                <a16:creationId xmlns:a16="http://schemas.microsoft.com/office/drawing/2014/main" id="{3CD20165-833B-4C7E-9F1B-B17249FBE83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53381" y="3598517"/>
            <a:ext cx="894054" cy="894054"/>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50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7334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12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8247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703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284202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91050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279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091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992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Пустой слайд">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51CFE-F8CF-7F4B-A4B4-129654B17614}"/>
              </a:ext>
            </a:extLst>
          </p:cNvPr>
          <p:cNvPicPr>
            <a:picLocks noChangeAspect="1"/>
          </p:cNvPicPr>
          <p:nvPr userDrawn="1"/>
        </p:nvPicPr>
        <p:blipFill>
          <a:blip r:embed="rId2"/>
          <a:stretch>
            <a:fillRect/>
          </a:stretch>
        </p:blipFill>
        <p:spPr>
          <a:xfrm>
            <a:off x="1850" y="0"/>
            <a:ext cx="9140300" cy="5143500"/>
          </a:xfrm>
          <a:prstGeom prst="rect">
            <a:avLst/>
          </a:prstGeom>
        </p:spPr>
      </p:pic>
      <p:sp>
        <p:nvSpPr>
          <p:cNvPr id="8" name="Picture Placeholder 14">
            <a:extLst>
              <a:ext uri="{FF2B5EF4-FFF2-40B4-BE49-F238E27FC236}">
                <a16:creationId xmlns:a16="http://schemas.microsoft.com/office/drawing/2014/main" id="{02018E6D-C173-234B-ADE3-106DCC9A9A18}"/>
              </a:ext>
            </a:extLst>
          </p:cNvPr>
          <p:cNvSpPr>
            <a:spLocks noGrp="1"/>
          </p:cNvSpPr>
          <p:nvPr>
            <p:ph type="pic" sz="quarter" idx="13"/>
          </p:nvPr>
        </p:nvSpPr>
        <p:spPr>
          <a:xfrm>
            <a:off x="4691743" y="0"/>
            <a:ext cx="4452257" cy="5143500"/>
          </a:xfrm>
          <a:prstGeom prst="rect">
            <a:avLst/>
          </a:prstGeom>
        </p:spPr>
        <p:txBody>
          <a:bodyPr anchor="ctr"/>
          <a:lstStyle>
            <a:lvl1pPr algn="ctr">
              <a:defRPr>
                <a:solidFill>
                  <a:schemeClr val="bg1"/>
                </a:solidFill>
              </a:defRPr>
            </a:lvl1pPr>
          </a:lstStyle>
          <a:p>
            <a:endParaRPr lang="en-RU"/>
          </a:p>
        </p:txBody>
      </p:sp>
      <p:sp>
        <p:nvSpPr>
          <p:cNvPr id="7" name="Номер слайда 5">
            <a:extLst>
              <a:ext uri="{FF2B5EF4-FFF2-40B4-BE49-F238E27FC236}">
                <a16:creationId xmlns:a16="http://schemas.microsoft.com/office/drawing/2014/main" id="{927F8EBF-098E-3447-B96B-60C8F61C5A5D}"/>
              </a:ext>
            </a:extLst>
          </p:cNvPr>
          <p:cNvSpPr>
            <a:spLocks noGrp="1"/>
          </p:cNvSpPr>
          <p:nvPr>
            <p:ph type="sldNum" sz="quarter" idx="12"/>
          </p:nvPr>
        </p:nvSpPr>
        <p:spPr>
          <a:xfrm>
            <a:off x="6897143" y="200913"/>
            <a:ext cx="2057400" cy="273844"/>
          </a:xfrm>
          <a:prstGeom prst="rect">
            <a:avLst/>
          </a:prstGeom>
        </p:spPr>
        <p:txBody>
          <a:bodyPr/>
          <a:lstStyle>
            <a:lvl1pPr algn="r">
              <a:defRPr sz="1800">
                <a:solidFill>
                  <a:schemeClr val="bg1"/>
                </a:solidFill>
              </a:defRPr>
            </a:lvl1pPr>
          </a:lstStyle>
          <a:p>
            <a:fld id="{965E8E9F-CD17-F345-88FD-FE1B9BBF9946}" type="slidenum">
              <a:rPr lang="ru-RU" smtClean="0"/>
              <a:pPr/>
              <a:t>‹#›</a:t>
            </a:fld>
            <a:endParaRPr lang="ru-RU"/>
          </a:p>
        </p:txBody>
      </p:sp>
      <p:sp>
        <p:nvSpPr>
          <p:cNvPr id="9" name="Заголовок 9">
            <a:extLst>
              <a:ext uri="{FF2B5EF4-FFF2-40B4-BE49-F238E27FC236}">
                <a16:creationId xmlns:a16="http://schemas.microsoft.com/office/drawing/2014/main" id="{4C548F53-93C7-B741-B4E4-8F57A3A02B2A}"/>
              </a:ext>
            </a:extLst>
          </p:cNvPr>
          <p:cNvSpPr>
            <a:spLocks noGrp="1"/>
          </p:cNvSpPr>
          <p:nvPr>
            <p:ph type="title"/>
          </p:nvPr>
        </p:nvSpPr>
        <p:spPr>
          <a:xfrm>
            <a:off x="674915" y="642257"/>
            <a:ext cx="3599916" cy="676900"/>
          </a:xfrm>
          <a:prstGeom prst="rect">
            <a:avLst/>
          </a:prstGeom>
        </p:spPr>
        <p:txBody>
          <a:bodyPr/>
          <a:lstStyle/>
          <a:p>
            <a:endParaRPr lang="ru-RU">
              <a:solidFill>
                <a:schemeClr val="bg1"/>
              </a:solidFill>
            </a:endParaRPr>
          </a:p>
        </p:txBody>
      </p:sp>
      <p:sp>
        <p:nvSpPr>
          <p:cNvPr id="10" name="Объект 11">
            <a:extLst>
              <a:ext uri="{FF2B5EF4-FFF2-40B4-BE49-F238E27FC236}">
                <a16:creationId xmlns:a16="http://schemas.microsoft.com/office/drawing/2014/main" id="{BEE647BB-BE53-3344-9E74-F7241A71F09A}"/>
              </a:ext>
            </a:extLst>
          </p:cNvPr>
          <p:cNvSpPr>
            <a:spLocks noGrp="1"/>
          </p:cNvSpPr>
          <p:nvPr>
            <p:ph sz="half" idx="4294967295"/>
          </p:nvPr>
        </p:nvSpPr>
        <p:spPr>
          <a:xfrm>
            <a:off x="674913" y="1513114"/>
            <a:ext cx="3599917" cy="3069772"/>
          </a:xfrm>
          <a:prstGeom prst="rect">
            <a:avLst/>
          </a:prstGeom>
        </p:spPr>
        <p:txBody>
          <a:bodyPr/>
          <a:lstStyle/>
          <a:p>
            <a:endParaRPr lang="ru-RU">
              <a:solidFill>
                <a:schemeClr val="bg1"/>
              </a:solidFill>
            </a:endParaRPr>
          </a:p>
        </p:txBody>
      </p:sp>
    </p:spTree>
    <p:extLst>
      <p:ext uri="{BB962C8B-B14F-4D97-AF65-F5344CB8AC3E}">
        <p14:creationId xmlns:p14="http://schemas.microsoft.com/office/powerpoint/2010/main" val="418487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6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94648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5094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5900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7430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2773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0395880"/>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328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958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pic>
        <p:nvPicPr>
          <p:cNvPr id="7" name="Рисунок 8">
            <a:extLst>
              <a:ext uri="{FF2B5EF4-FFF2-40B4-BE49-F238E27FC236}">
                <a16:creationId xmlns:a16="http://schemas.microsoft.com/office/drawing/2014/main" id="{0C655499-4098-C74E-9388-F7C9DED2B9CE}"/>
              </a:ext>
            </a:extLst>
          </p:cNvPr>
          <p:cNvPicPr>
            <a:picLocks noChangeAspect="1"/>
          </p:cNvPicPr>
          <p:nvPr userDrawn="1"/>
        </p:nvPicPr>
        <p:blipFill rotWithShape="1">
          <a:blip r:embed="rId2"/>
          <a:srcRect l="32519" t="34130" r="14879" b="43514"/>
          <a:stretch/>
        </p:blipFill>
        <p:spPr>
          <a:xfrm>
            <a:off x="1" y="0"/>
            <a:ext cx="9144000" cy="5143500"/>
          </a:xfrm>
          <a:prstGeom prst="rect">
            <a:avLst/>
          </a:prstGeom>
        </p:spPr>
      </p:pic>
      <p:sp>
        <p:nvSpPr>
          <p:cNvPr id="9" name="Номер слайда 5">
            <a:extLst>
              <a:ext uri="{FF2B5EF4-FFF2-40B4-BE49-F238E27FC236}">
                <a16:creationId xmlns:a16="http://schemas.microsoft.com/office/drawing/2014/main" id="{58D9E840-8635-B649-B0A9-27845B5E7CA4}"/>
              </a:ext>
            </a:extLst>
          </p:cNvPr>
          <p:cNvSpPr>
            <a:spLocks noGrp="1"/>
          </p:cNvSpPr>
          <p:nvPr>
            <p:ph type="sldNum" sz="quarter" idx="12"/>
          </p:nvPr>
        </p:nvSpPr>
        <p:spPr>
          <a:xfrm>
            <a:off x="6897143" y="200913"/>
            <a:ext cx="2057400" cy="273844"/>
          </a:xfrm>
          <a:prstGeom prst="rect">
            <a:avLst/>
          </a:prstGeom>
        </p:spPr>
        <p:txBody>
          <a:bodyPr/>
          <a:lstStyle>
            <a:lvl1pPr algn="r">
              <a:defRPr sz="1800">
                <a:solidFill>
                  <a:schemeClr val="bg1"/>
                </a:solidFill>
              </a:defRPr>
            </a:lvl1pPr>
          </a:lstStyle>
          <a:p>
            <a:fld id="{965E8E9F-CD17-F345-88FD-FE1B9BBF9946}" type="slidenum">
              <a:rPr lang="ru-RU" smtClean="0"/>
              <a:pPr/>
              <a:t>‹#›</a:t>
            </a:fld>
            <a:endParaRPr lang="ru-RU"/>
          </a:p>
        </p:txBody>
      </p:sp>
      <p:sp>
        <p:nvSpPr>
          <p:cNvPr id="10" name="Заголовок 1">
            <a:extLst>
              <a:ext uri="{FF2B5EF4-FFF2-40B4-BE49-F238E27FC236}">
                <a16:creationId xmlns:a16="http://schemas.microsoft.com/office/drawing/2014/main" id="{1B68AAC6-C90C-454A-80A7-34792F69F018}"/>
              </a:ext>
            </a:extLst>
          </p:cNvPr>
          <p:cNvSpPr>
            <a:spLocks noGrp="1"/>
          </p:cNvSpPr>
          <p:nvPr>
            <p:ph type="title"/>
          </p:nvPr>
        </p:nvSpPr>
        <p:spPr>
          <a:xfrm>
            <a:off x="1940902" y="1363466"/>
            <a:ext cx="5262197" cy="670139"/>
          </a:xfrm>
          <a:prstGeom prst="rect">
            <a:avLst/>
          </a:prstGeom>
        </p:spPr>
        <p:txBody>
          <a:bodyPr vert="horz" lIns="91440" tIns="45720" rIns="91440" bIns="45720" rtlCol="0" anchor="ctr">
            <a:normAutofit/>
          </a:bodyPr>
          <a:lstStyle>
            <a:lvl1pPr algn="ctr">
              <a:defRPr>
                <a:solidFill>
                  <a:schemeClr val="bg1"/>
                </a:solidFill>
              </a:defRPr>
            </a:lvl1pPr>
          </a:lstStyle>
          <a:p>
            <a:r>
              <a:rPr lang="ru-RU"/>
              <a:t>Образец заголовка</a:t>
            </a:r>
          </a:p>
        </p:txBody>
      </p:sp>
      <p:sp>
        <p:nvSpPr>
          <p:cNvPr id="11" name="Текст 2">
            <a:extLst>
              <a:ext uri="{FF2B5EF4-FFF2-40B4-BE49-F238E27FC236}">
                <a16:creationId xmlns:a16="http://schemas.microsoft.com/office/drawing/2014/main" id="{E0571616-C84B-0444-8871-EB97350B03F1}"/>
              </a:ext>
            </a:extLst>
          </p:cNvPr>
          <p:cNvSpPr>
            <a:spLocks noGrp="1"/>
          </p:cNvSpPr>
          <p:nvPr>
            <p:ph idx="1"/>
          </p:nvPr>
        </p:nvSpPr>
        <p:spPr>
          <a:xfrm>
            <a:off x="1940902" y="2253578"/>
            <a:ext cx="5262197" cy="1637939"/>
          </a:xfrm>
          <a:prstGeom prst="rect">
            <a:avLst/>
          </a:prstGeom>
        </p:spPr>
        <p:txBody>
          <a:bodyPr vert="horz" lIns="91440" tIns="45720" rIns="91440" bIns="45720" rtlCol="0">
            <a:normAutofit/>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0329211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7809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2842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07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8429625" cy="30543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9"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6467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422400"/>
            <a:ext cx="3986212" cy="30543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3" y="1092491"/>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3" y="1697608"/>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3" y="2302725"/>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3" y="2907842"/>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3" y="3512959"/>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3" y="4118077"/>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The extras</a:t>
            </a:r>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pic>
        <p:nvPicPr>
          <p:cNvPr id="5" name="Picture 4" descr="A picture containing hat, game&#10;&#10;Description automatically generated">
            <a:extLst>
              <a:ext uri="{FF2B5EF4-FFF2-40B4-BE49-F238E27FC236}">
                <a16:creationId xmlns:a16="http://schemas.microsoft.com/office/drawing/2014/main" id="{BD953EFF-48D8-4A1C-A84F-85E07ADCC3F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 t="2380" r="57010" b="4999"/>
          <a:stretch/>
        </p:blipFill>
        <p:spPr>
          <a:xfrm flipV="1">
            <a:off x="1" y="0"/>
            <a:ext cx="9144000" cy="5143500"/>
          </a:xfrm>
          <a:prstGeom prst="rect">
            <a:avLst/>
          </a:prstGeom>
        </p:spPr>
      </p:pic>
      <p:sp>
        <p:nvSpPr>
          <p:cNvPr id="9" name="Text Placeholder 8"/>
          <p:cNvSpPr>
            <a:spLocks noGrp="1"/>
          </p:cNvSpPr>
          <p:nvPr>
            <p:ph type="body" sz="quarter" idx="10" hasCustomPrompt="1"/>
          </p:nvPr>
        </p:nvSpPr>
        <p:spPr>
          <a:xfrm>
            <a:off x="1780954" y="2098360"/>
            <a:ext cx="5582093" cy="587388"/>
          </a:xfrm>
          <a:prstGeom prst="rect">
            <a:avLst/>
          </a:prstGeom>
        </p:spPr>
        <p:txBody>
          <a:bodyPr anchor="ctr"/>
          <a:lstStyle>
            <a:lvl1pPr marL="0" indent="0" algn="ctr">
              <a:lnSpc>
                <a:spcPts val="3200"/>
              </a:lnSpc>
              <a:buNone/>
              <a:defRPr sz="1600">
                <a:solidFill>
                  <a:schemeClr val="bg1"/>
                </a:solidFill>
                <a:latin typeface="+mj-lt"/>
              </a:defRPr>
            </a:lvl1pPr>
            <a:lvl2pPr marL="457189" indent="0">
              <a:buNone/>
              <a:defRPr sz="1600">
                <a:latin typeface="+mj-lt"/>
              </a:defRPr>
            </a:lvl2pPr>
            <a:lvl3pPr marL="914377" indent="0">
              <a:buNone/>
              <a:defRPr sz="1600">
                <a:latin typeface="+mj-lt"/>
              </a:defRPr>
            </a:lvl3pPr>
            <a:lvl4pPr marL="1371566" indent="0">
              <a:buNone/>
              <a:defRPr sz="1600">
                <a:latin typeface="+mj-lt"/>
              </a:defRPr>
            </a:lvl4pPr>
            <a:lvl5pPr marL="1828754"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3" cstate="print">
            <a:alphaModFix amt="16000"/>
            <a:extLst>
              <a:ext uri="{28A0092B-C50C-407E-A947-70E740481C1C}">
                <a14:useLocalDpi xmlns:a14="http://schemas.microsoft.com/office/drawing/2010/main" val="0"/>
              </a:ext>
            </a:extLst>
          </a:blip>
          <a:srcRect t="63049" r="42496"/>
          <a:stretch/>
        </p:blipFill>
        <p:spPr>
          <a:xfrm>
            <a:off x="1" y="-122440"/>
            <a:ext cx="1548203" cy="1187447"/>
          </a:xfrm>
          <a:prstGeom prst="rect">
            <a:avLst/>
          </a:prstGeom>
        </p:spPr>
      </p:pic>
      <p:pic>
        <p:nvPicPr>
          <p:cNvPr id="4" name="Picture 3"/>
          <p:cNvPicPr>
            <a:picLocks noChangeAspect="1"/>
          </p:cNvPicPr>
          <p:nvPr userDrawn="1"/>
        </p:nvPicPr>
        <p:blipFill rotWithShape="1">
          <a:blip r:embed="rId3" cstate="print">
            <a:alphaModFix amt="16000"/>
            <a:extLst>
              <a:ext uri="{28A0092B-C50C-407E-A947-70E740481C1C}">
                <a14:useLocalDpi xmlns:a14="http://schemas.microsoft.com/office/drawing/2010/main" val="0"/>
              </a:ext>
            </a:extLst>
          </a:blip>
          <a:srcRect t="63049" r="42496"/>
          <a:stretch/>
        </p:blipFill>
        <p:spPr>
          <a:xfrm rot="10800000">
            <a:off x="7595797" y="3681861"/>
            <a:ext cx="1548203" cy="1187447"/>
          </a:xfrm>
          <a:prstGeom prst="rect">
            <a:avLst/>
          </a:prstGeom>
        </p:spPr>
      </p:pic>
      <p:pic>
        <p:nvPicPr>
          <p:cNvPr id="12" name="Picture 11" descr="A drawing of a face&#10;&#10;Description automatically generated">
            <a:extLst>
              <a:ext uri="{FF2B5EF4-FFF2-40B4-BE49-F238E27FC236}">
                <a16:creationId xmlns:a16="http://schemas.microsoft.com/office/drawing/2014/main" id="{9A30A9BE-34E5-40D2-B8E7-8997F94C02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99110" y="274191"/>
            <a:ext cx="741575" cy="741575"/>
          </a:xfrm>
          <a:prstGeom prst="rect">
            <a:avLst/>
          </a:prstGeom>
        </p:spPr>
      </p:pic>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143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414809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327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pic>
        <p:nvPicPr>
          <p:cNvPr id="7" name="Рисунок 8">
            <a:extLst>
              <a:ext uri="{FF2B5EF4-FFF2-40B4-BE49-F238E27FC236}">
                <a16:creationId xmlns:a16="http://schemas.microsoft.com/office/drawing/2014/main" id="{0C655499-4098-C74E-9388-F7C9DED2B9CE}"/>
              </a:ext>
            </a:extLst>
          </p:cNvPr>
          <p:cNvPicPr>
            <a:picLocks noChangeAspect="1"/>
          </p:cNvPicPr>
          <p:nvPr userDrawn="1"/>
        </p:nvPicPr>
        <p:blipFill rotWithShape="1">
          <a:blip r:embed="rId2"/>
          <a:srcRect l="32519" t="34130" r="14879" b="43514"/>
          <a:stretch/>
        </p:blipFill>
        <p:spPr>
          <a:xfrm>
            <a:off x="1" y="0"/>
            <a:ext cx="9144000" cy="5143500"/>
          </a:xfrm>
          <a:prstGeom prst="rect">
            <a:avLst/>
          </a:prstGeom>
        </p:spPr>
      </p:pic>
      <p:sp>
        <p:nvSpPr>
          <p:cNvPr id="9" name="Номер слайда 5">
            <a:extLst>
              <a:ext uri="{FF2B5EF4-FFF2-40B4-BE49-F238E27FC236}">
                <a16:creationId xmlns:a16="http://schemas.microsoft.com/office/drawing/2014/main" id="{58D9E840-8635-B649-B0A9-27845B5E7CA4}"/>
              </a:ext>
            </a:extLst>
          </p:cNvPr>
          <p:cNvSpPr>
            <a:spLocks noGrp="1"/>
          </p:cNvSpPr>
          <p:nvPr>
            <p:ph type="sldNum" sz="quarter" idx="12"/>
          </p:nvPr>
        </p:nvSpPr>
        <p:spPr>
          <a:xfrm>
            <a:off x="6897143" y="200913"/>
            <a:ext cx="2057400" cy="273844"/>
          </a:xfrm>
          <a:prstGeom prst="rect">
            <a:avLst/>
          </a:prstGeom>
        </p:spPr>
        <p:txBody>
          <a:bodyPr/>
          <a:lstStyle>
            <a:lvl1pPr algn="r">
              <a:defRPr sz="1800">
                <a:solidFill>
                  <a:schemeClr val="bg1"/>
                </a:solidFill>
              </a:defRPr>
            </a:lvl1pPr>
          </a:lstStyle>
          <a:p>
            <a:fld id="{965E8E9F-CD17-F345-88FD-FE1B9BBF9946}" type="slidenum">
              <a:rPr lang="ru-RU" smtClean="0"/>
              <a:pPr/>
              <a:t>‹#›</a:t>
            </a:fld>
            <a:endParaRPr lang="ru-RU"/>
          </a:p>
        </p:txBody>
      </p:sp>
      <p:sp>
        <p:nvSpPr>
          <p:cNvPr id="10" name="Заголовок 1">
            <a:extLst>
              <a:ext uri="{FF2B5EF4-FFF2-40B4-BE49-F238E27FC236}">
                <a16:creationId xmlns:a16="http://schemas.microsoft.com/office/drawing/2014/main" id="{1B68AAC6-C90C-454A-80A7-34792F69F018}"/>
              </a:ext>
            </a:extLst>
          </p:cNvPr>
          <p:cNvSpPr>
            <a:spLocks noGrp="1"/>
          </p:cNvSpPr>
          <p:nvPr>
            <p:ph type="title"/>
          </p:nvPr>
        </p:nvSpPr>
        <p:spPr>
          <a:xfrm>
            <a:off x="1940902" y="1363466"/>
            <a:ext cx="5262197" cy="670139"/>
          </a:xfrm>
          <a:prstGeom prst="rect">
            <a:avLst/>
          </a:prstGeom>
        </p:spPr>
        <p:txBody>
          <a:bodyPr vert="horz" lIns="91440" tIns="45720" rIns="91440" bIns="45720" rtlCol="0" anchor="ctr">
            <a:normAutofit/>
          </a:bodyPr>
          <a:lstStyle>
            <a:lvl1pPr algn="ctr">
              <a:defRPr>
                <a:solidFill>
                  <a:schemeClr val="bg1"/>
                </a:solidFill>
              </a:defRPr>
            </a:lvl1pPr>
          </a:lstStyle>
          <a:p>
            <a:r>
              <a:rPr lang="ru-RU"/>
              <a:t>Образец заголовка</a:t>
            </a:r>
          </a:p>
        </p:txBody>
      </p:sp>
      <p:sp>
        <p:nvSpPr>
          <p:cNvPr id="11" name="Текст 2">
            <a:extLst>
              <a:ext uri="{FF2B5EF4-FFF2-40B4-BE49-F238E27FC236}">
                <a16:creationId xmlns:a16="http://schemas.microsoft.com/office/drawing/2014/main" id="{E0571616-C84B-0444-8871-EB97350B03F1}"/>
              </a:ext>
            </a:extLst>
          </p:cNvPr>
          <p:cNvSpPr>
            <a:spLocks noGrp="1"/>
          </p:cNvSpPr>
          <p:nvPr>
            <p:ph idx="1"/>
          </p:nvPr>
        </p:nvSpPr>
        <p:spPr>
          <a:xfrm>
            <a:off x="1940902" y="2253578"/>
            <a:ext cx="5262197" cy="1637939"/>
          </a:xfrm>
          <a:prstGeom prst="rect">
            <a:avLst/>
          </a:prstGeom>
        </p:spPr>
        <p:txBody>
          <a:bodyPr vert="horz" lIns="91440" tIns="45720" rIns="91440" bIns="45720" rtlCol="0">
            <a:normAutofit/>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214367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0529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79623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99145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46125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3834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5915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63105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905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2339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822592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17556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9063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6258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20589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362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33237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01086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9194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09642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9139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84052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5"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8262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26054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8429625" cy="30543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9"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50246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9836947"/>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4822105"/>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422400"/>
            <a:ext cx="3986212" cy="30543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1720686"/>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3" y="1092491"/>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3" y="1697608"/>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3" y="2302725"/>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3" y="2907842"/>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3" y="3512959"/>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3" y="4118077"/>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The extras</a:t>
            </a:r>
          </a:p>
        </p:txBody>
      </p:sp>
    </p:spTree>
    <p:extLst>
      <p:ext uri="{BB962C8B-B14F-4D97-AF65-F5344CB8AC3E}">
        <p14:creationId xmlns:p14="http://schemas.microsoft.com/office/powerpoint/2010/main" val="67465474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pic>
        <p:nvPicPr>
          <p:cNvPr id="5" name="Picture 4" descr="A picture containing hat, game&#10;&#10;Description automatically generated">
            <a:extLst>
              <a:ext uri="{FF2B5EF4-FFF2-40B4-BE49-F238E27FC236}">
                <a16:creationId xmlns:a16="http://schemas.microsoft.com/office/drawing/2014/main" id="{BD953EFF-48D8-4A1C-A84F-85E07ADCC3F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 t="2380" r="57010" b="4999"/>
          <a:stretch/>
        </p:blipFill>
        <p:spPr>
          <a:xfrm flipV="1">
            <a:off x="1" y="0"/>
            <a:ext cx="9144000" cy="5143500"/>
          </a:xfrm>
          <a:prstGeom prst="rect">
            <a:avLst/>
          </a:prstGeom>
        </p:spPr>
      </p:pic>
      <p:sp>
        <p:nvSpPr>
          <p:cNvPr id="9" name="Text Placeholder 8"/>
          <p:cNvSpPr>
            <a:spLocks noGrp="1"/>
          </p:cNvSpPr>
          <p:nvPr>
            <p:ph type="body" sz="quarter" idx="10" hasCustomPrompt="1"/>
          </p:nvPr>
        </p:nvSpPr>
        <p:spPr>
          <a:xfrm>
            <a:off x="1780954" y="2098360"/>
            <a:ext cx="5582093" cy="587388"/>
          </a:xfrm>
          <a:prstGeom prst="rect">
            <a:avLst/>
          </a:prstGeom>
        </p:spPr>
        <p:txBody>
          <a:bodyPr anchor="ctr"/>
          <a:lstStyle>
            <a:lvl1pPr marL="0" indent="0" algn="ctr">
              <a:lnSpc>
                <a:spcPts val="3200"/>
              </a:lnSpc>
              <a:buNone/>
              <a:defRPr sz="1600">
                <a:solidFill>
                  <a:schemeClr val="bg1"/>
                </a:solidFill>
                <a:latin typeface="+mj-lt"/>
              </a:defRPr>
            </a:lvl1pPr>
            <a:lvl2pPr marL="457189" indent="0">
              <a:buNone/>
              <a:defRPr sz="1600">
                <a:latin typeface="+mj-lt"/>
              </a:defRPr>
            </a:lvl2pPr>
            <a:lvl3pPr marL="914377" indent="0">
              <a:buNone/>
              <a:defRPr sz="1600">
                <a:latin typeface="+mj-lt"/>
              </a:defRPr>
            </a:lvl3pPr>
            <a:lvl4pPr marL="1371566" indent="0">
              <a:buNone/>
              <a:defRPr sz="1600">
                <a:latin typeface="+mj-lt"/>
              </a:defRPr>
            </a:lvl4pPr>
            <a:lvl5pPr marL="1828754"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3" cstate="print">
            <a:alphaModFix amt="16000"/>
            <a:extLst>
              <a:ext uri="{28A0092B-C50C-407E-A947-70E740481C1C}">
                <a14:useLocalDpi xmlns:a14="http://schemas.microsoft.com/office/drawing/2010/main" val="0"/>
              </a:ext>
            </a:extLst>
          </a:blip>
          <a:srcRect t="63049" r="42496"/>
          <a:stretch/>
        </p:blipFill>
        <p:spPr>
          <a:xfrm>
            <a:off x="1" y="-122440"/>
            <a:ext cx="1548203" cy="1187447"/>
          </a:xfrm>
          <a:prstGeom prst="rect">
            <a:avLst/>
          </a:prstGeom>
        </p:spPr>
      </p:pic>
      <p:pic>
        <p:nvPicPr>
          <p:cNvPr id="4" name="Picture 3"/>
          <p:cNvPicPr>
            <a:picLocks noChangeAspect="1"/>
          </p:cNvPicPr>
          <p:nvPr userDrawn="1"/>
        </p:nvPicPr>
        <p:blipFill rotWithShape="1">
          <a:blip r:embed="rId3" cstate="print">
            <a:alphaModFix amt="16000"/>
            <a:extLst>
              <a:ext uri="{28A0092B-C50C-407E-A947-70E740481C1C}">
                <a14:useLocalDpi xmlns:a14="http://schemas.microsoft.com/office/drawing/2010/main" val="0"/>
              </a:ext>
            </a:extLst>
          </a:blip>
          <a:srcRect t="63049" r="42496"/>
          <a:stretch/>
        </p:blipFill>
        <p:spPr>
          <a:xfrm rot="10800000">
            <a:off x="7595797" y="3681861"/>
            <a:ext cx="1548203" cy="1187447"/>
          </a:xfrm>
          <a:prstGeom prst="rect">
            <a:avLst/>
          </a:prstGeom>
        </p:spPr>
      </p:pic>
      <p:pic>
        <p:nvPicPr>
          <p:cNvPr id="12" name="Picture 11" descr="A drawing of a face&#10;&#10;Description automatically generated">
            <a:extLst>
              <a:ext uri="{FF2B5EF4-FFF2-40B4-BE49-F238E27FC236}">
                <a16:creationId xmlns:a16="http://schemas.microsoft.com/office/drawing/2014/main" id="{9A30A9BE-34E5-40D2-B8E7-8997F94C02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99110" y="274191"/>
            <a:ext cx="741575" cy="741575"/>
          </a:xfrm>
          <a:prstGeom prst="rect">
            <a:avLst/>
          </a:prstGeom>
        </p:spPr>
      </p:pic>
    </p:spTree>
    <p:extLst>
      <p:ext uri="{BB962C8B-B14F-4D97-AF65-F5344CB8AC3E}">
        <p14:creationId xmlns:p14="http://schemas.microsoft.com/office/powerpoint/2010/main" val="3871319553"/>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309659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7940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01682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pic>
        <p:nvPicPr>
          <p:cNvPr id="7" name="Рисунок 8">
            <a:extLst>
              <a:ext uri="{FF2B5EF4-FFF2-40B4-BE49-F238E27FC236}">
                <a16:creationId xmlns:a16="http://schemas.microsoft.com/office/drawing/2014/main" id="{0C655499-4098-C74E-9388-F7C9DED2B9CE}"/>
              </a:ext>
            </a:extLst>
          </p:cNvPr>
          <p:cNvPicPr>
            <a:picLocks noChangeAspect="1"/>
          </p:cNvPicPr>
          <p:nvPr userDrawn="1"/>
        </p:nvPicPr>
        <p:blipFill rotWithShape="1">
          <a:blip r:embed="rId2"/>
          <a:srcRect l="32519" t="34130" r="14879" b="43514"/>
          <a:stretch/>
        </p:blipFill>
        <p:spPr>
          <a:xfrm>
            <a:off x="1" y="0"/>
            <a:ext cx="9144000" cy="5143500"/>
          </a:xfrm>
          <a:prstGeom prst="rect">
            <a:avLst/>
          </a:prstGeom>
        </p:spPr>
      </p:pic>
      <p:sp>
        <p:nvSpPr>
          <p:cNvPr id="9" name="Номер слайда 5">
            <a:extLst>
              <a:ext uri="{FF2B5EF4-FFF2-40B4-BE49-F238E27FC236}">
                <a16:creationId xmlns:a16="http://schemas.microsoft.com/office/drawing/2014/main" id="{58D9E840-8635-B649-B0A9-27845B5E7CA4}"/>
              </a:ext>
            </a:extLst>
          </p:cNvPr>
          <p:cNvSpPr>
            <a:spLocks noGrp="1"/>
          </p:cNvSpPr>
          <p:nvPr>
            <p:ph type="sldNum" sz="quarter" idx="12"/>
          </p:nvPr>
        </p:nvSpPr>
        <p:spPr>
          <a:xfrm>
            <a:off x="6897143" y="200913"/>
            <a:ext cx="2057400" cy="273844"/>
          </a:xfrm>
          <a:prstGeom prst="rect">
            <a:avLst/>
          </a:prstGeom>
        </p:spPr>
        <p:txBody>
          <a:bodyPr/>
          <a:lstStyle>
            <a:lvl1pPr algn="r">
              <a:defRPr sz="1800">
                <a:solidFill>
                  <a:schemeClr val="bg1"/>
                </a:solidFill>
              </a:defRPr>
            </a:lvl1pPr>
          </a:lstStyle>
          <a:p>
            <a:fld id="{965E8E9F-CD17-F345-88FD-FE1B9BBF9946}" type="slidenum">
              <a:rPr lang="ru-RU" smtClean="0"/>
              <a:pPr/>
              <a:t>‹#›</a:t>
            </a:fld>
            <a:endParaRPr lang="ru-RU"/>
          </a:p>
        </p:txBody>
      </p:sp>
      <p:sp>
        <p:nvSpPr>
          <p:cNvPr id="10" name="Заголовок 1">
            <a:extLst>
              <a:ext uri="{FF2B5EF4-FFF2-40B4-BE49-F238E27FC236}">
                <a16:creationId xmlns:a16="http://schemas.microsoft.com/office/drawing/2014/main" id="{1B68AAC6-C90C-454A-80A7-34792F69F018}"/>
              </a:ext>
            </a:extLst>
          </p:cNvPr>
          <p:cNvSpPr>
            <a:spLocks noGrp="1"/>
          </p:cNvSpPr>
          <p:nvPr>
            <p:ph type="title"/>
          </p:nvPr>
        </p:nvSpPr>
        <p:spPr>
          <a:xfrm>
            <a:off x="1940902" y="1363466"/>
            <a:ext cx="5262197" cy="670139"/>
          </a:xfrm>
          <a:prstGeom prst="rect">
            <a:avLst/>
          </a:prstGeom>
        </p:spPr>
        <p:txBody>
          <a:bodyPr vert="horz" lIns="91440" tIns="45720" rIns="91440" bIns="45720" rtlCol="0" anchor="ctr">
            <a:normAutofit/>
          </a:bodyPr>
          <a:lstStyle>
            <a:lvl1pPr algn="ctr">
              <a:defRPr>
                <a:solidFill>
                  <a:schemeClr val="bg1"/>
                </a:solidFill>
              </a:defRPr>
            </a:lvl1pPr>
          </a:lstStyle>
          <a:p>
            <a:r>
              <a:rPr lang="ru-RU"/>
              <a:t>Образец заголовка</a:t>
            </a:r>
          </a:p>
        </p:txBody>
      </p:sp>
      <p:sp>
        <p:nvSpPr>
          <p:cNvPr id="11" name="Текст 2">
            <a:extLst>
              <a:ext uri="{FF2B5EF4-FFF2-40B4-BE49-F238E27FC236}">
                <a16:creationId xmlns:a16="http://schemas.microsoft.com/office/drawing/2014/main" id="{E0571616-C84B-0444-8871-EB97350B03F1}"/>
              </a:ext>
            </a:extLst>
          </p:cNvPr>
          <p:cNvSpPr>
            <a:spLocks noGrp="1"/>
          </p:cNvSpPr>
          <p:nvPr>
            <p:ph idx="1"/>
          </p:nvPr>
        </p:nvSpPr>
        <p:spPr>
          <a:xfrm>
            <a:off x="1940902" y="2253578"/>
            <a:ext cx="5262197" cy="1637939"/>
          </a:xfrm>
          <a:prstGeom prst="rect">
            <a:avLst/>
          </a:prstGeom>
        </p:spPr>
        <p:txBody>
          <a:bodyPr vert="horz" lIns="91440" tIns="45720" rIns="91440" bIns="45720" rtlCol="0">
            <a:normAutofit/>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14507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5468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57444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image" Target="../media/image6.png"/><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3.xml"/><Relationship Id="rId1" Type="http://schemas.openxmlformats.org/officeDocument/2006/relationships/slideLayout" Target="../slideLayouts/slideLayout61.xml"/><Relationship Id="rId4"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image" Target="../media/image6.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4.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pic>
        <p:nvPicPr>
          <p:cNvPr id="6" name="Picture 5" descr="A picture containing game&#10;&#10;Description automatically generated">
            <a:extLst>
              <a:ext uri="{FF2B5EF4-FFF2-40B4-BE49-F238E27FC236}">
                <a16:creationId xmlns:a16="http://schemas.microsoft.com/office/drawing/2014/main" id="{DC2ADDEC-9847-43A6-A46F-94D42E2A531B}"/>
              </a:ext>
            </a:extLst>
          </p:cNvPr>
          <p:cNvPicPr>
            <a:picLocks noChangeAspect="1"/>
          </p:cNvPicPr>
          <p:nvPr userDrawn="1"/>
        </p:nvPicPr>
        <p:blipFill rotWithShape="1">
          <a:blip r:embed="rId32" cstate="print">
            <a:extLst>
              <a:ext uri="{28A0092B-C50C-407E-A947-70E740481C1C}">
                <a14:useLocalDpi xmlns:a14="http://schemas.microsoft.com/office/drawing/2010/main" val="0"/>
              </a:ext>
            </a:extLst>
          </a:blip>
          <a:srcRect l="4891" r="4891"/>
          <a:stretch/>
        </p:blipFill>
        <p:spPr>
          <a:xfrm>
            <a:off x="0" y="0"/>
            <a:ext cx="9144000" cy="5143500"/>
          </a:xfrm>
          <a:prstGeom prst="rect">
            <a:avLst/>
          </a:prstGeom>
        </p:spPr>
      </p:pic>
      <p:sp>
        <p:nvSpPr>
          <p:cNvPr id="2" name="Title Placeholder 1"/>
          <p:cNvSpPr>
            <a:spLocks noGrp="1"/>
          </p:cNvSpPr>
          <p:nvPr userDrawn="1">
            <p:ph type="title"/>
          </p:nvPr>
        </p:nvSpPr>
        <p:spPr>
          <a:xfrm>
            <a:off x="531467"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7" y="3843769"/>
            <a:ext cx="1945327"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856" r:id="rId1"/>
    <p:sldLayoutId id="2147483695"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Lst>
  <p:hf hdr="0" ftr="0" dt="0"/>
  <p:txStyles>
    <p:titleStyle>
      <a:lvl1pPr algn="l" defTabSz="685783"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783" rtl="0" eaLnBrk="1" latinLnBrk="0" hangingPunct="1">
        <a:lnSpc>
          <a:spcPct val="90000"/>
        </a:lnSpc>
        <a:spcBef>
          <a:spcPts val="751"/>
        </a:spcBef>
        <a:buFont typeface="Arial" panose="020B0604020202020204" pitchFamily="34" charset="0"/>
        <a:buNone/>
        <a:defRPr sz="1600" b="1" kern="1200" baseline="0">
          <a:solidFill>
            <a:schemeClr val="bg1"/>
          </a:solidFill>
          <a:latin typeface="+mn-lt"/>
          <a:ea typeface="+mn-ea"/>
          <a:cs typeface="+mn-cs"/>
        </a:defRPr>
      </a:lvl1pPr>
      <a:lvl2pPr marL="342891"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783"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674"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566"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2056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a:p>
        </p:txBody>
      </p:sp>
      <p:sp>
        <p:nvSpPr>
          <p:cNvPr id="3" name="Text Placeholder 2"/>
          <p:cNvSpPr>
            <a:spLocks noGrp="1"/>
          </p:cNvSpPr>
          <p:nvPr>
            <p:ph type="body" idx="1"/>
          </p:nvPr>
        </p:nvSpPr>
        <p:spPr>
          <a:xfrm>
            <a:off x="360365"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a:t>fourth</a:t>
            </a:r>
          </a:p>
        </p:txBody>
      </p:sp>
      <p:sp>
        <p:nvSpPr>
          <p:cNvPr id="4" name="Title Placeholder 3"/>
          <p:cNvSpPr>
            <a:spLocks noGrp="1"/>
          </p:cNvSpPr>
          <p:nvPr>
            <p:ph type="title"/>
          </p:nvPr>
        </p:nvSpPr>
        <p:spPr>
          <a:xfrm>
            <a:off x="360365"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4" y="4877349"/>
            <a:ext cx="2422187" cy="200055"/>
          </a:xfrm>
          <a:prstGeom prst="rect">
            <a:avLst/>
          </a:prstGeom>
          <a:solidFill>
            <a:srgbClr val="205648"/>
          </a:solidFill>
        </p:spPr>
        <p:txBody>
          <a:bodyPr wrap="square" rtlCol="0">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More</a:t>
            </a:r>
            <a:r>
              <a:rPr lang="en-US" sz="700" baseline="0" dirty="0">
                <a:solidFill>
                  <a:schemeClr val="bg1"/>
                </a:solidFill>
                <a:latin typeface="+mj-lt"/>
              </a:rPr>
              <a:t> than Java</a:t>
            </a:r>
            <a:r>
              <a:rPr lang="en-US" sz="700" dirty="0">
                <a:solidFill>
                  <a:schemeClr val="bg1"/>
                </a:solidFill>
                <a:latin typeface="+mj-lt"/>
              </a:rPr>
              <a:t> Community</a:t>
            </a:r>
            <a:endParaRPr lang="en-US" sz="700" dirty="0">
              <a:latin typeface="+mj-lt"/>
            </a:endParaRPr>
          </a:p>
        </p:txBody>
      </p:sp>
      <p:pic>
        <p:nvPicPr>
          <p:cNvPr id="8" name="Picture 7" descr="A picture containing drawing&#10;&#10;Description automatically generated">
            <a:extLst>
              <a:ext uri="{FF2B5EF4-FFF2-40B4-BE49-F238E27FC236}">
                <a16:creationId xmlns:a16="http://schemas.microsoft.com/office/drawing/2014/main" id="{99546375-6E50-0849-AD9E-E36BAE96D7AE}"/>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360365" y="4554759"/>
            <a:ext cx="543818" cy="543818"/>
          </a:xfrm>
          <a:prstGeom prst="rect">
            <a:avLst/>
          </a:prstGeom>
        </p:spPr>
      </p:pic>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4" r:id="rId8"/>
    <p:sldLayoutId id="2147483690" r:id="rId9"/>
    <p:sldLayoutId id="2147483691" r:id="rId10"/>
    <p:sldLayoutId id="2147483708" r:id="rId11"/>
    <p:sldLayoutId id="2147483830" r:id="rId12"/>
    <p:sldLayoutId id="2147483831" r:id="rId13"/>
    <p:sldLayoutId id="2147483832" r:id="rId14"/>
    <p:sldLayoutId id="2147483835" r:id="rId15"/>
    <p:sldLayoutId id="2147483836" r:id="rId16"/>
    <p:sldLayoutId id="2147483837" r:id="rId17"/>
    <p:sldLayoutId id="2147483838" r:id="rId18"/>
    <p:sldLayoutId id="2147483839" r:id="rId19"/>
    <p:sldLayoutId id="2147483840" r:id="rId20"/>
    <p:sldLayoutId id="2147483841" r:id="rId21"/>
    <p:sldLayoutId id="2147483842" r:id="rId22"/>
    <p:sldLayoutId id="2147483843" r:id="rId23"/>
    <p:sldLayoutId id="2147483844" r:id="rId24"/>
    <p:sldLayoutId id="2147483847" r:id="rId25"/>
    <p:sldLayoutId id="2147483848" r:id="rId26"/>
    <p:sldLayoutId id="2147483849" r:id="rId27"/>
    <p:sldLayoutId id="2147483850" r:id="rId28"/>
    <p:sldLayoutId id="2147483851" r:id="rId29"/>
    <p:sldLayoutId id="2147483852" r:id="rId30"/>
  </p:sldLayoutIdLst>
  <p:hf hdr="0" ftr="0" dt="0"/>
  <p:txStyles>
    <p:titleStyle>
      <a:lvl1pPr algn="l" defTabSz="914377"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46" indent="-171446" algn="l" defTabSz="914377"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35" indent="-171446"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24" indent="-171446"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09" indent="-285744"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7"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5"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pic>
        <p:nvPicPr>
          <p:cNvPr id="4" name="Picture 3" descr="A picture containing hat, game&#10;&#10;Description automatically generated">
            <a:extLst>
              <a:ext uri="{FF2B5EF4-FFF2-40B4-BE49-F238E27FC236}">
                <a16:creationId xmlns:a16="http://schemas.microsoft.com/office/drawing/2014/main" id="{2C5B0B48-B37C-4323-A068-B424E776EAA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4436"/>
          <a:stretch/>
        </p:blipFill>
        <p:spPr>
          <a:xfrm>
            <a:off x="-1" y="-2"/>
            <a:ext cx="9144001" cy="5143501"/>
          </a:xfrm>
          <a:prstGeom prst="rect">
            <a:avLst/>
          </a:prstGeom>
        </p:spPr>
      </p:pic>
      <p:sp>
        <p:nvSpPr>
          <p:cNvPr id="11" name="TextBox 10">
            <a:extLst>
              <a:ext uri="{FF2B5EF4-FFF2-40B4-BE49-F238E27FC236}">
                <a16:creationId xmlns:a16="http://schemas.microsoft.com/office/drawing/2014/main" id="{AEDD5504-CE14-4884-9504-B65CDC81ADD3}"/>
              </a:ext>
            </a:extLst>
          </p:cNvPr>
          <p:cNvSpPr txBox="1"/>
          <p:nvPr userDrawn="1"/>
        </p:nvSpPr>
        <p:spPr>
          <a:xfrm>
            <a:off x="943584" y="4877349"/>
            <a:ext cx="2422187" cy="200055"/>
          </a:xfrm>
          <a:prstGeom prst="rect">
            <a:avLst/>
          </a:prstGeom>
          <a:noFill/>
        </p:spPr>
        <p:txBody>
          <a:bodyPr wrap="square" rtlCol="0">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Minsk Java Community</a:t>
            </a:r>
            <a:endParaRPr lang="en-US" sz="700">
              <a:latin typeface="+mj-lt"/>
            </a:endParaRPr>
          </a:p>
        </p:txBody>
      </p:sp>
      <p:pic>
        <p:nvPicPr>
          <p:cNvPr id="12" name="Picture 11" descr="A drawing of a face&#10;&#10;Description automatically generated">
            <a:extLst>
              <a:ext uri="{FF2B5EF4-FFF2-40B4-BE49-F238E27FC236}">
                <a16:creationId xmlns:a16="http://schemas.microsoft.com/office/drawing/2014/main" id="{F7378B8F-93E2-4185-9DC8-F226B0BD49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7186" y="4554730"/>
            <a:ext cx="543818" cy="543818"/>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855" r:id="rId1"/>
  </p:sldLayoutIdLst>
  <p:hf hdr="0" ftr="0" dt="0"/>
  <p:txStyles>
    <p:titleStyle>
      <a:lvl1pPr algn="l" defTabSz="914377"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F57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a:p>
        </p:txBody>
      </p:sp>
      <p:sp>
        <p:nvSpPr>
          <p:cNvPr id="3" name="Text Placeholder 2"/>
          <p:cNvSpPr>
            <a:spLocks noGrp="1"/>
          </p:cNvSpPr>
          <p:nvPr>
            <p:ph type="body" idx="1"/>
          </p:nvPr>
        </p:nvSpPr>
        <p:spPr>
          <a:xfrm>
            <a:off x="360365"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sp>
        <p:nvSpPr>
          <p:cNvPr id="4" name="Title Placeholder 3"/>
          <p:cNvSpPr>
            <a:spLocks noGrp="1"/>
          </p:cNvSpPr>
          <p:nvPr>
            <p:ph type="title"/>
          </p:nvPr>
        </p:nvSpPr>
        <p:spPr>
          <a:xfrm>
            <a:off x="360365"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4" y="4877349"/>
            <a:ext cx="2422187" cy="200055"/>
          </a:xfrm>
          <a:prstGeom prst="rect">
            <a:avLst/>
          </a:prstGeom>
          <a:solidFill>
            <a:srgbClr val="205649"/>
          </a:solidFill>
        </p:spPr>
        <p:txBody>
          <a:bodyPr wrap="square" rtlCol="0">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Minsk Java Community</a:t>
            </a:r>
            <a:endParaRPr lang="en-US" sz="700">
              <a:latin typeface="+mj-lt"/>
            </a:endParaRPr>
          </a:p>
        </p:txBody>
      </p:sp>
      <p:pic>
        <p:nvPicPr>
          <p:cNvPr id="6" name="Picture 5" descr="A picture containing drawing&#10;&#10;Description automatically generated">
            <a:extLst>
              <a:ext uri="{FF2B5EF4-FFF2-40B4-BE49-F238E27FC236}">
                <a16:creationId xmlns:a16="http://schemas.microsoft.com/office/drawing/2014/main" id="{77883CC1-2DE9-2541-A62D-006C92E77E4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99766" y="4554730"/>
            <a:ext cx="543818" cy="543818"/>
          </a:xfrm>
          <a:prstGeom prst="rect">
            <a:avLst/>
          </a:prstGeom>
        </p:spPr>
      </p:pic>
    </p:spTree>
    <p:extLst>
      <p:ext uri="{BB962C8B-B14F-4D97-AF65-F5344CB8AC3E}">
        <p14:creationId xmlns:p14="http://schemas.microsoft.com/office/powerpoint/2010/main" val="13507255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377"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46" indent="-171446" algn="l" defTabSz="914377"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35" indent="-171446"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24" indent="-171446"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09" indent="-285744"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227">
          <p15:clr>
            <a:srgbClr val="F26B43"/>
          </p15:clr>
        </p15:guide>
        <p15:guide id="6" pos="5535">
          <p15:clr>
            <a:srgbClr val="F26B43"/>
          </p15:clr>
        </p15:guide>
        <p15:guide id="7" orient="horz" pos="896">
          <p15:clr>
            <a:srgbClr val="F26B43"/>
          </p15:clr>
        </p15:guide>
        <p15:guide id="8" pos="2736">
          <p15:clr>
            <a:srgbClr val="F26B43"/>
          </p15:clr>
        </p15:guide>
        <p15:guide id="9" pos="3024">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1.xml"/><Relationship Id="rId4" Type="http://schemas.openxmlformats.org/officeDocument/2006/relationships/image" Target="../media/image1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CF97D5C-DE25-C748-B98F-EC11F1AC006D}"/>
              </a:ext>
            </a:extLst>
          </p:cNvPr>
          <p:cNvGrpSpPr/>
          <p:nvPr/>
        </p:nvGrpSpPr>
        <p:grpSpPr>
          <a:xfrm>
            <a:off x="4906207" y="-32657"/>
            <a:ext cx="815863" cy="958131"/>
            <a:chOff x="6541609" y="0"/>
            <a:chExt cx="1087817" cy="1277508"/>
          </a:xfrm>
        </p:grpSpPr>
        <p:sp>
          <p:nvSpPr>
            <p:cNvPr id="9" name="Овал 9">
              <a:extLst>
                <a:ext uri="{FF2B5EF4-FFF2-40B4-BE49-F238E27FC236}">
                  <a16:creationId xmlns:a16="http://schemas.microsoft.com/office/drawing/2014/main" id="{5123A35A-1868-144F-BC40-5D64BAA5A806}"/>
                </a:ext>
              </a:extLst>
            </p:cNvPr>
            <p:cNvSpPr/>
            <p:nvPr/>
          </p:nvSpPr>
          <p:spPr>
            <a:xfrm>
              <a:off x="6541609" y="189691"/>
              <a:ext cx="1087817" cy="1087817"/>
            </a:xfrm>
            <a:prstGeom prst="ellipse">
              <a:avLst/>
            </a:prstGeom>
            <a:solidFill>
              <a:srgbClr val="57A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13"/>
            </a:p>
          </p:txBody>
        </p:sp>
        <p:pic>
          <p:nvPicPr>
            <p:cNvPr id="10" name="Content Placeholder 10">
              <a:extLst>
                <a:ext uri="{FF2B5EF4-FFF2-40B4-BE49-F238E27FC236}">
                  <a16:creationId xmlns:a16="http://schemas.microsoft.com/office/drawing/2014/main" id="{127A8A74-E620-0743-A8FE-B119875BEA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3602" y="0"/>
              <a:ext cx="583830" cy="1059543"/>
            </a:xfrm>
            <a:prstGeom prst="rect">
              <a:avLst/>
            </a:prstGeom>
          </p:spPr>
        </p:pic>
      </p:grpSp>
      <p:sp>
        <p:nvSpPr>
          <p:cNvPr id="7" name="Title 2">
            <a:extLst>
              <a:ext uri="{FF2B5EF4-FFF2-40B4-BE49-F238E27FC236}">
                <a16:creationId xmlns:a16="http://schemas.microsoft.com/office/drawing/2014/main" id="{4D711612-069E-4444-A44D-0E2281656C8B}"/>
              </a:ext>
            </a:extLst>
          </p:cNvPr>
          <p:cNvSpPr txBox="1">
            <a:spLocks/>
          </p:cNvSpPr>
          <p:nvPr/>
        </p:nvSpPr>
        <p:spPr>
          <a:xfrm>
            <a:off x="2183417" y="1852471"/>
            <a:ext cx="5262197" cy="1009998"/>
          </a:xfrm>
          <a:prstGeom prst="rect">
            <a:avLst/>
          </a:prstGeom>
          <a:ln>
            <a:solidFill>
              <a:schemeClr val="bg1"/>
            </a:solidFill>
          </a:ln>
        </p:spPr>
        <p:txBody>
          <a:bodyPr vert="horz" wrap="none" lIns="91440" tIns="45720" rIns="91440" bIns="45720" rtlCol="0" anchor="ctr">
            <a:normAutofit/>
          </a:bodyPr>
          <a:lstStyle>
            <a:lvl1pPr algn="ctr" defTabSz="914377">
              <a:lnSpc>
                <a:spcPct val="100000"/>
              </a:lnSpc>
              <a:spcBef>
                <a:spcPct val="0"/>
              </a:spcBef>
              <a:buNone/>
              <a:defRPr sz="2000" b="1" cap="none" spc="100" baseline="0">
                <a:solidFill>
                  <a:schemeClr val="bg1"/>
                </a:solidFill>
                <a:ea typeface="+mj-ea"/>
                <a:cs typeface="+mj-cs"/>
              </a:defRPr>
            </a:lvl1pPr>
          </a:lstStyle>
          <a:p>
            <a:r>
              <a:rPr lang="en-US" b="0" dirty="0"/>
              <a:t>Docker</a:t>
            </a:r>
          </a:p>
        </p:txBody>
      </p:sp>
    </p:spTree>
    <p:extLst>
      <p:ext uri="{BB962C8B-B14F-4D97-AF65-F5344CB8AC3E}">
        <p14:creationId xmlns:p14="http://schemas.microsoft.com/office/powerpoint/2010/main" val="266714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175260"/>
            <a:ext cx="8426449" cy="301752"/>
          </a:xfrm>
        </p:spPr>
        <p:txBody>
          <a:bodyPr wrap="none" anchor="ctr">
            <a:normAutofit/>
          </a:bodyPr>
          <a:lstStyle/>
          <a:p>
            <a:pPr>
              <a:lnSpc>
                <a:spcPct val="90000"/>
              </a:lnSpc>
            </a:pPr>
            <a:r>
              <a:rPr lang="en-US" sz="1400" dirty="0"/>
              <a:t>Docker Layers</a:t>
            </a:r>
          </a:p>
        </p:txBody>
      </p:sp>
      <p:sp>
        <p:nvSpPr>
          <p:cNvPr id="9" name="Rectangle 8">
            <a:extLst>
              <a:ext uri="{FF2B5EF4-FFF2-40B4-BE49-F238E27FC236}">
                <a16:creationId xmlns:a16="http://schemas.microsoft.com/office/drawing/2014/main" id="{9FE8C04F-E754-4625-8C8B-77B7411C16E8}"/>
              </a:ext>
            </a:extLst>
          </p:cNvPr>
          <p:cNvSpPr/>
          <p:nvPr/>
        </p:nvSpPr>
        <p:spPr>
          <a:xfrm>
            <a:off x="1444256" y="2936786"/>
            <a:ext cx="2638794" cy="3987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bea46d7a</a:t>
            </a:r>
          </a:p>
        </p:txBody>
      </p:sp>
      <p:sp>
        <p:nvSpPr>
          <p:cNvPr id="13" name="Rectangle 12">
            <a:extLst>
              <a:ext uri="{FF2B5EF4-FFF2-40B4-BE49-F238E27FC236}">
                <a16:creationId xmlns:a16="http://schemas.microsoft.com/office/drawing/2014/main" id="{5A2D3C19-2F66-4DFF-BAFD-DD9EB86ECBF3}"/>
              </a:ext>
            </a:extLst>
          </p:cNvPr>
          <p:cNvSpPr/>
          <p:nvPr/>
        </p:nvSpPr>
        <p:spPr>
          <a:xfrm>
            <a:off x="1444256" y="3395529"/>
            <a:ext cx="2638794" cy="39872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2af5e674</a:t>
            </a:r>
          </a:p>
        </p:txBody>
      </p:sp>
      <p:sp>
        <p:nvSpPr>
          <p:cNvPr id="19" name="Rectangle 18">
            <a:extLst>
              <a:ext uri="{FF2B5EF4-FFF2-40B4-BE49-F238E27FC236}">
                <a16:creationId xmlns:a16="http://schemas.microsoft.com/office/drawing/2014/main" id="{9E89B2BD-6124-413E-BAC4-0EB7CD034E31}"/>
              </a:ext>
            </a:extLst>
          </p:cNvPr>
          <p:cNvSpPr/>
          <p:nvPr/>
        </p:nvSpPr>
        <p:spPr>
          <a:xfrm>
            <a:off x="1444256" y="2478043"/>
            <a:ext cx="2638794" cy="3987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69650296</a:t>
            </a:r>
          </a:p>
        </p:txBody>
      </p:sp>
      <p:sp>
        <p:nvSpPr>
          <p:cNvPr id="20" name="Rectangle 19">
            <a:extLst>
              <a:ext uri="{FF2B5EF4-FFF2-40B4-BE49-F238E27FC236}">
                <a16:creationId xmlns:a16="http://schemas.microsoft.com/office/drawing/2014/main" id="{2109E7CE-D4B9-4096-BAC9-64ED4C97E557}"/>
              </a:ext>
            </a:extLst>
          </p:cNvPr>
          <p:cNvSpPr/>
          <p:nvPr/>
        </p:nvSpPr>
        <p:spPr>
          <a:xfrm>
            <a:off x="1444256" y="2019300"/>
            <a:ext cx="2638794" cy="3987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90157b3d</a:t>
            </a:r>
          </a:p>
        </p:txBody>
      </p:sp>
      <p:sp>
        <p:nvSpPr>
          <p:cNvPr id="2" name="Left Brace 1">
            <a:extLst>
              <a:ext uri="{FF2B5EF4-FFF2-40B4-BE49-F238E27FC236}">
                <a16:creationId xmlns:a16="http://schemas.microsoft.com/office/drawing/2014/main" id="{3BEEF811-8EF2-464F-B032-53C2DDEE632D}"/>
              </a:ext>
            </a:extLst>
          </p:cNvPr>
          <p:cNvSpPr/>
          <p:nvPr/>
        </p:nvSpPr>
        <p:spPr>
          <a:xfrm>
            <a:off x="1225551" y="2019300"/>
            <a:ext cx="120649" cy="17749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3B1EF778-ACAD-41C0-8925-93C3655278CC}"/>
              </a:ext>
            </a:extLst>
          </p:cNvPr>
          <p:cNvSpPr txBox="1"/>
          <p:nvPr/>
        </p:nvSpPr>
        <p:spPr>
          <a:xfrm>
            <a:off x="366528" y="2652858"/>
            <a:ext cx="927100" cy="507831"/>
          </a:xfrm>
          <a:prstGeom prst="rect">
            <a:avLst/>
          </a:prstGeom>
          <a:noFill/>
        </p:spPr>
        <p:txBody>
          <a:bodyPr wrap="square" rtlCol="0">
            <a:spAutoFit/>
          </a:bodyPr>
          <a:lstStyle/>
          <a:p>
            <a:r>
              <a:rPr lang="en-US" dirty="0"/>
              <a:t>Base Linux image</a:t>
            </a:r>
          </a:p>
        </p:txBody>
      </p:sp>
      <p:sp>
        <p:nvSpPr>
          <p:cNvPr id="29" name="Rectangle 28">
            <a:extLst>
              <a:ext uri="{FF2B5EF4-FFF2-40B4-BE49-F238E27FC236}">
                <a16:creationId xmlns:a16="http://schemas.microsoft.com/office/drawing/2014/main" id="{A4D91625-67BE-4358-8965-BE5FF12AC998}"/>
              </a:ext>
            </a:extLst>
          </p:cNvPr>
          <p:cNvSpPr/>
          <p:nvPr/>
        </p:nvSpPr>
        <p:spPr>
          <a:xfrm>
            <a:off x="5705106" y="2936786"/>
            <a:ext cx="2638794" cy="3987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bea46d7a</a:t>
            </a:r>
          </a:p>
        </p:txBody>
      </p:sp>
      <p:sp>
        <p:nvSpPr>
          <p:cNvPr id="30" name="Rectangle 29">
            <a:extLst>
              <a:ext uri="{FF2B5EF4-FFF2-40B4-BE49-F238E27FC236}">
                <a16:creationId xmlns:a16="http://schemas.microsoft.com/office/drawing/2014/main" id="{606C9C3D-FB4C-41E9-AD0F-B0EE9A2F435A}"/>
              </a:ext>
            </a:extLst>
          </p:cNvPr>
          <p:cNvSpPr/>
          <p:nvPr/>
        </p:nvSpPr>
        <p:spPr>
          <a:xfrm>
            <a:off x="5705106" y="3395529"/>
            <a:ext cx="2638794" cy="39872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2af5e674</a:t>
            </a:r>
          </a:p>
        </p:txBody>
      </p:sp>
      <p:sp>
        <p:nvSpPr>
          <p:cNvPr id="31" name="Rectangle 30">
            <a:extLst>
              <a:ext uri="{FF2B5EF4-FFF2-40B4-BE49-F238E27FC236}">
                <a16:creationId xmlns:a16="http://schemas.microsoft.com/office/drawing/2014/main" id="{0019923B-62EE-489F-ABFF-95E7F3ADB5A2}"/>
              </a:ext>
            </a:extLst>
          </p:cNvPr>
          <p:cNvSpPr/>
          <p:nvPr/>
        </p:nvSpPr>
        <p:spPr>
          <a:xfrm>
            <a:off x="5705106" y="2478043"/>
            <a:ext cx="2638794" cy="3987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69650296</a:t>
            </a:r>
          </a:p>
        </p:txBody>
      </p:sp>
      <p:sp>
        <p:nvSpPr>
          <p:cNvPr id="32" name="Rectangle 31">
            <a:extLst>
              <a:ext uri="{FF2B5EF4-FFF2-40B4-BE49-F238E27FC236}">
                <a16:creationId xmlns:a16="http://schemas.microsoft.com/office/drawing/2014/main" id="{C67E647C-A392-4783-A946-9A79B06BA7F5}"/>
              </a:ext>
            </a:extLst>
          </p:cNvPr>
          <p:cNvSpPr/>
          <p:nvPr/>
        </p:nvSpPr>
        <p:spPr>
          <a:xfrm>
            <a:off x="5705106" y="2019300"/>
            <a:ext cx="2638794" cy="3987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90157b3d</a:t>
            </a:r>
          </a:p>
        </p:txBody>
      </p:sp>
      <p:sp>
        <p:nvSpPr>
          <p:cNvPr id="33" name="Left Brace 32">
            <a:extLst>
              <a:ext uri="{FF2B5EF4-FFF2-40B4-BE49-F238E27FC236}">
                <a16:creationId xmlns:a16="http://schemas.microsoft.com/office/drawing/2014/main" id="{86632C96-922D-4B7A-BDAE-DD518C4473D1}"/>
              </a:ext>
            </a:extLst>
          </p:cNvPr>
          <p:cNvSpPr/>
          <p:nvPr/>
        </p:nvSpPr>
        <p:spPr>
          <a:xfrm>
            <a:off x="5486401" y="2019300"/>
            <a:ext cx="120649" cy="17749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TextBox 33">
            <a:extLst>
              <a:ext uri="{FF2B5EF4-FFF2-40B4-BE49-F238E27FC236}">
                <a16:creationId xmlns:a16="http://schemas.microsoft.com/office/drawing/2014/main" id="{1B66D961-CBEE-4562-8BA5-BCA11E2CDA27}"/>
              </a:ext>
            </a:extLst>
          </p:cNvPr>
          <p:cNvSpPr txBox="1"/>
          <p:nvPr/>
        </p:nvSpPr>
        <p:spPr>
          <a:xfrm>
            <a:off x="4510273" y="2628314"/>
            <a:ext cx="927100" cy="507831"/>
          </a:xfrm>
          <a:prstGeom prst="rect">
            <a:avLst/>
          </a:prstGeom>
          <a:noFill/>
        </p:spPr>
        <p:txBody>
          <a:bodyPr wrap="square" rtlCol="0">
            <a:spAutoFit/>
          </a:bodyPr>
          <a:lstStyle/>
          <a:p>
            <a:r>
              <a:rPr lang="en-US" dirty="0"/>
              <a:t>Base Linux image</a:t>
            </a:r>
          </a:p>
        </p:txBody>
      </p:sp>
      <p:sp>
        <p:nvSpPr>
          <p:cNvPr id="35" name="Rectangle 34">
            <a:extLst>
              <a:ext uri="{FF2B5EF4-FFF2-40B4-BE49-F238E27FC236}">
                <a16:creationId xmlns:a16="http://schemas.microsoft.com/office/drawing/2014/main" id="{A444976E-1440-420E-8DB5-1B7BA1A6D003}"/>
              </a:ext>
            </a:extLst>
          </p:cNvPr>
          <p:cNvSpPr/>
          <p:nvPr/>
        </p:nvSpPr>
        <p:spPr>
          <a:xfrm>
            <a:off x="5705106" y="1567563"/>
            <a:ext cx="2638794" cy="39871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3d632e2e</a:t>
            </a:r>
          </a:p>
        </p:txBody>
      </p:sp>
      <p:sp>
        <p:nvSpPr>
          <p:cNvPr id="36" name="Rectangle 35">
            <a:extLst>
              <a:ext uri="{FF2B5EF4-FFF2-40B4-BE49-F238E27FC236}">
                <a16:creationId xmlns:a16="http://schemas.microsoft.com/office/drawing/2014/main" id="{D82E4386-7319-4FDC-863A-3C4AC37B64E3}"/>
              </a:ext>
            </a:extLst>
          </p:cNvPr>
          <p:cNvSpPr/>
          <p:nvPr/>
        </p:nvSpPr>
        <p:spPr>
          <a:xfrm>
            <a:off x="5705106" y="1108820"/>
            <a:ext cx="2638794" cy="39871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47f5d25d</a:t>
            </a:r>
          </a:p>
        </p:txBody>
      </p:sp>
      <p:sp>
        <p:nvSpPr>
          <p:cNvPr id="4" name="Left Brace 3">
            <a:extLst>
              <a:ext uri="{FF2B5EF4-FFF2-40B4-BE49-F238E27FC236}">
                <a16:creationId xmlns:a16="http://schemas.microsoft.com/office/drawing/2014/main" id="{DCDD69B4-DE8E-4D0E-A1D7-619977F9A576}"/>
              </a:ext>
            </a:extLst>
          </p:cNvPr>
          <p:cNvSpPr/>
          <p:nvPr/>
        </p:nvSpPr>
        <p:spPr>
          <a:xfrm>
            <a:off x="5479550" y="1110570"/>
            <a:ext cx="120648" cy="8487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B5521FEF-D4B5-4DEF-8550-EE03CB281F20}"/>
              </a:ext>
            </a:extLst>
          </p:cNvPr>
          <p:cNvSpPr txBox="1"/>
          <p:nvPr/>
        </p:nvSpPr>
        <p:spPr>
          <a:xfrm>
            <a:off x="4509500" y="1308179"/>
            <a:ext cx="1097550" cy="507831"/>
          </a:xfrm>
          <a:prstGeom prst="rect">
            <a:avLst/>
          </a:prstGeom>
          <a:noFill/>
        </p:spPr>
        <p:txBody>
          <a:bodyPr wrap="square" rtlCol="0">
            <a:spAutoFit/>
          </a:bodyPr>
          <a:lstStyle/>
          <a:p>
            <a:r>
              <a:rPr lang="en-US" dirty="0"/>
              <a:t>Application layers</a:t>
            </a:r>
          </a:p>
        </p:txBody>
      </p:sp>
    </p:spTree>
    <p:extLst>
      <p:ext uri="{BB962C8B-B14F-4D97-AF65-F5344CB8AC3E}">
        <p14:creationId xmlns:p14="http://schemas.microsoft.com/office/powerpoint/2010/main" val="116149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p:bldP spid="35" grpId="0" animBg="1"/>
      <p:bldP spid="36" grpId="0" animBg="1"/>
      <p:bldP spid="4" grpId="0" animBg="1"/>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FE04A0-74BE-49E3-BDE4-529B7535C324}"/>
              </a:ext>
            </a:extLst>
          </p:cNvPr>
          <p:cNvSpPr/>
          <p:nvPr/>
        </p:nvSpPr>
        <p:spPr>
          <a:xfrm>
            <a:off x="2798919" y="2110085"/>
            <a:ext cx="354616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Demo time!</a:t>
            </a:r>
          </a:p>
        </p:txBody>
      </p:sp>
    </p:spTree>
    <p:extLst>
      <p:ext uri="{BB962C8B-B14F-4D97-AF65-F5344CB8AC3E}">
        <p14:creationId xmlns:p14="http://schemas.microsoft.com/office/powerpoint/2010/main" val="3263867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175260"/>
            <a:ext cx="8426449" cy="301752"/>
          </a:xfrm>
        </p:spPr>
        <p:txBody>
          <a:bodyPr wrap="none" anchor="ctr">
            <a:normAutofit/>
          </a:bodyPr>
          <a:lstStyle/>
          <a:p>
            <a:pPr>
              <a:lnSpc>
                <a:spcPct val="90000"/>
              </a:lnSpc>
            </a:pPr>
            <a:r>
              <a:rPr lang="en-US" sz="1400" dirty="0"/>
              <a:t>Build command</a:t>
            </a:r>
          </a:p>
        </p:txBody>
      </p:sp>
      <p:sp>
        <p:nvSpPr>
          <p:cNvPr id="2" name="Content Placeholder 1">
            <a:extLst>
              <a:ext uri="{FF2B5EF4-FFF2-40B4-BE49-F238E27FC236}">
                <a16:creationId xmlns:a16="http://schemas.microsoft.com/office/drawing/2014/main" id="{18C296B4-8386-4601-A930-A59B501CB24C}"/>
              </a:ext>
            </a:extLst>
          </p:cNvPr>
          <p:cNvSpPr>
            <a:spLocks noGrp="1"/>
          </p:cNvSpPr>
          <p:nvPr>
            <p:ph sz="quarter" idx="10"/>
          </p:nvPr>
        </p:nvSpPr>
        <p:spPr>
          <a:xfrm>
            <a:off x="357190" y="1079500"/>
            <a:ext cx="8475660" cy="3200400"/>
          </a:xfrm>
        </p:spPr>
        <p:txBody>
          <a:bodyPr>
            <a:normAutofit/>
          </a:bodyPr>
          <a:lstStyle/>
          <a:p>
            <a:pPr marL="0" indent="0">
              <a:buNone/>
            </a:pPr>
            <a:r>
              <a:rPr lang="en-US" sz="1400" dirty="0"/>
              <a:t>To build a docker image run:</a:t>
            </a:r>
          </a:p>
          <a:p>
            <a:pPr marL="0" indent="0">
              <a:buNone/>
            </a:pPr>
            <a:endParaRPr lang="en-US" sz="1400" dirty="0"/>
          </a:p>
          <a:p>
            <a:r>
              <a:rPr lang="de-DE" sz="1400" dirty="0"/>
              <a:t>docker build -t demo -f Dockerfile .</a:t>
            </a:r>
          </a:p>
          <a:p>
            <a:pPr lvl="1"/>
            <a:r>
              <a:rPr lang="de-DE" sz="1400" dirty="0"/>
              <a:t>-t demo – tag. It‘s used to run your image later</a:t>
            </a:r>
          </a:p>
          <a:p>
            <a:pPr lvl="1"/>
            <a:r>
              <a:rPr lang="de-DE" sz="1400" dirty="0"/>
              <a:t>-f Dockerfile – your docker file. Name can be any, usually has a Dockerfile prefix</a:t>
            </a:r>
          </a:p>
          <a:p>
            <a:pPr lvl="1"/>
            <a:r>
              <a:rPr lang="de-DE" sz="1400" dirty="0"/>
              <a:t>. – path to the directory in which you build the image. In this case, image is built in current dir</a:t>
            </a:r>
          </a:p>
        </p:txBody>
      </p:sp>
    </p:spTree>
    <p:extLst>
      <p:ext uri="{BB962C8B-B14F-4D97-AF65-F5344CB8AC3E}">
        <p14:creationId xmlns:p14="http://schemas.microsoft.com/office/powerpoint/2010/main" val="37878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CF17-A907-4A48-880E-591E18CB02EE}"/>
              </a:ext>
            </a:extLst>
          </p:cNvPr>
          <p:cNvSpPr>
            <a:spLocks noGrp="1"/>
          </p:cNvSpPr>
          <p:nvPr>
            <p:ph type="title"/>
          </p:nvPr>
        </p:nvSpPr>
        <p:spPr/>
        <p:txBody>
          <a:bodyPr/>
          <a:lstStyle/>
          <a:p>
            <a:r>
              <a:rPr lang="en-US" dirty="0"/>
              <a:t>Docker Compose</a:t>
            </a:r>
          </a:p>
        </p:txBody>
      </p:sp>
      <p:sp>
        <p:nvSpPr>
          <p:cNvPr id="3" name="Content Placeholder 2">
            <a:extLst>
              <a:ext uri="{FF2B5EF4-FFF2-40B4-BE49-F238E27FC236}">
                <a16:creationId xmlns:a16="http://schemas.microsoft.com/office/drawing/2014/main" id="{8BACD6EB-CAE0-40A6-A1A2-74BB78B96318}"/>
              </a:ext>
            </a:extLst>
          </p:cNvPr>
          <p:cNvSpPr>
            <a:spLocks noGrp="1"/>
          </p:cNvSpPr>
          <p:nvPr>
            <p:ph sz="quarter" idx="10"/>
          </p:nvPr>
        </p:nvSpPr>
        <p:spPr/>
        <p:txBody>
          <a:bodyPr/>
          <a:lstStyle/>
          <a:p>
            <a:r>
              <a:rPr lang="en-US" dirty="0"/>
              <a:t>Docker Compose – is software used for defining and running multi-container Docker applications.</a:t>
            </a:r>
          </a:p>
          <a:p>
            <a:r>
              <a:rPr lang="en-US" dirty="0"/>
              <a:t>Docker Compose benefits:</a:t>
            </a:r>
          </a:p>
          <a:p>
            <a:pPr lvl="1"/>
            <a:r>
              <a:rPr lang="en-US" dirty="0"/>
              <a:t>Fast and simple configuration</a:t>
            </a:r>
          </a:p>
          <a:p>
            <a:pPr lvl="1"/>
            <a:r>
              <a:rPr lang="en-US" dirty="0"/>
              <a:t>Secure internal communication</a:t>
            </a:r>
          </a:p>
          <a:p>
            <a:pPr lvl="1"/>
            <a:r>
              <a:rPr lang="en-US" dirty="0"/>
              <a:t>Portability and CI/CD support</a:t>
            </a:r>
          </a:p>
          <a:p>
            <a:pPr lvl="1"/>
            <a:r>
              <a:rPr lang="en-US" dirty="0"/>
              <a:t>Efficient use of resources</a:t>
            </a:r>
          </a:p>
          <a:p>
            <a:r>
              <a:rPr lang="en-US" dirty="0"/>
              <a:t>Docker Compose is configured with </a:t>
            </a:r>
            <a:r>
              <a:rPr lang="en-US" b="1" dirty="0"/>
              <a:t>docker-</a:t>
            </a:r>
            <a:r>
              <a:rPr lang="en-US" b="1" dirty="0" err="1"/>
              <a:t>compose.yaml</a:t>
            </a:r>
            <a:r>
              <a:rPr lang="en-US" dirty="0"/>
              <a:t> file.</a:t>
            </a:r>
          </a:p>
          <a:p>
            <a:r>
              <a:rPr lang="en-US" dirty="0"/>
              <a:t>Docker Compose commands:</a:t>
            </a:r>
          </a:p>
          <a:p>
            <a:pPr lvl="1"/>
            <a:r>
              <a:rPr lang="en-US" dirty="0"/>
              <a:t>docker compose up</a:t>
            </a:r>
          </a:p>
          <a:p>
            <a:pPr lvl="1"/>
            <a:r>
              <a:rPr lang="en-US" dirty="0"/>
              <a:t>docker compose down</a:t>
            </a:r>
          </a:p>
          <a:p>
            <a:pPr marL="0" indent="0">
              <a:buNone/>
            </a:pPr>
            <a:endParaRPr lang="en-US" dirty="0"/>
          </a:p>
        </p:txBody>
      </p:sp>
      <p:pic>
        <p:nvPicPr>
          <p:cNvPr id="3074" name="Picture 2" descr="Updating a Container with Docker Compose">
            <a:extLst>
              <a:ext uri="{FF2B5EF4-FFF2-40B4-BE49-F238E27FC236}">
                <a16:creationId xmlns:a16="http://schemas.microsoft.com/office/drawing/2014/main" id="{1A996BAE-E75C-4477-A637-EE061DEC3D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1079500"/>
            <a:ext cx="4505883" cy="2163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398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FE04A0-74BE-49E3-BDE4-529B7535C324}"/>
              </a:ext>
            </a:extLst>
          </p:cNvPr>
          <p:cNvSpPr/>
          <p:nvPr/>
        </p:nvSpPr>
        <p:spPr>
          <a:xfrm>
            <a:off x="2798919" y="2110085"/>
            <a:ext cx="354616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Demo time!</a:t>
            </a:r>
          </a:p>
        </p:txBody>
      </p:sp>
    </p:spTree>
    <p:extLst>
      <p:ext uri="{BB962C8B-B14F-4D97-AF65-F5344CB8AC3E}">
        <p14:creationId xmlns:p14="http://schemas.microsoft.com/office/powerpoint/2010/main" val="38246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798F-1F5E-44F5-8A47-CA270721BC51}"/>
              </a:ext>
            </a:extLst>
          </p:cNvPr>
          <p:cNvSpPr>
            <a:spLocks noGrp="1"/>
          </p:cNvSpPr>
          <p:nvPr>
            <p:ph type="title"/>
          </p:nvPr>
        </p:nvSpPr>
        <p:spPr/>
        <p:txBody>
          <a:bodyPr/>
          <a:lstStyle/>
          <a:p>
            <a:r>
              <a:rPr lang="en-US" dirty="0"/>
              <a:t>QA</a:t>
            </a:r>
          </a:p>
        </p:txBody>
      </p:sp>
      <p:sp>
        <p:nvSpPr>
          <p:cNvPr id="3" name="Content Placeholder 2">
            <a:extLst>
              <a:ext uri="{FF2B5EF4-FFF2-40B4-BE49-F238E27FC236}">
                <a16:creationId xmlns:a16="http://schemas.microsoft.com/office/drawing/2014/main" id="{E397A470-25CE-43B0-A642-24D03B9479E2}"/>
              </a:ext>
            </a:extLst>
          </p:cNvPr>
          <p:cNvSpPr>
            <a:spLocks noGrp="1"/>
          </p:cNvSpPr>
          <p:nvPr>
            <p:ph sz="quarter" idx="10"/>
          </p:nvPr>
        </p:nvSpPr>
        <p:spPr/>
        <p:txBody>
          <a:bodyPr/>
          <a:lstStyle/>
          <a:p>
            <a:pPr marL="0" indent="0" algn="ctr">
              <a:buNone/>
            </a:pPr>
            <a:endParaRPr lang="en-US" sz="2800" dirty="0"/>
          </a:p>
          <a:p>
            <a:pPr marL="0" indent="0" algn="ctr">
              <a:buNone/>
            </a:pPr>
            <a:endParaRPr lang="en-US" sz="2800" dirty="0"/>
          </a:p>
          <a:p>
            <a:pPr marL="0" indent="0" algn="ctr">
              <a:buNone/>
            </a:pPr>
            <a:endParaRPr lang="en-US" sz="2800" dirty="0"/>
          </a:p>
          <a:p>
            <a:pPr marL="0" indent="0" algn="ctr">
              <a:buNone/>
            </a:pPr>
            <a:endParaRPr lang="en-US" sz="2800" dirty="0"/>
          </a:p>
          <a:p>
            <a:pPr marL="0" indent="0" algn="ctr">
              <a:buNone/>
            </a:pPr>
            <a:endParaRPr lang="en-US" sz="2800" dirty="0"/>
          </a:p>
          <a:p>
            <a:pPr marL="0" indent="0" algn="ctr">
              <a:buNone/>
            </a:pPr>
            <a:r>
              <a:rPr lang="en-US" sz="2800" dirty="0"/>
              <a:t>Do you have any questions?</a:t>
            </a:r>
          </a:p>
        </p:txBody>
      </p:sp>
    </p:spTree>
    <p:extLst>
      <p:ext uri="{BB962C8B-B14F-4D97-AF65-F5344CB8AC3E}">
        <p14:creationId xmlns:p14="http://schemas.microsoft.com/office/powerpoint/2010/main" val="73790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p:txBody>
          <a:bodyPr/>
          <a:lstStyle/>
          <a:p>
            <a:r>
              <a:rPr lang="en-US" dirty="0"/>
              <a:t>What is docker?</a:t>
            </a:r>
          </a:p>
        </p:txBody>
      </p:sp>
      <p:sp>
        <p:nvSpPr>
          <p:cNvPr id="2" name="Content Placeholder 1">
            <a:extLst>
              <a:ext uri="{FF2B5EF4-FFF2-40B4-BE49-F238E27FC236}">
                <a16:creationId xmlns:a16="http://schemas.microsoft.com/office/drawing/2014/main" id="{480A62EA-8F8B-4136-8C05-6DF57375E18B}"/>
              </a:ext>
            </a:extLst>
          </p:cNvPr>
          <p:cNvSpPr>
            <a:spLocks noGrp="1"/>
          </p:cNvSpPr>
          <p:nvPr>
            <p:ph sz="quarter" idx="10"/>
          </p:nvPr>
        </p:nvSpPr>
        <p:spPr>
          <a:xfrm>
            <a:off x="357189" y="1079500"/>
            <a:ext cx="3867481" cy="3449970"/>
          </a:xfrm>
        </p:spPr>
        <p:txBody>
          <a:bodyPr/>
          <a:lstStyle/>
          <a:p>
            <a:r>
              <a:rPr lang="en-US" sz="1400" b="0" i="0" dirty="0">
                <a:solidFill>
                  <a:srgbClr val="111111"/>
                </a:solidFill>
                <a:effectLst/>
              </a:rPr>
              <a:t>Docker is a software platform that allows you to build, test, and deploy applications quickly. </a:t>
            </a:r>
          </a:p>
          <a:p>
            <a:r>
              <a:rPr lang="en-US" sz="1400" b="0" i="0" dirty="0">
                <a:solidFill>
                  <a:srgbClr val="111111"/>
                </a:solidFill>
                <a:effectLst/>
              </a:rPr>
              <a:t>An </a:t>
            </a:r>
            <a:r>
              <a:rPr lang="en-US" sz="1400" b="1" i="0" dirty="0">
                <a:solidFill>
                  <a:srgbClr val="111111"/>
                </a:solidFill>
                <a:effectLst/>
              </a:rPr>
              <a:t>image</a:t>
            </a:r>
            <a:r>
              <a:rPr lang="en-US" sz="1400" b="0" i="0" dirty="0">
                <a:solidFill>
                  <a:srgbClr val="111111"/>
                </a:solidFill>
                <a:effectLst/>
              </a:rPr>
              <a:t> is a read-only template with instructions for creating a Docker container. </a:t>
            </a:r>
          </a:p>
          <a:p>
            <a:r>
              <a:rPr lang="en-US" sz="1400" b="0" i="0" dirty="0">
                <a:solidFill>
                  <a:srgbClr val="111111"/>
                </a:solidFill>
                <a:effectLst/>
              </a:rPr>
              <a:t>A </a:t>
            </a:r>
            <a:r>
              <a:rPr lang="en-US" sz="1400" b="1" i="0" dirty="0">
                <a:solidFill>
                  <a:srgbClr val="111111"/>
                </a:solidFill>
                <a:effectLst/>
              </a:rPr>
              <a:t>container</a:t>
            </a:r>
            <a:r>
              <a:rPr lang="en-US" sz="1400" b="0" i="0" dirty="0">
                <a:solidFill>
                  <a:srgbClr val="111111"/>
                </a:solidFill>
                <a:effectLst/>
              </a:rPr>
              <a:t> is a runnable instance of an image. You can create, start, stop, move, or delete a container using the Docker API or CLI</a:t>
            </a:r>
          </a:p>
          <a:p>
            <a:r>
              <a:rPr lang="en-US" sz="1400" dirty="0"/>
              <a:t>A </a:t>
            </a:r>
            <a:r>
              <a:rPr lang="en-US" sz="1400" b="1" dirty="0"/>
              <a:t>registry</a:t>
            </a:r>
            <a:r>
              <a:rPr lang="en-US" sz="1400" dirty="0"/>
              <a:t> is a storage and distribution system for named Docker images. The same image might have multiple different versions, identified by their tags.</a:t>
            </a:r>
          </a:p>
          <a:p>
            <a:r>
              <a:rPr lang="en-US" sz="1400" dirty="0"/>
              <a:t>Docker </a:t>
            </a:r>
            <a:r>
              <a:rPr lang="en-US" sz="1400" b="1" dirty="0"/>
              <a:t>daemon</a:t>
            </a:r>
            <a:r>
              <a:rPr lang="en-US" sz="1400" dirty="0"/>
              <a:t> is a process that runs on host and controls containers.</a:t>
            </a:r>
          </a:p>
        </p:txBody>
      </p:sp>
      <p:pic>
        <p:nvPicPr>
          <p:cNvPr id="8" name="Picture 7" descr="Graphical user interface, diagram&#10;&#10;Description automatically generated">
            <a:extLst>
              <a:ext uri="{FF2B5EF4-FFF2-40B4-BE49-F238E27FC236}">
                <a16:creationId xmlns:a16="http://schemas.microsoft.com/office/drawing/2014/main" id="{8404BC67-46AF-4A14-8E12-D50E9A095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816" y="1676400"/>
            <a:ext cx="4307742" cy="2251878"/>
          </a:xfrm>
          <a:prstGeom prst="rect">
            <a:avLst/>
          </a:prstGeom>
        </p:spPr>
      </p:pic>
    </p:spTree>
    <p:extLst>
      <p:ext uri="{BB962C8B-B14F-4D97-AF65-F5344CB8AC3E}">
        <p14:creationId xmlns:p14="http://schemas.microsoft.com/office/powerpoint/2010/main" val="261881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175260"/>
            <a:ext cx="8426449" cy="301752"/>
          </a:xfrm>
        </p:spPr>
        <p:txBody>
          <a:bodyPr wrap="none" anchor="ctr">
            <a:normAutofit/>
          </a:bodyPr>
          <a:lstStyle/>
          <a:p>
            <a:pPr>
              <a:lnSpc>
                <a:spcPct val="90000"/>
              </a:lnSpc>
            </a:pPr>
            <a:r>
              <a:rPr lang="en-US" sz="1400" dirty="0"/>
              <a:t>How to run a simple container?</a:t>
            </a:r>
          </a:p>
        </p:txBody>
      </p:sp>
      <p:sp>
        <p:nvSpPr>
          <p:cNvPr id="2" name="Content Placeholder 1">
            <a:extLst>
              <a:ext uri="{FF2B5EF4-FFF2-40B4-BE49-F238E27FC236}">
                <a16:creationId xmlns:a16="http://schemas.microsoft.com/office/drawing/2014/main" id="{18C296B4-8386-4601-A930-A59B501CB24C}"/>
              </a:ext>
            </a:extLst>
          </p:cNvPr>
          <p:cNvSpPr>
            <a:spLocks noGrp="1"/>
          </p:cNvSpPr>
          <p:nvPr>
            <p:ph sz="quarter" idx="10"/>
          </p:nvPr>
        </p:nvSpPr>
        <p:spPr>
          <a:xfrm>
            <a:off x="357190" y="1079500"/>
            <a:ext cx="8291510" cy="3397250"/>
          </a:xfrm>
        </p:spPr>
        <p:txBody>
          <a:bodyPr>
            <a:normAutofit/>
          </a:bodyPr>
          <a:lstStyle/>
          <a:p>
            <a:r>
              <a:rPr lang="en-US" sz="1800" dirty="0"/>
              <a:t>docker run &lt;options&gt; &lt;image-name&gt;</a:t>
            </a:r>
          </a:p>
          <a:p>
            <a:r>
              <a:rPr lang="en-US" sz="1800" dirty="0"/>
              <a:t>docker run –p 8080:80 </a:t>
            </a:r>
            <a:r>
              <a:rPr lang="en-US" sz="1800" dirty="0" err="1"/>
              <a:t>nginx</a:t>
            </a:r>
            <a:endParaRPr lang="en-US" sz="1800" dirty="0"/>
          </a:p>
        </p:txBody>
      </p:sp>
    </p:spTree>
    <p:extLst>
      <p:ext uri="{BB962C8B-B14F-4D97-AF65-F5344CB8AC3E}">
        <p14:creationId xmlns:p14="http://schemas.microsoft.com/office/powerpoint/2010/main" val="293351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FE04A0-74BE-49E3-BDE4-529B7535C324}"/>
              </a:ext>
            </a:extLst>
          </p:cNvPr>
          <p:cNvSpPr/>
          <p:nvPr/>
        </p:nvSpPr>
        <p:spPr>
          <a:xfrm>
            <a:off x="2798919" y="2110085"/>
            <a:ext cx="354616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Demo time!</a:t>
            </a:r>
          </a:p>
        </p:txBody>
      </p:sp>
    </p:spTree>
    <p:extLst>
      <p:ext uri="{BB962C8B-B14F-4D97-AF65-F5344CB8AC3E}">
        <p14:creationId xmlns:p14="http://schemas.microsoft.com/office/powerpoint/2010/main" val="212510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175260"/>
            <a:ext cx="8426449" cy="301752"/>
          </a:xfrm>
        </p:spPr>
        <p:txBody>
          <a:bodyPr wrap="none" anchor="ctr">
            <a:normAutofit/>
          </a:bodyPr>
          <a:lstStyle/>
          <a:p>
            <a:pPr>
              <a:lnSpc>
                <a:spcPct val="90000"/>
              </a:lnSpc>
            </a:pPr>
            <a:r>
              <a:rPr lang="en-US" sz="1400" dirty="0"/>
              <a:t>Docker advantages</a:t>
            </a:r>
          </a:p>
        </p:txBody>
      </p:sp>
      <p:sp>
        <p:nvSpPr>
          <p:cNvPr id="2" name="Content Placeholder 1">
            <a:extLst>
              <a:ext uri="{FF2B5EF4-FFF2-40B4-BE49-F238E27FC236}">
                <a16:creationId xmlns:a16="http://schemas.microsoft.com/office/drawing/2014/main" id="{18C296B4-8386-4601-A930-A59B501CB24C}"/>
              </a:ext>
            </a:extLst>
          </p:cNvPr>
          <p:cNvSpPr>
            <a:spLocks noGrp="1"/>
          </p:cNvSpPr>
          <p:nvPr>
            <p:ph sz="quarter" idx="10"/>
          </p:nvPr>
        </p:nvSpPr>
        <p:spPr>
          <a:xfrm>
            <a:off x="357190" y="1079500"/>
            <a:ext cx="8291510" cy="3397250"/>
          </a:xfrm>
        </p:spPr>
        <p:txBody>
          <a:bodyPr>
            <a:normAutofit/>
          </a:bodyPr>
          <a:lstStyle/>
          <a:p>
            <a:r>
              <a:rPr lang="en-US" sz="1400" dirty="0"/>
              <a:t>Consistent and Isolated Environment – containers are isolated from each other better that simple processes in OS. Containers are platform independent, so you can run the same image on Linux and Windows. Only processor architecture matters, but x86 architecture is far the most popular nowadays.</a:t>
            </a:r>
          </a:p>
          <a:p>
            <a:r>
              <a:rPr lang="en-US" sz="1400" dirty="0"/>
              <a:t>Lightweight – containers use less resources than Virtual Machines. Single host can run tens of containers simultaneously. Containers have small overhead and start up fast</a:t>
            </a:r>
          </a:p>
          <a:p>
            <a:r>
              <a:rPr lang="en-US" sz="1400" dirty="0"/>
              <a:t>Faster development – using docker it’s easier to run applications locally. It’s easier to build and run them</a:t>
            </a:r>
          </a:p>
          <a:p>
            <a:endParaRPr lang="en-US" sz="1400" dirty="0"/>
          </a:p>
        </p:txBody>
      </p:sp>
    </p:spTree>
    <p:extLst>
      <p:ext uri="{BB962C8B-B14F-4D97-AF65-F5344CB8AC3E}">
        <p14:creationId xmlns:p14="http://schemas.microsoft.com/office/powerpoint/2010/main" val="20394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175260"/>
            <a:ext cx="8426449" cy="301752"/>
          </a:xfrm>
        </p:spPr>
        <p:txBody>
          <a:bodyPr wrap="none" anchor="ctr">
            <a:normAutofit/>
          </a:bodyPr>
          <a:lstStyle/>
          <a:p>
            <a:pPr>
              <a:lnSpc>
                <a:spcPct val="90000"/>
              </a:lnSpc>
            </a:pPr>
            <a:r>
              <a:rPr lang="en-US" sz="1400" dirty="0"/>
              <a:t>Docker vs VM</a:t>
            </a:r>
          </a:p>
        </p:txBody>
      </p:sp>
      <p:sp>
        <p:nvSpPr>
          <p:cNvPr id="6" name="Rectangle 5">
            <a:extLst>
              <a:ext uri="{FF2B5EF4-FFF2-40B4-BE49-F238E27FC236}">
                <a16:creationId xmlns:a16="http://schemas.microsoft.com/office/drawing/2014/main" id="{FD19A724-5710-4059-870A-A54AC27B6BAA}"/>
              </a:ext>
            </a:extLst>
          </p:cNvPr>
          <p:cNvSpPr/>
          <p:nvPr/>
        </p:nvSpPr>
        <p:spPr>
          <a:xfrm>
            <a:off x="733056" y="1171057"/>
            <a:ext cx="1106928"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1</a:t>
            </a:r>
          </a:p>
        </p:txBody>
      </p:sp>
      <p:sp>
        <p:nvSpPr>
          <p:cNvPr id="7" name="Rectangle 6">
            <a:extLst>
              <a:ext uri="{FF2B5EF4-FFF2-40B4-BE49-F238E27FC236}">
                <a16:creationId xmlns:a16="http://schemas.microsoft.com/office/drawing/2014/main" id="{ECDC2501-F812-4BB0-B9D6-4244D6DD9858}"/>
              </a:ext>
            </a:extLst>
          </p:cNvPr>
          <p:cNvSpPr/>
          <p:nvPr/>
        </p:nvSpPr>
        <p:spPr>
          <a:xfrm>
            <a:off x="1906182" y="1171057"/>
            <a:ext cx="1106928"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p>
        </p:txBody>
      </p:sp>
      <p:sp>
        <p:nvSpPr>
          <p:cNvPr id="8" name="Rectangle 7">
            <a:extLst>
              <a:ext uri="{FF2B5EF4-FFF2-40B4-BE49-F238E27FC236}">
                <a16:creationId xmlns:a16="http://schemas.microsoft.com/office/drawing/2014/main" id="{7EDE80B3-E572-4D81-8BD0-418F8838F912}"/>
              </a:ext>
            </a:extLst>
          </p:cNvPr>
          <p:cNvSpPr/>
          <p:nvPr/>
        </p:nvSpPr>
        <p:spPr>
          <a:xfrm>
            <a:off x="3079308" y="1171056"/>
            <a:ext cx="1106928"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3</a:t>
            </a:r>
          </a:p>
        </p:txBody>
      </p:sp>
      <p:sp>
        <p:nvSpPr>
          <p:cNvPr id="9" name="Rectangle 8">
            <a:extLst>
              <a:ext uri="{FF2B5EF4-FFF2-40B4-BE49-F238E27FC236}">
                <a16:creationId xmlns:a16="http://schemas.microsoft.com/office/drawing/2014/main" id="{9FE8C04F-E754-4625-8C8B-77B7411C16E8}"/>
              </a:ext>
            </a:extLst>
          </p:cNvPr>
          <p:cNvSpPr/>
          <p:nvPr/>
        </p:nvSpPr>
        <p:spPr>
          <a:xfrm>
            <a:off x="733056" y="2535958"/>
            <a:ext cx="3453180"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a:t>
            </a:r>
          </a:p>
        </p:txBody>
      </p:sp>
      <p:sp>
        <p:nvSpPr>
          <p:cNvPr id="10" name="Rectangle 9">
            <a:extLst>
              <a:ext uri="{FF2B5EF4-FFF2-40B4-BE49-F238E27FC236}">
                <a16:creationId xmlns:a16="http://schemas.microsoft.com/office/drawing/2014/main" id="{557A843D-0842-4E75-985F-757DEABA5227}"/>
              </a:ext>
            </a:extLst>
          </p:cNvPr>
          <p:cNvSpPr/>
          <p:nvPr/>
        </p:nvSpPr>
        <p:spPr>
          <a:xfrm>
            <a:off x="733056" y="1853508"/>
            <a:ext cx="1106928"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OS</a:t>
            </a:r>
          </a:p>
        </p:txBody>
      </p:sp>
      <p:sp>
        <p:nvSpPr>
          <p:cNvPr id="11" name="Rectangle 10">
            <a:extLst>
              <a:ext uri="{FF2B5EF4-FFF2-40B4-BE49-F238E27FC236}">
                <a16:creationId xmlns:a16="http://schemas.microsoft.com/office/drawing/2014/main" id="{93C6302A-D4F7-4A34-A74F-25EE43A5E735}"/>
              </a:ext>
            </a:extLst>
          </p:cNvPr>
          <p:cNvSpPr/>
          <p:nvPr/>
        </p:nvSpPr>
        <p:spPr>
          <a:xfrm>
            <a:off x="1906182" y="1853508"/>
            <a:ext cx="1106928"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OS</a:t>
            </a:r>
          </a:p>
        </p:txBody>
      </p:sp>
      <p:sp>
        <p:nvSpPr>
          <p:cNvPr id="12" name="Rectangle 11">
            <a:extLst>
              <a:ext uri="{FF2B5EF4-FFF2-40B4-BE49-F238E27FC236}">
                <a16:creationId xmlns:a16="http://schemas.microsoft.com/office/drawing/2014/main" id="{757D5073-FD4C-445F-AE43-932B820084FE}"/>
              </a:ext>
            </a:extLst>
          </p:cNvPr>
          <p:cNvSpPr/>
          <p:nvPr/>
        </p:nvSpPr>
        <p:spPr>
          <a:xfrm>
            <a:off x="3079308" y="1853507"/>
            <a:ext cx="1106928"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OS</a:t>
            </a:r>
          </a:p>
        </p:txBody>
      </p:sp>
      <p:sp>
        <p:nvSpPr>
          <p:cNvPr id="13" name="Rectangle 12">
            <a:extLst>
              <a:ext uri="{FF2B5EF4-FFF2-40B4-BE49-F238E27FC236}">
                <a16:creationId xmlns:a16="http://schemas.microsoft.com/office/drawing/2014/main" id="{5A2D3C19-2F66-4DFF-BAFD-DD9EB86ECBF3}"/>
              </a:ext>
            </a:extLst>
          </p:cNvPr>
          <p:cNvSpPr/>
          <p:nvPr/>
        </p:nvSpPr>
        <p:spPr>
          <a:xfrm>
            <a:off x="733056" y="3218408"/>
            <a:ext cx="3453180"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p>
        </p:txBody>
      </p:sp>
      <p:sp>
        <p:nvSpPr>
          <p:cNvPr id="14" name="Rectangle 13">
            <a:extLst>
              <a:ext uri="{FF2B5EF4-FFF2-40B4-BE49-F238E27FC236}">
                <a16:creationId xmlns:a16="http://schemas.microsoft.com/office/drawing/2014/main" id="{CFD51CEB-2432-4794-8559-3C9E053BA35A}"/>
              </a:ext>
            </a:extLst>
          </p:cNvPr>
          <p:cNvSpPr/>
          <p:nvPr/>
        </p:nvSpPr>
        <p:spPr>
          <a:xfrm>
            <a:off x="4957765" y="1171057"/>
            <a:ext cx="1106928"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1</a:t>
            </a:r>
          </a:p>
        </p:txBody>
      </p:sp>
      <p:sp>
        <p:nvSpPr>
          <p:cNvPr id="15" name="Rectangle 14">
            <a:extLst>
              <a:ext uri="{FF2B5EF4-FFF2-40B4-BE49-F238E27FC236}">
                <a16:creationId xmlns:a16="http://schemas.microsoft.com/office/drawing/2014/main" id="{DE85F4C7-79A5-4F06-A9A8-AE0A672F2C7E}"/>
              </a:ext>
            </a:extLst>
          </p:cNvPr>
          <p:cNvSpPr/>
          <p:nvPr/>
        </p:nvSpPr>
        <p:spPr>
          <a:xfrm>
            <a:off x="6130891" y="1171057"/>
            <a:ext cx="1106928"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p>
        </p:txBody>
      </p:sp>
      <p:sp>
        <p:nvSpPr>
          <p:cNvPr id="16" name="Rectangle 15">
            <a:extLst>
              <a:ext uri="{FF2B5EF4-FFF2-40B4-BE49-F238E27FC236}">
                <a16:creationId xmlns:a16="http://schemas.microsoft.com/office/drawing/2014/main" id="{98079071-8395-489F-A18C-2253A417AFAF}"/>
              </a:ext>
            </a:extLst>
          </p:cNvPr>
          <p:cNvSpPr/>
          <p:nvPr/>
        </p:nvSpPr>
        <p:spPr>
          <a:xfrm>
            <a:off x="7304017" y="1171056"/>
            <a:ext cx="1106928"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3</a:t>
            </a:r>
          </a:p>
        </p:txBody>
      </p:sp>
      <p:sp>
        <p:nvSpPr>
          <p:cNvPr id="17" name="Rectangle 16">
            <a:extLst>
              <a:ext uri="{FF2B5EF4-FFF2-40B4-BE49-F238E27FC236}">
                <a16:creationId xmlns:a16="http://schemas.microsoft.com/office/drawing/2014/main" id="{B46A6AF4-2FCE-483A-9BFA-26F9A4C3B767}"/>
              </a:ext>
            </a:extLst>
          </p:cNvPr>
          <p:cNvSpPr/>
          <p:nvPr/>
        </p:nvSpPr>
        <p:spPr>
          <a:xfrm>
            <a:off x="4957765" y="2535958"/>
            <a:ext cx="3453180"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21" name="Rectangle 20">
            <a:extLst>
              <a:ext uri="{FF2B5EF4-FFF2-40B4-BE49-F238E27FC236}">
                <a16:creationId xmlns:a16="http://schemas.microsoft.com/office/drawing/2014/main" id="{DA5F8E5F-44A8-4E50-A97B-E76BAED93131}"/>
              </a:ext>
            </a:extLst>
          </p:cNvPr>
          <p:cNvSpPr/>
          <p:nvPr/>
        </p:nvSpPr>
        <p:spPr>
          <a:xfrm>
            <a:off x="4957765" y="3218408"/>
            <a:ext cx="3453180"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p>
        </p:txBody>
      </p:sp>
      <p:sp>
        <p:nvSpPr>
          <p:cNvPr id="22" name="Rectangle 21">
            <a:extLst>
              <a:ext uri="{FF2B5EF4-FFF2-40B4-BE49-F238E27FC236}">
                <a16:creationId xmlns:a16="http://schemas.microsoft.com/office/drawing/2014/main" id="{976109BF-9858-43E8-8613-50115669FEB6}"/>
              </a:ext>
            </a:extLst>
          </p:cNvPr>
          <p:cNvSpPr/>
          <p:nvPr/>
        </p:nvSpPr>
        <p:spPr>
          <a:xfrm>
            <a:off x="4957765" y="1853507"/>
            <a:ext cx="3453180" cy="58124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Engine</a:t>
            </a:r>
          </a:p>
        </p:txBody>
      </p:sp>
      <p:sp>
        <p:nvSpPr>
          <p:cNvPr id="24" name="TextBox 23">
            <a:extLst>
              <a:ext uri="{FF2B5EF4-FFF2-40B4-BE49-F238E27FC236}">
                <a16:creationId xmlns:a16="http://schemas.microsoft.com/office/drawing/2014/main" id="{39F51AE0-762D-4CA7-9F5C-B832DEA5DFA7}"/>
              </a:ext>
            </a:extLst>
          </p:cNvPr>
          <p:cNvSpPr txBox="1"/>
          <p:nvPr/>
        </p:nvSpPr>
        <p:spPr>
          <a:xfrm>
            <a:off x="1839984" y="3949001"/>
            <a:ext cx="1430266" cy="300082"/>
          </a:xfrm>
          <a:prstGeom prst="rect">
            <a:avLst/>
          </a:prstGeom>
          <a:noFill/>
        </p:spPr>
        <p:txBody>
          <a:bodyPr wrap="square" rtlCol="0">
            <a:spAutoFit/>
          </a:bodyPr>
          <a:lstStyle/>
          <a:p>
            <a:r>
              <a:rPr lang="en-US" dirty="0"/>
              <a:t>Virtualization</a:t>
            </a:r>
          </a:p>
        </p:txBody>
      </p:sp>
      <p:sp>
        <p:nvSpPr>
          <p:cNvPr id="25" name="TextBox 24">
            <a:extLst>
              <a:ext uri="{FF2B5EF4-FFF2-40B4-BE49-F238E27FC236}">
                <a16:creationId xmlns:a16="http://schemas.microsoft.com/office/drawing/2014/main" id="{0258ED18-74A9-4349-893D-CDCF22D10452}"/>
              </a:ext>
            </a:extLst>
          </p:cNvPr>
          <p:cNvSpPr txBox="1"/>
          <p:nvPr/>
        </p:nvSpPr>
        <p:spPr>
          <a:xfrm>
            <a:off x="5969222" y="3949001"/>
            <a:ext cx="1430266" cy="300082"/>
          </a:xfrm>
          <a:prstGeom prst="rect">
            <a:avLst/>
          </a:prstGeom>
          <a:noFill/>
        </p:spPr>
        <p:txBody>
          <a:bodyPr wrap="square" rtlCol="0">
            <a:spAutoFit/>
          </a:bodyPr>
          <a:lstStyle/>
          <a:p>
            <a:r>
              <a:rPr lang="en-US" dirty="0"/>
              <a:t>Containerization</a:t>
            </a:r>
          </a:p>
        </p:txBody>
      </p:sp>
    </p:spTree>
    <p:extLst>
      <p:ext uri="{BB962C8B-B14F-4D97-AF65-F5344CB8AC3E}">
        <p14:creationId xmlns:p14="http://schemas.microsoft.com/office/powerpoint/2010/main" val="26260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1" grpId="0" animBg="1"/>
      <p:bldP spid="22"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FE04A0-74BE-49E3-BDE4-529B7535C324}"/>
              </a:ext>
            </a:extLst>
          </p:cNvPr>
          <p:cNvSpPr/>
          <p:nvPr/>
        </p:nvSpPr>
        <p:spPr>
          <a:xfrm>
            <a:off x="2798919" y="2110085"/>
            <a:ext cx="354616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Demo time!</a:t>
            </a:r>
          </a:p>
        </p:txBody>
      </p:sp>
    </p:spTree>
    <p:extLst>
      <p:ext uri="{BB962C8B-B14F-4D97-AF65-F5344CB8AC3E}">
        <p14:creationId xmlns:p14="http://schemas.microsoft.com/office/powerpoint/2010/main" val="173591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175260"/>
            <a:ext cx="8426449" cy="301752"/>
          </a:xfrm>
        </p:spPr>
        <p:txBody>
          <a:bodyPr wrap="none" anchor="ctr">
            <a:normAutofit/>
          </a:bodyPr>
          <a:lstStyle/>
          <a:p>
            <a:pPr>
              <a:lnSpc>
                <a:spcPct val="90000"/>
              </a:lnSpc>
            </a:pPr>
            <a:r>
              <a:rPr lang="en-US" sz="1400" dirty="0"/>
              <a:t>Docker commands</a:t>
            </a:r>
          </a:p>
        </p:txBody>
      </p:sp>
      <p:sp>
        <p:nvSpPr>
          <p:cNvPr id="2" name="Content Placeholder 1">
            <a:extLst>
              <a:ext uri="{FF2B5EF4-FFF2-40B4-BE49-F238E27FC236}">
                <a16:creationId xmlns:a16="http://schemas.microsoft.com/office/drawing/2014/main" id="{18C296B4-8386-4601-A930-A59B501CB24C}"/>
              </a:ext>
            </a:extLst>
          </p:cNvPr>
          <p:cNvSpPr>
            <a:spLocks noGrp="1"/>
          </p:cNvSpPr>
          <p:nvPr>
            <p:ph sz="quarter" idx="10"/>
          </p:nvPr>
        </p:nvSpPr>
        <p:spPr>
          <a:xfrm>
            <a:off x="357190" y="1079500"/>
            <a:ext cx="8291510" cy="3397250"/>
          </a:xfrm>
        </p:spPr>
        <p:txBody>
          <a:bodyPr>
            <a:normAutofit/>
          </a:bodyPr>
          <a:lstStyle/>
          <a:p>
            <a:r>
              <a:rPr lang="en-US" sz="1400" dirty="0"/>
              <a:t>docker </a:t>
            </a:r>
            <a:r>
              <a:rPr lang="en-US" sz="1400" dirty="0" err="1"/>
              <a:t>ps</a:t>
            </a:r>
            <a:r>
              <a:rPr lang="en-US" sz="1400" dirty="0"/>
              <a:t> – view all running containers. Other containers and their info can be shown using command flags</a:t>
            </a:r>
          </a:p>
          <a:p>
            <a:r>
              <a:rPr lang="en-US" sz="1400" dirty="0"/>
              <a:t>docker kill &lt;id&gt; – stops the container</a:t>
            </a:r>
          </a:p>
          <a:p>
            <a:r>
              <a:rPr lang="en-US" sz="1400" dirty="0"/>
              <a:t>docker exec &lt;id&gt; – exec command inside container</a:t>
            </a:r>
          </a:p>
          <a:p>
            <a:pPr lvl="1"/>
            <a:r>
              <a:rPr lang="en-US" sz="1400" dirty="0"/>
              <a:t>docker exec –it &lt;id&gt; /bin/bash – enter container shell</a:t>
            </a:r>
          </a:p>
          <a:p>
            <a:r>
              <a:rPr lang="en-US" sz="1400" dirty="0"/>
              <a:t>docker run –e A=1 &lt;image&gt; – set env variable for container</a:t>
            </a:r>
          </a:p>
          <a:p>
            <a:r>
              <a:rPr lang="en-US" sz="1400" dirty="0"/>
              <a:t>docker run --memory=100m --</a:t>
            </a:r>
            <a:r>
              <a:rPr lang="en-US" sz="1400" dirty="0" err="1"/>
              <a:t>cpus</a:t>
            </a:r>
            <a:r>
              <a:rPr lang="en-US" sz="1400" dirty="0"/>
              <a:t>=1 &lt;image&gt; - set resource limits for container</a:t>
            </a:r>
          </a:p>
        </p:txBody>
      </p:sp>
    </p:spTree>
    <p:extLst>
      <p:ext uri="{BB962C8B-B14F-4D97-AF65-F5344CB8AC3E}">
        <p14:creationId xmlns:p14="http://schemas.microsoft.com/office/powerpoint/2010/main" val="467147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175260"/>
            <a:ext cx="8426449" cy="301752"/>
          </a:xfrm>
        </p:spPr>
        <p:txBody>
          <a:bodyPr wrap="none" anchor="ctr">
            <a:normAutofit/>
          </a:bodyPr>
          <a:lstStyle/>
          <a:p>
            <a:pPr>
              <a:lnSpc>
                <a:spcPct val="90000"/>
              </a:lnSpc>
            </a:pPr>
            <a:r>
              <a:rPr lang="en-US" sz="1400" dirty="0" err="1"/>
              <a:t>Dockerfile</a:t>
            </a:r>
            <a:endParaRPr lang="en-US" sz="1400" dirty="0"/>
          </a:p>
        </p:txBody>
      </p:sp>
      <p:sp>
        <p:nvSpPr>
          <p:cNvPr id="2" name="Content Placeholder 1">
            <a:extLst>
              <a:ext uri="{FF2B5EF4-FFF2-40B4-BE49-F238E27FC236}">
                <a16:creationId xmlns:a16="http://schemas.microsoft.com/office/drawing/2014/main" id="{18C296B4-8386-4601-A930-A59B501CB24C}"/>
              </a:ext>
            </a:extLst>
          </p:cNvPr>
          <p:cNvSpPr>
            <a:spLocks noGrp="1"/>
          </p:cNvSpPr>
          <p:nvPr>
            <p:ph sz="quarter" idx="10"/>
          </p:nvPr>
        </p:nvSpPr>
        <p:spPr>
          <a:xfrm>
            <a:off x="357190" y="1079500"/>
            <a:ext cx="8475660" cy="3200400"/>
          </a:xfrm>
        </p:spPr>
        <p:txBody>
          <a:bodyPr>
            <a:normAutofit/>
          </a:bodyPr>
          <a:lstStyle/>
          <a:p>
            <a:pPr marL="0" indent="0">
              <a:buNone/>
            </a:pPr>
            <a:r>
              <a:rPr lang="en-US" sz="1400" dirty="0" err="1"/>
              <a:t>Dockerfile</a:t>
            </a:r>
            <a:r>
              <a:rPr lang="en-US" sz="1400" dirty="0"/>
              <a:t> example:</a:t>
            </a:r>
          </a:p>
          <a:p>
            <a:pPr marL="0" indent="0">
              <a:buNone/>
            </a:pPr>
            <a:endParaRPr lang="en-US" sz="1400" dirty="0"/>
          </a:p>
          <a:p>
            <a:pPr marL="0" indent="0">
              <a:buNone/>
            </a:pPr>
            <a:r>
              <a:rPr lang="en-US" sz="1400" dirty="0"/>
              <a:t>FROM ubuntu:18.04		</a:t>
            </a:r>
            <a:r>
              <a:rPr lang="en-US" sz="1400" dirty="0">
                <a:solidFill>
                  <a:srgbClr val="92D050"/>
                </a:solidFill>
              </a:rPr>
              <a:t># define base image and version</a:t>
            </a:r>
          </a:p>
          <a:p>
            <a:pPr marL="0" indent="0">
              <a:buNone/>
            </a:pPr>
            <a:r>
              <a:rPr lang="en-US" sz="1400" dirty="0"/>
              <a:t>COPY . /app			</a:t>
            </a:r>
            <a:r>
              <a:rPr lang="en-US" sz="1400" dirty="0">
                <a:solidFill>
                  <a:srgbClr val="92D050"/>
                </a:solidFill>
              </a:rPr>
              <a:t># copy files from current folder to /app folder</a:t>
            </a:r>
          </a:p>
          <a:p>
            <a:pPr marL="0" indent="0">
              <a:buNone/>
            </a:pPr>
            <a:r>
              <a:rPr lang="en-US" sz="1400" dirty="0"/>
              <a:t>RUN make /app 		</a:t>
            </a:r>
            <a:r>
              <a:rPr lang="en-US" sz="1400" dirty="0">
                <a:solidFill>
                  <a:srgbClr val="92D050"/>
                </a:solidFill>
              </a:rPr>
              <a:t># build application</a:t>
            </a:r>
          </a:p>
          <a:p>
            <a:pPr marL="0" indent="0">
              <a:buNone/>
            </a:pPr>
            <a:r>
              <a:rPr lang="en-US" sz="1400" dirty="0"/>
              <a:t>CMD python /app/app.py		</a:t>
            </a:r>
            <a:r>
              <a:rPr lang="en-US" sz="1400" dirty="0">
                <a:solidFill>
                  <a:srgbClr val="92D050"/>
                </a:solidFill>
              </a:rPr>
              <a:t># run application</a:t>
            </a:r>
          </a:p>
        </p:txBody>
      </p:sp>
    </p:spTree>
    <p:extLst>
      <p:ext uri="{BB962C8B-B14F-4D97-AF65-F5344CB8AC3E}">
        <p14:creationId xmlns:p14="http://schemas.microsoft.com/office/powerpoint/2010/main" val="395182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1_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E4CD3B4CE9814FA4EB57F8E5E88223" ma:contentTypeVersion="10" ma:contentTypeDescription="Create a new document." ma:contentTypeScope="" ma:versionID="750751dff150c7c0447f4486f749e19d">
  <xsd:schema xmlns:xsd="http://www.w3.org/2001/XMLSchema" xmlns:xs="http://www.w3.org/2001/XMLSchema" xmlns:p="http://schemas.microsoft.com/office/2006/metadata/properties" xmlns:ns2="cc6d12de-4a50-4173-a95c-d9a51a2b9340" xmlns:ns3="dff82bde-51af-4292-a8fc-7188ba2e1c72" targetNamespace="http://schemas.microsoft.com/office/2006/metadata/properties" ma:root="true" ma:fieldsID="f670c8c196657c1f6432187c337d4490" ns2:_="" ns3:_="">
    <xsd:import namespace="cc6d12de-4a50-4173-a95c-d9a51a2b9340"/>
    <xsd:import namespace="dff82bde-51af-4292-a8fc-7188ba2e1c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6d12de-4a50-4173-a95c-d9a51a2b93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f82bde-51af-4292-a8fc-7188ba2e1c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FEAC8F-C3F4-4021-8A73-D871D5C5F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6d12de-4a50-4173-a95c-d9a51a2b9340"/>
    <ds:schemaRef ds:uri="dff82bde-51af-4292-a8fc-7188ba2e1c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28B79F-743D-4675-B082-0F19ABDDFFB8}">
  <ds:schemaRefs>
    <ds:schemaRef ds:uri="http://purl.org/dc/dcmitype/"/>
    <ds:schemaRef ds:uri="http://purl.org/dc/elements/1.1/"/>
    <ds:schemaRef ds:uri="http://schemas.microsoft.com/office/infopath/2007/PartnerControls"/>
    <ds:schemaRef ds:uri="http://schemas.microsoft.com/office/2006/documentManagement/types"/>
    <ds:schemaRef ds:uri="cc6d12de-4a50-4173-a95c-d9a51a2b9340"/>
    <ds:schemaRef ds:uri="http://schemas.microsoft.com/office/2006/metadata/properties"/>
    <ds:schemaRef ds:uri="http://www.w3.org/XML/1998/namespace"/>
    <ds:schemaRef ds:uri="http://schemas.openxmlformats.org/package/2006/metadata/core-properties"/>
    <ds:schemaRef ds:uri="dff82bde-51af-4292-a8fc-7188ba2e1c72"/>
    <ds:schemaRef ds:uri="http://purl.org/dc/terms/"/>
  </ds:schemaRefs>
</ds:datastoreItem>
</file>

<file path=customXml/itemProps3.xml><?xml version="1.0" encoding="utf-8"?>
<ds:datastoreItem xmlns:ds="http://schemas.openxmlformats.org/officeDocument/2006/customXml" ds:itemID="{891E48D0-F0C5-4552-AB72-0B13D91AA4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9175</TotalTime>
  <Words>620</Words>
  <Application>Microsoft Office PowerPoint</Application>
  <PresentationFormat>On-screen Show (16:9)</PresentationFormat>
  <Paragraphs>98</Paragraphs>
  <Slides>15</Slides>
  <Notes>7</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15</vt:i4>
      </vt:variant>
    </vt:vector>
  </HeadingPairs>
  <TitlesOfParts>
    <vt:vector size="22" baseType="lpstr">
      <vt:lpstr>Arial</vt:lpstr>
      <vt:lpstr>Calibri</vt:lpstr>
      <vt:lpstr>Calibri Light</vt:lpstr>
      <vt:lpstr>Covers</vt:lpstr>
      <vt:lpstr>General</vt:lpstr>
      <vt:lpstr>Breakers</vt:lpstr>
      <vt:lpstr>1_General</vt:lpstr>
      <vt:lpstr>PowerPoint Presentation</vt:lpstr>
      <vt:lpstr>What is docker?</vt:lpstr>
      <vt:lpstr>How to run a simple container?</vt:lpstr>
      <vt:lpstr>PowerPoint Presentation</vt:lpstr>
      <vt:lpstr>Docker advantages</vt:lpstr>
      <vt:lpstr>Docker vs VM</vt:lpstr>
      <vt:lpstr>PowerPoint Presentation</vt:lpstr>
      <vt:lpstr>Docker commands</vt:lpstr>
      <vt:lpstr>Dockerfile</vt:lpstr>
      <vt:lpstr>Docker Layers</vt:lpstr>
      <vt:lpstr>PowerPoint Presentation</vt:lpstr>
      <vt:lpstr>Build command</vt:lpstr>
      <vt:lpstr>Docker Compose</vt:lpstr>
      <vt:lpstr>PowerPoint Presentation</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Danila Varatyntsev</dc:creator>
  <cp:lastModifiedBy>Danila Varatyntsev</cp:lastModifiedBy>
  <cp:revision>32</cp:revision>
  <dcterms:created xsi:type="dcterms:W3CDTF">2022-02-26T17:36:16Z</dcterms:created>
  <dcterms:modified xsi:type="dcterms:W3CDTF">2022-03-21T07:54:05Z</dcterms:modified>
</cp:coreProperties>
</file>