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2.xml" ContentType="application/vnd.openxmlformats-officedocument.theme+xml"/>
  <Override PartName="/ppt/slideLayouts/slideLayout58.xml" ContentType="application/vnd.openxmlformats-officedocument.presentationml.slideLayout+xml"/>
  <Override PartName="/ppt/theme/theme3.xml" ContentType="application/vnd.openxmlformats-officedocument.theme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3" r:id="rId4"/>
    <p:sldMasterId id="2147483676" r:id="rId5"/>
    <p:sldMasterId id="2147483854" r:id="rId6"/>
    <p:sldMasterId id="2147483696" r:id="rId7"/>
  </p:sldMasterIdLst>
  <p:notesMasterIdLst>
    <p:notesMasterId r:id="rId19"/>
  </p:notesMasterIdLst>
  <p:handoutMasterIdLst>
    <p:handoutMasterId r:id="rId20"/>
  </p:handoutMasterIdLst>
  <p:sldIdLst>
    <p:sldId id="272" r:id="rId8"/>
    <p:sldId id="4037" r:id="rId9"/>
    <p:sldId id="4065" r:id="rId10"/>
    <p:sldId id="4020" r:id="rId11"/>
    <p:sldId id="4032" r:id="rId12"/>
    <p:sldId id="4033" r:id="rId13"/>
    <p:sldId id="4034" r:id="rId14"/>
    <p:sldId id="4035" r:id="rId15"/>
    <p:sldId id="4036" r:id="rId16"/>
    <p:sldId id="4066" r:id="rId17"/>
    <p:sldId id="4031" r:id="rId18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736" userDrawn="1">
          <p15:clr>
            <a:srgbClr val="A4A3A4"/>
          </p15:clr>
        </p15:guide>
        <p15:guide id="2" pos="1477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ton Khatkevich" initials="AK" lastIdx="1" clrIdx="0">
    <p:extLst>
      <p:ext uri="{19B8F6BF-5375-455C-9EA6-DF929625EA0E}">
        <p15:presenceInfo xmlns:p15="http://schemas.microsoft.com/office/powerpoint/2012/main" userId="S::Anton_Khatkevich@epam.com::ffb19720-0dd3-4439-8f59-9f322e629b7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F6B0"/>
    <a:srgbClr val="205648"/>
    <a:srgbClr val="AA2475"/>
    <a:srgbClr val="BA1F72"/>
    <a:srgbClr val="222551"/>
    <a:srgbClr val="76CDD8"/>
    <a:srgbClr val="000000"/>
    <a:srgbClr val="133C41"/>
    <a:srgbClr val="FEFEFE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003C23-03EA-469F-7715-560A6E9888DD}" v="1071" dt="2020-07-27T14:22:24.690"/>
    <p1510:client id="{31CD485E-E1F4-894E-8145-5DD8A93905CD}" v="246" dt="2020-07-27T14:04:31.620"/>
    <p1510:client id="{3F609BCD-A2F0-7405-8984-C37EA522822E}" v="50" dt="2020-07-27T12:30:10.853"/>
    <p1510:client id="{4CCD4D83-8AB9-BAFA-E5B3-2A112AE5F29B}" v="1174" dt="2020-07-27T10:47:25.056"/>
    <p1510:client id="{7E658440-FFAA-5B65-1A7C-11A65F48937C}" v="86" dt="2020-07-27T08:27:01.887"/>
    <p1510:client id="{8344B09F-C0FB-2000-7B30-CC5DF9DCC727}" v="14" dt="2021-03-02T08:44:17.015"/>
    <p1510:client id="{83AAFA79-A200-6CBB-B944-1FAE2D3E9F32}" v="309" dt="2020-07-26T22:40:35.827"/>
    <p1510:client id="{887B6B81-3D46-0E37-818A-FB3B5456CEB5}" v="47" dt="2021-03-17T07:31:26.205"/>
    <p1510:client id="{9C606B40-F787-4284-B9FD-E49851736737}" v="5" dt="2020-07-27T14:08:03.244"/>
    <p1510:client id="{ABC356E0-2D79-EFB8-DE91-4F4209B60480}" v="192" dt="2020-07-26T23:03:38.654"/>
    <p1510:client id="{C335FC6E-FDF2-2697-7C90-CA41C489D69B}" v="19" dt="2021-03-02T08:52:27.622"/>
    <p1510:client id="{D81A46F9-31B6-BB35-0FAB-3EBA1168D8A2}" v="149" dt="2020-07-26T21:44:25.033"/>
    <p1510:client id="{F0620E03-44CF-B849-5512-8CDD35985600}" v="106" dt="2020-07-27T05:35:53.143"/>
    <p1510:client id="{FA7361D0-BDC0-17D7-1958-11F42CA160B3}" v="22" dt="2020-07-27T08:45:57.4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75DCB02-9BB8-47FD-8907-85C794F793BA}" styleName="Стиль из темы 1 - акцент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6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736"/>
        <p:guide pos="147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viewProps" Target="viewProps.xml"/><Relationship Id="rId10" Type="http://schemas.openxmlformats.org/officeDocument/2006/relationships/slide" Target="slides/slide3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5186D3-F408-4B24-A31C-C9DDE4F30F7E}" type="doc">
      <dgm:prSet loTypeId="urn:microsoft.com/office/officeart/2005/8/layout/cycle8" loCatId="cycle" qsTypeId="urn:microsoft.com/office/officeart/2005/8/quickstyle/simple1" qsCatId="simple" csTypeId="urn:microsoft.com/office/officeart/2005/8/colors/accent4_1" csCatId="accent4" phldr="1"/>
      <dgm:spPr/>
    </dgm:pt>
    <dgm:pt modelId="{F853173B-661A-4736-9E81-9153F6377E96}">
      <dgm:prSet phldrT="[Text]"/>
      <dgm:spPr/>
      <dgm:t>
        <a:bodyPr/>
        <a:lstStyle/>
        <a:p>
          <a:r>
            <a:rPr lang="en-US" dirty="0"/>
            <a:t>Code</a:t>
          </a:r>
        </a:p>
      </dgm:t>
    </dgm:pt>
    <dgm:pt modelId="{0D23BAD2-D22B-4AE1-9A51-9AB6EE967873}" type="parTrans" cxnId="{76008746-EC57-4D32-929C-5260ED9471C6}">
      <dgm:prSet/>
      <dgm:spPr/>
      <dgm:t>
        <a:bodyPr/>
        <a:lstStyle/>
        <a:p>
          <a:endParaRPr lang="en-US"/>
        </a:p>
      </dgm:t>
    </dgm:pt>
    <dgm:pt modelId="{5AB7475E-9145-4EEF-9A42-17C52BF19A84}" type="sibTrans" cxnId="{76008746-EC57-4D32-929C-5260ED9471C6}">
      <dgm:prSet/>
      <dgm:spPr/>
      <dgm:t>
        <a:bodyPr/>
        <a:lstStyle/>
        <a:p>
          <a:endParaRPr lang="en-US"/>
        </a:p>
      </dgm:t>
    </dgm:pt>
    <dgm:pt modelId="{7E3B423E-B272-49C7-8DCF-F61CFC4CFDC0}">
      <dgm:prSet phldrT="[Text]"/>
      <dgm:spPr/>
      <dgm:t>
        <a:bodyPr/>
        <a:lstStyle/>
        <a:p>
          <a:r>
            <a:rPr lang="en-US" dirty="0"/>
            <a:t>Refactor</a:t>
          </a:r>
        </a:p>
      </dgm:t>
    </dgm:pt>
    <dgm:pt modelId="{B672078B-CDA9-43D8-9892-2D6C4C7E0A86}" type="parTrans" cxnId="{8392E966-1F02-4DE8-AC8A-56C745E09903}">
      <dgm:prSet/>
      <dgm:spPr/>
      <dgm:t>
        <a:bodyPr/>
        <a:lstStyle/>
        <a:p>
          <a:endParaRPr lang="en-US"/>
        </a:p>
      </dgm:t>
    </dgm:pt>
    <dgm:pt modelId="{604BB98E-D3CD-417F-8127-7B0ADBB07F53}" type="sibTrans" cxnId="{8392E966-1F02-4DE8-AC8A-56C745E09903}">
      <dgm:prSet/>
      <dgm:spPr/>
      <dgm:t>
        <a:bodyPr/>
        <a:lstStyle/>
        <a:p>
          <a:endParaRPr lang="en-US"/>
        </a:p>
      </dgm:t>
    </dgm:pt>
    <dgm:pt modelId="{E630FD5B-4378-4AB3-8B30-EB6607CBED1A}">
      <dgm:prSet phldrT="[Text]"/>
      <dgm:spPr/>
      <dgm:t>
        <a:bodyPr/>
        <a:lstStyle/>
        <a:p>
          <a:r>
            <a:rPr lang="en-US" dirty="0"/>
            <a:t>Initial test</a:t>
          </a:r>
        </a:p>
      </dgm:t>
    </dgm:pt>
    <dgm:pt modelId="{06B23BE3-34C4-437F-8ED0-9D66373B55A2}" type="parTrans" cxnId="{7A14B1B8-5530-40FD-BE79-623DCCB5DD8E}">
      <dgm:prSet/>
      <dgm:spPr/>
      <dgm:t>
        <a:bodyPr/>
        <a:lstStyle/>
        <a:p>
          <a:endParaRPr lang="en-US"/>
        </a:p>
      </dgm:t>
    </dgm:pt>
    <dgm:pt modelId="{845286E8-EE4B-4E52-A2E4-EB84ED248AF3}" type="sibTrans" cxnId="{7A14B1B8-5530-40FD-BE79-623DCCB5DD8E}">
      <dgm:prSet/>
      <dgm:spPr/>
      <dgm:t>
        <a:bodyPr/>
        <a:lstStyle/>
        <a:p>
          <a:endParaRPr lang="en-US"/>
        </a:p>
      </dgm:t>
    </dgm:pt>
    <dgm:pt modelId="{42C30578-F781-4980-9716-B8D07CE748D8}" type="pres">
      <dgm:prSet presAssocID="{F15186D3-F408-4B24-A31C-C9DDE4F30F7E}" presName="compositeShape" presStyleCnt="0">
        <dgm:presLayoutVars>
          <dgm:chMax val="7"/>
          <dgm:dir/>
          <dgm:resizeHandles val="exact"/>
        </dgm:presLayoutVars>
      </dgm:prSet>
      <dgm:spPr/>
    </dgm:pt>
    <dgm:pt modelId="{36FD0657-62D7-42D3-9E9F-8EB5C06DEF8F}" type="pres">
      <dgm:prSet presAssocID="{F15186D3-F408-4B24-A31C-C9DDE4F30F7E}" presName="wedge1" presStyleLbl="node1" presStyleIdx="0" presStyleCnt="3"/>
      <dgm:spPr/>
    </dgm:pt>
    <dgm:pt modelId="{AEC93A27-0E8F-4C73-A60D-EAEE8EB7FFF2}" type="pres">
      <dgm:prSet presAssocID="{F15186D3-F408-4B24-A31C-C9DDE4F30F7E}" presName="dummy1a" presStyleCnt="0"/>
      <dgm:spPr/>
    </dgm:pt>
    <dgm:pt modelId="{843214CD-EC0C-4400-8048-D36616B5B802}" type="pres">
      <dgm:prSet presAssocID="{F15186D3-F408-4B24-A31C-C9DDE4F30F7E}" presName="dummy1b" presStyleCnt="0"/>
      <dgm:spPr/>
    </dgm:pt>
    <dgm:pt modelId="{2F46E198-B87B-4AB3-A686-1EFC0B550BC9}" type="pres">
      <dgm:prSet presAssocID="{F15186D3-F408-4B24-A31C-C9DDE4F30F7E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FE1F4A81-E423-4A7F-B1DC-B200CADEB154}" type="pres">
      <dgm:prSet presAssocID="{F15186D3-F408-4B24-A31C-C9DDE4F30F7E}" presName="wedge2" presStyleLbl="node1" presStyleIdx="1" presStyleCnt="3"/>
      <dgm:spPr/>
    </dgm:pt>
    <dgm:pt modelId="{617AE717-C9BA-4931-9D08-664F9FE5D682}" type="pres">
      <dgm:prSet presAssocID="{F15186D3-F408-4B24-A31C-C9DDE4F30F7E}" presName="dummy2a" presStyleCnt="0"/>
      <dgm:spPr/>
    </dgm:pt>
    <dgm:pt modelId="{718ADAD1-912B-4B58-BA42-4AD89571D3F5}" type="pres">
      <dgm:prSet presAssocID="{F15186D3-F408-4B24-A31C-C9DDE4F30F7E}" presName="dummy2b" presStyleCnt="0"/>
      <dgm:spPr/>
    </dgm:pt>
    <dgm:pt modelId="{E0D34166-E587-49A3-B539-E6CCA4EC05D2}" type="pres">
      <dgm:prSet presAssocID="{F15186D3-F408-4B24-A31C-C9DDE4F30F7E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491C6865-8A23-44FA-BAD7-6602B0B5F51D}" type="pres">
      <dgm:prSet presAssocID="{F15186D3-F408-4B24-A31C-C9DDE4F30F7E}" presName="wedge3" presStyleLbl="node1" presStyleIdx="2" presStyleCnt="3"/>
      <dgm:spPr/>
    </dgm:pt>
    <dgm:pt modelId="{49E7D4C5-C5BE-41EE-AE3C-890FC682025A}" type="pres">
      <dgm:prSet presAssocID="{F15186D3-F408-4B24-A31C-C9DDE4F30F7E}" presName="dummy3a" presStyleCnt="0"/>
      <dgm:spPr/>
    </dgm:pt>
    <dgm:pt modelId="{FA0B18FE-D139-4259-AC5C-061E4ED9A342}" type="pres">
      <dgm:prSet presAssocID="{F15186D3-F408-4B24-A31C-C9DDE4F30F7E}" presName="dummy3b" presStyleCnt="0"/>
      <dgm:spPr/>
    </dgm:pt>
    <dgm:pt modelId="{0ADBE208-D38B-4DFD-B94C-05DAB670EF67}" type="pres">
      <dgm:prSet presAssocID="{F15186D3-F408-4B24-A31C-C9DDE4F30F7E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  <dgm:pt modelId="{EF30F7EA-FEDB-4F35-B951-0BBC4BA527F8}" type="pres">
      <dgm:prSet presAssocID="{5AB7475E-9145-4EEF-9A42-17C52BF19A84}" presName="arrowWedge1" presStyleLbl="fgSibTrans2D1" presStyleIdx="0" presStyleCnt="3"/>
      <dgm:spPr/>
    </dgm:pt>
    <dgm:pt modelId="{131BC31E-FBD6-4EF6-9EE9-AE796F514AC7}" type="pres">
      <dgm:prSet presAssocID="{604BB98E-D3CD-417F-8127-7B0ADBB07F53}" presName="arrowWedge2" presStyleLbl="fgSibTrans2D1" presStyleIdx="1" presStyleCnt="3"/>
      <dgm:spPr/>
    </dgm:pt>
    <dgm:pt modelId="{F8D65AC3-5501-4181-B668-B12125418501}" type="pres">
      <dgm:prSet presAssocID="{845286E8-EE4B-4E52-A2E4-EB84ED248AF3}" presName="arrowWedge3" presStyleLbl="fgSibTrans2D1" presStyleIdx="2" presStyleCnt="3"/>
      <dgm:spPr/>
    </dgm:pt>
  </dgm:ptLst>
  <dgm:cxnLst>
    <dgm:cxn modelId="{27CB591E-FBEF-4526-92D2-B574E0B87291}" type="presOf" srcId="{F853173B-661A-4736-9E81-9153F6377E96}" destId="{2F46E198-B87B-4AB3-A686-1EFC0B550BC9}" srcOrd="1" destOrd="0" presId="urn:microsoft.com/office/officeart/2005/8/layout/cycle8"/>
    <dgm:cxn modelId="{1533C82A-1057-4E23-A747-75A86E12ECB1}" type="presOf" srcId="{7E3B423E-B272-49C7-8DCF-F61CFC4CFDC0}" destId="{E0D34166-E587-49A3-B539-E6CCA4EC05D2}" srcOrd="1" destOrd="0" presId="urn:microsoft.com/office/officeart/2005/8/layout/cycle8"/>
    <dgm:cxn modelId="{BF142D5C-DCA1-4989-9DBD-A4A8F10BD949}" type="presOf" srcId="{7E3B423E-B272-49C7-8DCF-F61CFC4CFDC0}" destId="{FE1F4A81-E423-4A7F-B1DC-B200CADEB154}" srcOrd="0" destOrd="0" presId="urn:microsoft.com/office/officeart/2005/8/layout/cycle8"/>
    <dgm:cxn modelId="{76008746-EC57-4D32-929C-5260ED9471C6}" srcId="{F15186D3-F408-4B24-A31C-C9DDE4F30F7E}" destId="{F853173B-661A-4736-9E81-9153F6377E96}" srcOrd="0" destOrd="0" parTransId="{0D23BAD2-D22B-4AE1-9A51-9AB6EE967873}" sibTransId="{5AB7475E-9145-4EEF-9A42-17C52BF19A84}"/>
    <dgm:cxn modelId="{8392E966-1F02-4DE8-AC8A-56C745E09903}" srcId="{F15186D3-F408-4B24-A31C-C9DDE4F30F7E}" destId="{7E3B423E-B272-49C7-8DCF-F61CFC4CFDC0}" srcOrd="1" destOrd="0" parTransId="{B672078B-CDA9-43D8-9892-2D6C4C7E0A86}" sibTransId="{604BB98E-D3CD-417F-8127-7B0ADBB07F53}"/>
    <dgm:cxn modelId="{D72ACAB3-EC13-4808-A03B-7A7D2100E46E}" type="presOf" srcId="{E630FD5B-4378-4AB3-8B30-EB6607CBED1A}" destId="{0ADBE208-D38B-4DFD-B94C-05DAB670EF67}" srcOrd="1" destOrd="0" presId="urn:microsoft.com/office/officeart/2005/8/layout/cycle8"/>
    <dgm:cxn modelId="{7A14B1B8-5530-40FD-BE79-623DCCB5DD8E}" srcId="{F15186D3-F408-4B24-A31C-C9DDE4F30F7E}" destId="{E630FD5B-4378-4AB3-8B30-EB6607CBED1A}" srcOrd="2" destOrd="0" parTransId="{06B23BE3-34C4-437F-8ED0-9D66373B55A2}" sibTransId="{845286E8-EE4B-4E52-A2E4-EB84ED248AF3}"/>
    <dgm:cxn modelId="{F2E50FBE-C46B-4A97-B0DE-0913AC998205}" type="presOf" srcId="{F853173B-661A-4736-9E81-9153F6377E96}" destId="{36FD0657-62D7-42D3-9E9F-8EB5C06DEF8F}" srcOrd="0" destOrd="0" presId="urn:microsoft.com/office/officeart/2005/8/layout/cycle8"/>
    <dgm:cxn modelId="{A3F5C7CC-ECA9-4EA6-8B56-04678B16FE86}" type="presOf" srcId="{F15186D3-F408-4B24-A31C-C9DDE4F30F7E}" destId="{42C30578-F781-4980-9716-B8D07CE748D8}" srcOrd="0" destOrd="0" presId="urn:microsoft.com/office/officeart/2005/8/layout/cycle8"/>
    <dgm:cxn modelId="{6242B1ED-815C-49E2-880E-A256B6578DBA}" type="presOf" srcId="{E630FD5B-4378-4AB3-8B30-EB6607CBED1A}" destId="{491C6865-8A23-44FA-BAD7-6602B0B5F51D}" srcOrd="0" destOrd="0" presId="urn:microsoft.com/office/officeart/2005/8/layout/cycle8"/>
    <dgm:cxn modelId="{CDBDB7DE-FBC4-475B-8E6D-E04842C3C183}" type="presParOf" srcId="{42C30578-F781-4980-9716-B8D07CE748D8}" destId="{36FD0657-62D7-42D3-9E9F-8EB5C06DEF8F}" srcOrd="0" destOrd="0" presId="urn:microsoft.com/office/officeart/2005/8/layout/cycle8"/>
    <dgm:cxn modelId="{53F52F76-79D9-48E8-BBE6-E8798385BD86}" type="presParOf" srcId="{42C30578-F781-4980-9716-B8D07CE748D8}" destId="{AEC93A27-0E8F-4C73-A60D-EAEE8EB7FFF2}" srcOrd="1" destOrd="0" presId="urn:microsoft.com/office/officeart/2005/8/layout/cycle8"/>
    <dgm:cxn modelId="{652B23A7-76AA-4B8A-B734-8DDAA6EBB416}" type="presParOf" srcId="{42C30578-F781-4980-9716-B8D07CE748D8}" destId="{843214CD-EC0C-4400-8048-D36616B5B802}" srcOrd="2" destOrd="0" presId="urn:microsoft.com/office/officeart/2005/8/layout/cycle8"/>
    <dgm:cxn modelId="{21FB4BAE-45CD-45F6-A33A-CFB7C75857D2}" type="presParOf" srcId="{42C30578-F781-4980-9716-B8D07CE748D8}" destId="{2F46E198-B87B-4AB3-A686-1EFC0B550BC9}" srcOrd="3" destOrd="0" presId="urn:microsoft.com/office/officeart/2005/8/layout/cycle8"/>
    <dgm:cxn modelId="{9364E3E1-A16C-4E03-A81B-5F468E05526E}" type="presParOf" srcId="{42C30578-F781-4980-9716-B8D07CE748D8}" destId="{FE1F4A81-E423-4A7F-B1DC-B200CADEB154}" srcOrd="4" destOrd="0" presId="urn:microsoft.com/office/officeart/2005/8/layout/cycle8"/>
    <dgm:cxn modelId="{08FCF199-25FA-49D7-B84A-468071789AEF}" type="presParOf" srcId="{42C30578-F781-4980-9716-B8D07CE748D8}" destId="{617AE717-C9BA-4931-9D08-664F9FE5D682}" srcOrd="5" destOrd="0" presId="urn:microsoft.com/office/officeart/2005/8/layout/cycle8"/>
    <dgm:cxn modelId="{E0322886-9A48-46FE-8350-FC8472817BC9}" type="presParOf" srcId="{42C30578-F781-4980-9716-B8D07CE748D8}" destId="{718ADAD1-912B-4B58-BA42-4AD89571D3F5}" srcOrd="6" destOrd="0" presId="urn:microsoft.com/office/officeart/2005/8/layout/cycle8"/>
    <dgm:cxn modelId="{62863CDE-B17F-4278-ACDB-6480E5DDF855}" type="presParOf" srcId="{42C30578-F781-4980-9716-B8D07CE748D8}" destId="{E0D34166-E587-49A3-B539-E6CCA4EC05D2}" srcOrd="7" destOrd="0" presId="urn:microsoft.com/office/officeart/2005/8/layout/cycle8"/>
    <dgm:cxn modelId="{8ED92323-E77C-43DD-8C1B-DCA868A5A194}" type="presParOf" srcId="{42C30578-F781-4980-9716-B8D07CE748D8}" destId="{491C6865-8A23-44FA-BAD7-6602B0B5F51D}" srcOrd="8" destOrd="0" presId="urn:microsoft.com/office/officeart/2005/8/layout/cycle8"/>
    <dgm:cxn modelId="{856F1E06-5ACA-4102-9A10-A82F3FD9B5C6}" type="presParOf" srcId="{42C30578-F781-4980-9716-B8D07CE748D8}" destId="{49E7D4C5-C5BE-41EE-AE3C-890FC682025A}" srcOrd="9" destOrd="0" presId="urn:microsoft.com/office/officeart/2005/8/layout/cycle8"/>
    <dgm:cxn modelId="{89D9E6DB-E677-41CC-8817-41F357AA99A1}" type="presParOf" srcId="{42C30578-F781-4980-9716-B8D07CE748D8}" destId="{FA0B18FE-D139-4259-AC5C-061E4ED9A342}" srcOrd="10" destOrd="0" presId="urn:microsoft.com/office/officeart/2005/8/layout/cycle8"/>
    <dgm:cxn modelId="{22422A99-5C4A-492F-BDD6-9322B4839F9C}" type="presParOf" srcId="{42C30578-F781-4980-9716-B8D07CE748D8}" destId="{0ADBE208-D38B-4DFD-B94C-05DAB670EF67}" srcOrd="11" destOrd="0" presId="urn:microsoft.com/office/officeart/2005/8/layout/cycle8"/>
    <dgm:cxn modelId="{22D18D72-3969-4BE7-B7E1-5E4C32275BA5}" type="presParOf" srcId="{42C30578-F781-4980-9716-B8D07CE748D8}" destId="{EF30F7EA-FEDB-4F35-B951-0BBC4BA527F8}" srcOrd="12" destOrd="0" presId="urn:microsoft.com/office/officeart/2005/8/layout/cycle8"/>
    <dgm:cxn modelId="{1860F2B0-A9FD-46AF-AFD3-4C15826B42C4}" type="presParOf" srcId="{42C30578-F781-4980-9716-B8D07CE748D8}" destId="{131BC31E-FBD6-4EF6-9EE9-AE796F514AC7}" srcOrd="13" destOrd="0" presId="urn:microsoft.com/office/officeart/2005/8/layout/cycle8"/>
    <dgm:cxn modelId="{111049F8-18EF-491D-BD27-45435C68B07D}" type="presParOf" srcId="{42C30578-F781-4980-9716-B8D07CE748D8}" destId="{F8D65AC3-5501-4181-B668-B12125418501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15186D3-F408-4B24-A31C-C9DDE4F30F7E}" type="doc">
      <dgm:prSet loTypeId="urn:microsoft.com/office/officeart/2005/8/layout/cycle8" loCatId="cycle" qsTypeId="urn:microsoft.com/office/officeart/2005/8/quickstyle/simple1" qsCatId="simple" csTypeId="urn:microsoft.com/office/officeart/2005/8/colors/accent4_1" csCatId="accent4" phldr="1"/>
      <dgm:spPr/>
    </dgm:pt>
    <dgm:pt modelId="{F853173B-661A-4736-9E81-9153F6377E96}">
      <dgm:prSet phldrT="[Text]"/>
      <dgm:spPr/>
      <dgm:t>
        <a:bodyPr/>
        <a:lstStyle/>
        <a:p>
          <a:r>
            <a:rPr lang="en-US" dirty="0"/>
            <a:t>2. Code</a:t>
          </a:r>
        </a:p>
      </dgm:t>
    </dgm:pt>
    <dgm:pt modelId="{0D23BAD2-D22B-4AE1-9A51-9AB6EE967873}" type="parTrans" cxnId="{76008746-EC57-4D32-929C-5260ED9471C6}">
      <dgm:prSet/>
      <dgm:spPr/>
      <dgm:t>
        <a:bodyPr/>
        <a:lstStyle/>
        <a:p>
          <a:endParaRPr lang="en-US"/>
        </a:p>
      </dgm:t>
    </dgm:pt>
    <dgm:pt modelId="{5AB7475E-9145-4EEF-9A42-17C52BF19A84}" type="sibTrans" cxnId="{76008746-EC57-4D32-929C-5260ED9471C6}">
      <dgm:prSet/>
      <dgm:spPr/>
      <dgm:t>
        <a:bodyPr/>
        <a:lstStyle/>
        <a:p>
          <a:endParaRPr lang="en-US"/>
        </a:p>
      </dgm:t>
    </dgm:pt>
    <dgm:pt modelId="{7E3B423E-B272-49C7-8DCF-F61CFC4CFDC0}">
      <dgm:prSet phldrT="[Text]"/>
      <dgm:spPr/>
      <dgm:t>
        <a:bodyPr/>
        <a:lstStyle/>
        <a:p>
          <a:r>
            <a:rPr lang="en-US" dirty="0"/>
            <a:t>3. Refactor</a:t>
          </a:r>
        </a:p>
      </dgm:t>
    </dgm:pt>
    <dgm:pt modelId="{B672078B-CDA9-43D8-9892-2D6C4C7E0A86}" type="parTrans" cxnId="{8392E966-1F02-4DE8-AC8A-56C745E09903}">
      <dgm:prSet/>
      <dgm:spPr/>
      <dgm:t>
        <a:bodyPr/>
        <a:lstStyle/>
        <a:p>
          <a:endParaRPr lang="en-US"/>
        </a:p>
      </dgm:t>
    </dgm:pt>
    <dgm:pt modelId="{604BB98E-D3CD-417F-8127-7B0ADBB07F53}" type="sibTrans" cxnId="{8392E966-1F02-4DE8-AC8A-56C745E09903}">
      <dgm:prSet/>
      <dgm:spPr/>
      <dgm:t>
        <a:bodyPr/>
        <a:lstStyle/>
        <a:p>
          <a:endParaRPr lang="en-US"/>
        </a:p>
      </dgm:t>
    </dgm:pt>
    <dgm:pt modelId="{E630FD5B-4378-4AB3-8B30-EB6607CBED1A}">
      <dgm:prSet phldrT="[Text]"/>
      <dgm:spPr/>
      <dgm:t>
        <a:bodyPr/>
        <a:lstStyle/>
        <a:p>
          <a:r>
            <a:rPr lang="en-US" dirty="0"/>
            <a:t>1. Initial test</a:t>
          </a:r>
        </a:p>
      </dgm:t>
    </dgm:pt>
    <dgm:pt modelId="{06B23BE3-34C4-437F-8ED0-9D66373B55A2}" type="parTrans" cxnId="{7A14B1B8-5530-40FD-BE79-623DCCB5DD8E}">
      <dgm:prSet/>
      <dgm:spPr/>
      <dgm:t>
        <a:bodyPr/>
        <a:lstStyle/>
        <a:p>
          <a:endParaRPr lang="en-US"/>
        </a:p>
      </dgm:t>
    </dgm:pt>
    <dgm:pt modelId="{845286E8-EE4B-4E52-A2E4-EB84ED248AF3}" type="sibTrans" cxnId="{7A14B1B8-5530-40FD-BE79-623DCCB5DD8E}">
      <dgm:prSet/>
      <dgm:spPr/>
      <dgm:t>
        <a:bodyPr/>
        <a:lstStyle/>
        <a:p>
          <a:endParaRPr lang="en-US"/>
        </a:p>
      </dgm:t>
    </dgm:pt>
    <dgm:pt modelId="{42C30578-F781-4980-9716-B8D07CE748D8}" type="pres">
      <dgm:prSet presAssocID="{F15186D3-F408-4B24-A31C-C9DDE4F30F7E}" presName="compositeShape" presStyleCnt="0">
        <dgm:presLayoutVars>
          <dgm:chMax val="7"/>
          <dgm:dir/>
          <dgm:resizeHandles val="exact"/>
        </dgm:presLayoutVars>
      </dgm:prSet>
      <dgm:spPr/>
    </dgm:pt>
    <dgm:pt modelId="{36FD0657-62D7-42D3-9E9F-8EB5C06DEF8F}" type="pres">
      <dgm:prSet presAssocID="{F15186D3-F408-4B24-A31C-C9DDE4F30F7E}" presName="wedge1" presStyleLbl="node1" presStyleIdx="0" presStyleCnt="3"/>
      <dgm:spPr/>
    </dgm:pt>
    <dgm:pt modelId="{AEC93A27-0E8F-4C73-A60D-EAEE8EB7FFF2}" type="pres">
      <dgm:prSet presAssocID="{F15186D3-F408-4B24-A31C-C9DDE4F30F7E}" presName="dummy1a" presStyleCnt="0"/>
      <dgm:spPr/>
    </dgm:pt>
    <dgm:pt modelId="{843214CD-EC0C-4400-8048-D36616B5B802}" type="pres">
      <dgm:prSet presAssocID="{F15186D3-F408-4B24-A31C-C9DDE4F30F7E}" presName="dummy1b" presStyleCnt="0"/>
      <dgm:spPr/>
    </dgm:pt>
    <dgm:pt modelId="{2F46E198-B87B-4AB3-A686-1EFC0B550BC9}" type="pres">
      <dgm:prSet presAssocID="{F15186D3-F408-4B24-A31C-C9DDE4F30F7E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FE1F4A81-E423-4A7F-B1DC-B200CADEB154}" type="pres">
      <dgm:prSet presAssocID="{F15186D3-F408-4B24-A31C-C9DDE4F30F7E}" presName="wedge2" presStyleLbl="node1" presStyleIdx="1" presStyleCnt="3"/>
      <dgm:spPr/>
    </dgm:pt>
    <dgm:pt modelId="{617AE717-C9BA-4931-9D08-664F9FE5D682}" type="pres">
      <dgm:prSet presAssocID="{F15186D3-F408-4B24-A31C-C9DDE4F30F7E}" presName="dummy2a" presStyleCnt="0"/>
      <dgm:spPr/>
    </dgm:pt>
    <dgm:pt modelId="{718ADAD1-912B-4B58-BA42-4AD89571D3F5}" type="pres">
      <dgm:prSet presAssocID="{F15186D3-F408-4B24-A31C-C9DDE4F30F7E}" presName="dummy2b" presStyleCnt="0"/>
      <dgm:spPr/>
    </dgm:pt>
    <dgm:pt modelId="{E0D34166-E587-49A3-B539-E6CCA4EC05D2}" type="pres">
      <dgm:prSet presAssocID="{F15186D3-F408-4B24-A31C-C9DDE4F30F7E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491C6865-8A23-44FA-BAD7-6602B0B5F51D}" type="pres">
      <dgm:prSet presAssocID="{F15186D3-F408-4B24-A31C-C9DDE4F30F7E}" presName="wedge3" presStyleLbl="node1" presStyleIdx="2" presStyleCnt="3"/>
      <dgm:spPr/>
    </dgm:pt>
    <dgm:pt modelId="{49E7D4C5-C5BE-41EE-AE3C-890FC682025A}" type="pres">
      <dgm:prSet presAssocID="{F15186D3-F408-4B24-A31C-C9DDE4F30F7E}" presName="dummy3a" presStyleCnt="0"/>
      <dgm:spPr/>
    </dgm:pt>
    <dgm:pt modelId="{FA0B18FE-D139-4259-AC5C-061E4ED9A342}" type="pres">
      <dgm:prSet presAssocID="{F15186D3-F408-4B24-A31C-C9DDE4F30F7E}" presName="dummy3b" presStyleCnt="0"/>
      <dgm:spPr/>
    </dgm:pt>
    <dgm:pt modelId="{0ADBE208-D38B-4DFD-B94C-05DAB670EF67}" type="pres">
      <dgm:prSet presAssocID="{F15186D3-F408-4B24-A31C-C9DDE4F30F7E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  <dgm:pt modelId="{EF30F7EA-FEDB-4F35-B951-0BBC4BA527F8}" type="pres">
      <dgm:prSet presAssocID="{5AB7475E-9145-4EEF-9A42-17C52BF19A84}" presName="arrowWedge1" presStyleLbl="fgSibTrans2D1" presStyleIdx="0" presStyleCnt="3"/>
      <dgm:spPr/>
    </dgm:pt>
    <dgm:pt modelId="{131BC31E-FBD6-4EF6-9EE9-AE796F514AC7}" type="pres">
      <dgm:prSet presAssocID="{604BB98E-D3CD-417F-8127-7B0ADBB07F53}" presName="arrowWedge2" presStyleLbl="fgSibTrans2D1" presStyleIdx="1" presStyleCnt="3"/>
      <dgm:spPr/>
    </dgm:pt>
    <dgm:pt modelId="{F8D65AC3-5501-4181-B668-B12125418501}" type="pres">
      <dgm:prSet presAssocID="{845286E8-EE4B-4E52-A2E4-EB84ED248AF3}" presName="arrowWedge3" presStyleLbl="fgSibTrans2D1" presStyleIdx="2" presStyleCnt="3" custLinFactNeighborY="185"/>
      <dgm:spPr/>
    </dgm:pt>
  </dgm:ptLst>
  <dgm:cxnLst>
    <dgm:cxn modelId="{27CB591E-FBEF-4526-92D2-B574E0B87291}" type="presOf" srcId="{F853173B-661A-4736-9E81-9153F6377E96}" destId="{2F46E198-B87B-4AB3-A686-1EFC0B550BC9}" srcOrd="1" destOrd="0" presId="urn:microsoft.com/office/officeart/2005/8/layout/cycle8"/>
    <dgm:cxn modelId="{1533C82A-1057-4E23-A747-75A86E12ECB1}" type="presOf" srcId="{7E3B423E-B272-49C7-8DCF-F61CFC4CFDC0}" destId="{E0D34166-E587-49A3-B539-E6CCA4EC05D2}" srcOrd="1" destOrd="0" presId="urn:microsoft.com/office/officeart/2005/8/layout/cycle8"/>
    <dgm:cxn modelId="{BF142D5C-DCA1-4989-9DBD-A4A8F10BD949}" type="presOf" srcId="{7E3B423E-B272-49C7-8DCF-F61CFC4CFDC0}" destId="{FE1F4A81-E423-4A7F-B1DC-B200CADEB154}" srcOrd="0" destOrd="0" presId="urn:microsoft.com/office/officeart/2005/8/layout/cycle8"/>
    <dgm:cxn modelId="{76008746-EC57-4D32-929C-5260ED9471C6}" srcId="{F15186D3-F408-4B24-A31C-C9DDE4F30F7E}" destId="{F853173B-661A-4736-9E81-9153F6377E96}" srcOrd="0" destOrd="0" parTransId="{0D23BAD2-D22B-4AE1-9A51-9AB6EE967873}" sibTransId="{5AB7475E-9145-4EEF-9A42-17C52BF19A84}"/>
    <dgm:cxn modelId="{8392E966-1F02-4DE8-AC8A-56C745E09903}" srcId="{F15186D3-F408-4B24-A31C-C9DDE4F30F7E}" destId="{7E3B423E-B272-49C7-8DCF-F61CFC4CFDC0}" srcOrd="1" destOrd="0" parTransId="{B672078B-CDA9-43D8-9892-2D6C4C7E0A86}" sibTransId="{604BB98E-D3CD-417F-8127-7B0ADBB07F53}"/>
    <dgm:cxn modelId="{D72ACAB3-EC13-4808-A03B-7A7D2100E46E}" type="presOf" srcId="{E630FD5B-4378-4AB3-8B30-EB6607CBED1A}" destId="{0ADBE208-D38B-4DFD-B94C-05DAB670EF67}" srcOrd="1" destOrd="0" presId="urn:microsoft.com/office/officeart/2005/8/layout/cycle8"/>
    <dgm:cxn modelId="{7A14B1B8-5530-40FD-BE79-623DCCB5DD8E}" srcId="{F15186D3-F408-4B24-A31C-C9DDE4F30F7E}" destId="{E630FD5B-4378-4AB3-8B30-EB6607CBED1A}" srcOrd="2" destOrd="0" parTransId="{06B23BE3-34C4-437F-8ED0-9D66373B55A2}" sibTransId="{845286E8-EE4B-4E52-A2E4-EB84ED248AF3}"/>
    <dgm:cxn modelId="{F2E50FBE-C46B-4A97-B0DE-0913AC998205}" type="presOf" srcId="{F853173B-661A-4736-9E81-9153F6377E96}" destId="{36FD0657-62D7-42D3-9E9F-8EB5C06DEF8F}" srcOrd="0" destOrd="0" presId="urn:microsoft.com/office/officeart/2005/8/layout/cycle8"/>
    <dgm:cxn modelId="{A3F5C7CC-ECA9-4EA6-8B56-04678B16FE86}" type="presOf" srcId="{F15186D3-F408-4B24-A31C-C9DDE4F30F7E}" destId="{42C30578-F781-4980-9716-B8D07CE748D8}" srcOrd="0" destOrd="0" presId="urn:microsoft.com/office/officeart/2005/8/layout/cycle8"/>
    <dgm:cxn modelId="{6242B1ED-815C-49E2-880E-A256B6578DBA}" type="presOf" srcId="{E630FD5B-4378-4AB3-8B30-EB6607CBED1A}" destId="{491C6865-8A23-44FA-BAD7-6602B0B5F51D}" srcOrd="0" destOrd="0" presId="urn:microsoft.com/office/officeart/2005/8/layout/cycle8"/>
    <dgm:cxn modelId="{CDBDB7DE-FBC4-475B-8E6D-E04842C3C183}" type="presParOf" srcId="{42C30578-F781-4980-9716-B8D07CE748D8}" destId="{36FD0657-62D7-42D3-9E9F-8EB5C06DEF8F}" srcOrd="0" destOrd="0" presId="urn:microsoft.com/office/officeart/2005/8/layout/cycle8"/>
    <dgm:cxn modelId="{53F52F76-79D9-48E8-BBE6-E8798385BD86}" type="presParOf" srcId="{42C30578-F781-4980-9716-B8D07CE748D8}" destId="{AEC93A27-0E8F-4C73-A60D-EAEE8EB7FFF2}" srcOrd="1" destOrd="0" presId="urn:microsoft.com/office/officeart/2005/8/layout/cycle8"/>
    <dgm:cxn modelId="{652B23A7-76AA-4B8A-B734-8DDAA6EBB416}" type="presParOf" srcId="{42C30578-F781-4980-9716-B8D07CE748D8}" destId="{843214CD-EC0C-4400-8048-D36616B5B802}" srcOrd="2" destOrd="0" presId="urn:microsoft.com/office/officeart/2005/8/layout/cycle8"/>
    <dgm:cxn modelId="{21FB4BAE-45CD-45F6-A33A-CFB7C75857D2}" type="presParOf" srcId="{42C30578-F781-4980-9716-B8D07CE748D8}" destId="{2F46E198-B87B-4AB3-A686-1EFC0B550BC9}" srcOrd="3" destOrd="0" presId="urn:microsoft.com/office/officeart/2005/8/layout/cycle8"/>
    <dgm:cxn modelId="{9364E3E1-A16C-4E03-A81B-5F468E05526E}" type="presParOf" srcId="{42C30578-F781-4980-9716-B8D07CE748D8}" destId="{FE1F4A81-E423-4A7F-B1DC-B200CADEB154}" srcOrd="4" destOrd="0" presId="urn:microsoft.com/office/officeart/2005/8/layout/cycle8"/>
    <dgm:cxn modelId="{08FCF199-25FA-49D7-B84A-468071789AEF}" type="presParOf" srcId="{42C30578-F781-4980-9716-B8D07CE748D8}" destId="{617AE717-C9BA-4931-9D08-664F9FE5D682}" srcOrd="5" destOrd="0" presId="urn:microsoft.com/office/officeart/2005/8/layout/cycle8"/>
    <dgm:cxn modelId="{E0322886-9A48-46FE-8350-FC8472817BC9}" type="presParOf" srcId="{42C30578-F781-4980-9716-B8D07CE748D8}" destId="{718ADAD1-912B-4B58-BA42-4AD89571D3F5}" srcOrd="6" destOrd="0" presId="urn:microsoft.com/office/officeart/2005/8/layout/cycle8"/>
    <dgm:cxn modelId="{62863CDE-B17F-4278-ACDB-6480E5DDF855}" type="presParOf" srcId="{42C30578-F781-4980-9716-B8D07CE748D8}" destId="{E0D34166-E587-49A3-B539-E6CCA4EC05D2}" srcOrd="7" destOrd="0" presId="urn:microsoft.com/office/officeart/2005/8/layout/cycle8"/>
    <dgm:cxn modelId="{8ED92323-E77C-43DD-8C1B-DCA868A5A194}" type="presParOf" srcId="{42C30578-F781-4980-9716-B8D07CE748D8}" destId="{491C6865-8A23-44FA-BAD7-6602B0B5F51D}" srcOrd="8" destOrd="0" presId="urn:microsoft.com/office/officeart/2005/8/layout/cycle8"/>
    <dgm:cxn modelId="{856F1E06-5ACA-4102-9A10-A82F3FD9B5C6}" type="presParOf" srcId="{42C30578-F781-4980-9716-B8D07CE748D8}" destId="{49E7D4C5-C5BE-41EE-AE3C-890FC682025A}" srcOrd="9" destOrd="0" presId="urn:microsoft.com/office/officeart/2005/8/layout/cycle8"/>
    <dgm:cxn modelId="{89D9E6DB-E677-41CC-8817-41F357AA99A1}" type="presParOf" srcId="{42C30578-F781-4980-9716-B8D07CE748D8}" destId="{FA0B18FE-D139-4259-AC5C-061E4ED9A342}" srcOrd="10" destOrd="0" presId="urn:microsoft.com/office/officeart/2005/8/layout/cycle8"/>
    <dgm:cxn modelId="{22422A99-5C4A-492F-BDD6-9322B4839F9C}" type="presParOf" srcId="{42C30578-F781-4980-9716-B8D07CE748D8}" destId="{0ADBE208-D38B-4DFD-B94C-05DAB670EF67}" srcOrd="11" destOrd="0" presId="urn:microsoft.com/office/officeart/2005/8/layout/cycle8"/>
    <dgm:cxn modelId="{22D18D72-3969-4BE7-B7E1-5E4C32275BA5}" type="presParOf" srcId="{42C30578-F781-4980-9716-B8D07CE748D8}" destId="{EF30F7EA-FEDB-4F35-B951-0BBC4BA527F8}" srcOrd="12" destOrd="0" presId="urn:microsoft.com/office/officeart/2005/8/layout/cycle8"/>
    <dgm:cxn modelId="{1860F2B0-A9FD-46AF-AFD3-4C15826B42C4}" type="presParOf" srcId="{42C30578-F781-4980-9716-B8D07CE748D8}" destId="{131BC31E-FBD6-4EF6-9EE9-AE796F514AC7}" srcOrd="13" destOrd="0" presId="urn:microsoft.com/office/officeart/2005/8/layout/cycle8"/>
    <dgm:cxn modelId="{111049F8-18EF-491D-BD27-45435C68B07D}" type="presParOf" srcId="{42C30578-F781-4980-9716-B8D07CE748D8}" destId="{F8D65AC3-5501-4181-B668-B12125418501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FD0657-62D7-42D3-9E9F-8EB5C06DEF8F}">
      <dsp:nvSpPr>
        <dsp:cNvPr id="0" name=""/>
        <dsp:cNvSpPr/>
      </dsp:nvSpPr>
      <dsp:spPr>
        <a:xfrm>
          <a:off x="1411427" y="264159"/>
          <a:ext cx="3413760" cy="3413760"/>
        </a:xfrm>
        <a:prstGeom prst="pie">
          <a:avLst>
            <a:gd name="adj1" fmla="val 16200000"/>
            <a:gd name="adj2" fmla="val 180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Code</a:t>
          </a:r>
        </a:p>
      </dsp:txBody>
      <dsp:txXfrm>
        <a:off x="3210560" y="987551"/>
        <a:ext cx="1219200" cy="1016000"/>
      </dsp:txXfrm>
    </dsp:sp>
    <dsp:sp modelId="{FE1F4A81-E423-4A7F-B1DC-B200CADEB154}">
      <dsp:nvSpPr>
        <dsp:cNvPr id="0" name=""/>
        <dsp:cNvSpPr/>
      </dsp:nvSpPr>
      <dsp:spPr>
        <a:xfrm>
          <a:off x="1341120" y="386079"/>
          <a:ext cx="3413760" cy="3413760"/>
        </a:xfrm>
        <a:prstGeom prst="pie">
          <a:avLst>
            <a:gd name="adj1" fmla="val 1800000"/>
            <a:gd name="adj2" fmla="val 900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Refactor</a:t>
          </a:r>
        </a:p>
      </dsp:txBody>
      <dsp:txXfrm>
        <a:off x="2153920" y="2600960"/>
        <a:ext cx="1828800" cy="894080"/>
      </dsp:txXfrm>
    </dsp:sp>
    <dsp:sp modelId="{491C6865-8A23-44FA-BAD7-6602B0B5F51D}">
      <dsp:nvSpPr>
        <dsp:cNvPr id="0" name=""/>
        <dsp:cNvSpPr/>
      </dsp:nvSpPr>
      <dsp:spPr>
        <a:xfrm>
          <a:off x="1270812" y="264159"/>
          <a:ext cx="3413760" cy="3413760"/>
        </a:xfrm>
        <a:prstGeom prst="pie">
          <a:avLst>
            <a:gd name="adj1" fmla="val 9000000"/>
            <a:gd name="adj2" fmla="val 1620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Initial test</a:t>
          </a:r>
        </a:p>
      </dsp:txBody>
      <dsp:txXfrm>
        <a:off x="1666240" y="987551"/>
        <a:ext cx="1219200" cy="1016000"/>
      </dsp:txXfrm>
    </dsp:sp>
    <dsp:sp modelId="{EF30F7EA-FEDB-4F35-B951-0BBC4BA527F8}">
      <dsp:nvSpPr>
        <dsp:cNvPr id="0" name=""/>
        <dsp:cNvSpPr/>
      </dsp:nvSpPr>
      <dsp:spPr>
        <a:xfrm>
          <a:off x="1200380" y="52831"/>
          <a:ext cx="3836416" cy="3836416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1BC31E-FBD6-4EF6-9EE9-AE796F514AC7}">
      <dsp:nvSpPr>
        <dsp:cNvPr id="0" name=""/>
        <dsp:cNvSpPr/>
      </dsp:nvSpPr>
      <dsp:spPr>
        <a:xfrm>
          <a:off x="1129792" y="174536"/>
          <a:ext cx="3836416" cy="3836416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D65AC3-5501-4181-B668-B12125418501}">
      <dsp:nvSpPr>
        <dsp:cNvPr id="0" name=""/>
        <dsp:cNvSpPr/>
      </dsp:nvSpPr>
      <dsp:spPr>
        <a:xfrm>
          <a:off x="1059203" y="52831"/>
          <a:ext cx="3836416" cy="3836416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FD0657-62D7-42D3-9E9F-8EB5C06DEF8F}">
      <dsp:nvSpPr>
        <dsp:cNvPr id="0" name=""/>
        <dsp:cNvSpPr/>
      </dsp:nvSpPr>
      <dsp:spPr>
        <a:xfrm>
          <a:off x="1411427" y="264159"/>
          <a:ext cx="3413760" cy="3413760"/>
        </a:xfrm>
        <a:prstGeom prst="pie">
          <a:avLst>
            <a:gd name="adj1" fmla="val 16200000"/>
            <a:gd name="adj2" fmla="val 180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2. Code</a:t>
          </a:r>
        </a:p>
      </dsp:txBody>
      <dsp:txXfrm>
        <a:off x="3210560" y="987551"/>
        <a:ext cx="1219200" cy="1016000"/>
      </dsp:txXfrm>
    </dsp:sp>
    <dsp:sp modelId="{FE1F4A81-E423-4A7F-B1DC-B200CADEB154}">
      <dsp:nvSpPr>
        <dsp:cNvPr id="0" name=""/>
        <dsp:cNvSpPr/>
      </dsp:nvSpPr>
      <dsp:spPr>
        <a:xfrm>
          <a:off x="1341120" y="386079"/>
          <a:ext cx="3413760" cy="3413760"/>
        </a:xfrm>
        <a:prstGeom prst="pie">
          <a:avLst>
            <a:gd name="adj1" fmla="val 1800000"/>
            <a:gd name="adj2" fmla="val 900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3. Refactor</a:t>
          </a:r>
        </a:p>
      </dsp:txBody>
      <dsp:txXfrm>
        <a:off x="2153920" y="2600960"/>
        <a:ext cx="1828800" cy="894080"/>
      </dsp:txXfrm>
    </dsp:sp>
    <dsp:sp modelId="{491C6865-8A23-44FA-BAD7-6602B0B5F51D}">
      <dsp:nvSpPr>
        <dsp:cNvPr id="0" name=""/>
        <dsp:cNvSpPr/>
      </dsp:nvSpPr>
      <dsp:spPr>
        <a:xfrm>
          <a:off x="1270812" y="264159"/>
          <a:ext cx="3413760" cy="3413760"/>
        </a:xfrm>
        <a:prstGeom prst="pie">
          <a:avLst>
            <a:gd name="adj1" fmla="val 9000000"/>
            <a:gd name="adj2" fmla="val 1620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1. Initial test</a:t>
          </a:r>
        </a:p>
      </dsp:txBody>
      <dsp:txXfrm>
        <a:off x="1666240" y="987551"/>
        <a:ext cx="1219200" cy="1016000"/>
      </dsp:txXfrm>
    </dsp:sp>
    <dsp:sp modelId="{EF30F7EA-FEDB-4F35-B951-0BBC4BA527F8}">
      <dsp:nvSpPr>
        <dsp:cNvPr id="0" name=""/>
        <dsp:cNvSpPr/>
      </dsp:nvSpPr>
      <dsp:spPr>
        <a:xfrm>
          <a:off x="1200380" y="52831"/>
          <a:ext cx="3836416" cy="3836416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1BC31E-FBD6-4EF6-9EE9-AE796F514AC7}">
      <dsp:nvSpPr>
        <dsp:cNvPr id="0" name=""/>
        <dsp:cNvSpPr/>
      </dsp:nvSpPr>
      <dsp:spPr>
        <a:xfrm>
          <a:off x="1129792" y="174536"/>
          <a:ext cx="3836416" cy="3836416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D65AC3-5501-4181-B668-B12125418501}">
      <dsp:nvSpPr>
        <dsp:cNvPr id="0" name=""/>
        <dsp:cNvSpPr/>
      </dsp:nvSpPr>
      <dsp:spPr>
        <a:xfrm>
          <a:off x="1059203" y="59929"/>
          <a:ext cx="3836416" cy="3836416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C14FC-A894-4869-A797-1EC82735D106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D33E97-F2BE-44DB-A57D-0C85E2CBF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7781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F99C05-63F9-4248-8E20-3ACD9DF9DE7F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74FABB-6DBE-47C4-B626-20167906F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864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BY"/>
              <a:t>Just into on why we’re here today and what’s the point of having this presentation. Brifely touch the topic of presenters: SZ, OZ, IL, and KK.</a:t>
            </a:r>
          </a:p>
          <a:p>
            <a:endParaRPr lang="en-BY"/>
          </a:p>
          <a:p>
            <a:r>
              <a:rPr lang="en-BY"/>
              <a:t>In</a:t>
            </a:r>
            <a:r>
              <a:rPr lang="en-US"/>
              <a:t> t</a:t>
            </a:r>
            <a:r>
              <a:rPr lang="en-BY"/>
              <a:t>he end: passing the floot to Sviatlana.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4205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6505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6812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0228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1239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0228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7232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7355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6812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2833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247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9.png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9.png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ith Custom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game&#10;&#10;Description automatically generated">
            <a:extLst>
              <a:ext uri="{FF2B5EF4-FFF2-40B4-BE49-F238E27FC236}">
                <a16:creationId xmlns:a16="http://schemas.microsoft.com/office/drawing/2014/main" id="{50404EE9-47A1-446A-8B61-C403E18E193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1" r="4891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073801" y="0"/>
            <a:ext cx="530352" cy="5143500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7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31466" y="3843769"/>
            <a:ext cx="1945327" cy="399456"/>
          </a:xfrm>
        </p:spPr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DATE OR VENUE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7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Please add subtitle here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5334000" y="0"/>
            <a:ext cx="3810000" cy="51435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baseline="0"/>
            </a:lvl1pPr>
          </a:lstStyle>
          <a:p>
            <a:r>
              <a:rPr lang="en-US"/>
              <a:t>Please add cover picture here</a:t>
            </a:r>
          </a:p>
          <a:p>
            <a:endParaRPr lang="en-US"/>
          </a:p>
          <a:p>
            <a:endParaRPr lang="en-US"/>
          </a:p>
        </p:txBody>
      </p:sp>
      <p:pic>
        <p:nvPicPr>
          <p:cNvPr id="13" name="Picture 12" descr="A drawing of a face&#10;&#10;Description automatically generated">
            <a:extLst>
              <a:ext uri="{FF2B5EF4-FFF2-40B4-BE49-F238E27FC236}">
                <a16:creationId xmlns:a16="http://schemas.microsoft.com/office/drawing/2014/main" id="{3CD20165-833B-4C7E-9F1B-B17249FBE83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3381" y="3598517"/>
            <a:ext cx="894054" cy="89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6412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90" y="1079500"/>
            <a:ext cx="3986212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9502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90" y="1079500"/>
            <a:ext cx="3986212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73340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90" y="1079500"/>
            <a:ext cx="3986212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1243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90" y="1079500"/>
            <a:ext cx="3986212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82475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97035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90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600" y="1422400"/>
            <a:ext cx="3993357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8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28420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90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600" y="1422400"/>
            <a:ext cx="3993357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8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49105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62792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30910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0992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AA51CFE-F8CF-7F4B-A4B4-129654B1761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50" y="0"/>
            <a:ext cx="9140300" cy="5143500"/>
          </a:xfrm>
          <a:prstGeom prst="rect">
            <a:avLst/>
          </a:prstGeom>
        </p:spPr>
      </p:pic>
      <p:sp>
        <p:nvSpPr>
          <p:cNvPr id="8" name="Picture Placeholder 14">
            <a:extLst>
              <a:ext uri="{FF2B5EF4-FFF2-40B4-BE49-F238E27FC236}">
                <a16:creationId xmlns:a16="http://schemas.microsoft.com/office/drawing/2014/main" id="{02018E6D-C173-234B-ADE3-106DCC9A9A1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91743" y="0"/>
            <a:ext cx="4452257" cy="5143500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endParaRPr lang="en-RU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927F8EBF-098E-3447-B96B-60C8F61C5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97143" y="200913"/>
            <a:ext cx="2057400" cy="273844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965E8E9F-CD17-F345-88FD-FE1B9BBF9946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Заголовок 9">
            <a:extLst>
              <a:ext uri="{FF2B5EF4-FFF2-40B4-BE49-F238E27FC236}">
                <a16:creationId xmlns:a16="http://schemas.microsoft.com/office/drawing/2014/main" id="{4C548F53-93C7-B741-B4E4-8F57A3A02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915" y="642257"/>
            <a:ext cx="3599916" cy="676900"/>
          </a:xfrm>
          <a:prstGeom prst="rect">
            <a:avLst/>
          </a:prstGeom>
        </p:spPr>
        <p:txBody>
          <a:bodyPr/>
          <a:lstStyle/>
          <a:p>
            <a:endParaRPr lang="ru-RU">
              <a:solidFill>
                <a:schemeClr val="bg1"/>
              </a:solidFill>
            </a:endParaRPr>
          </a:p>
        </p:txBody>
      </p:sp>
      <p:sp>
        <p:nvSpPr>
          <p:cNvPr id="10" name="Объект 11">
            <a:extLst>
              <a:ext uri="{FF2B5EF4-FFF2-40B4-BE49-F238E27FC236}">
                <a16:creationId xmlns:a16="http://schemas.microsoft.com/office/drawing/2014/main" id="{BEE647BB-BE53-3344-9E74-F7241A71F09A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674913" y="1513114"/>
            <a:ext cx="3599917" cy="3069772"/>
          </a:xfrm>
          <a:prstGeom prst="rect">
            <a:avLst/>
          </a:prstGeom>
        </p:spPr>
        <p:txBody>
          <a:bodyPr/>
          <a:lstStyle/>
          <a:p>
            <a:endParaRPr lang="ru-R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48769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52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567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94648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50949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759001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074302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90" y="1079500"/>
            <a:ext cx="3986212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277348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90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600" y="1422400"/>
            <a:ext cx="3993357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8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03958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032896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9585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8">
            <a:extLst>
              <a:ext uri="{FF2B5EF4-FFF2-40B4-BE49-F238E27FC236}">
                <a16:creationId xmlns:a16="http://schemas.microsoft.com/office/drawing/2014/main" id="{0C655499-4098-C74E-9388-F7C9DED2B9C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2519" t="34130" r="14879" b="43514"/>
          <a:stretch/>
        </p:blipFill>
        <p:spPr>
          <a:xfrm>
            <a:off x="1" y="0"/>
            <a:ext cx="9144000" cy="5143500"/>
          </a:xfrm>
          <a:prstGeom prst="rect">
            <a:avLst/>
          </a:prstGeom>
        </p:spPr>
      </p:pic>
      <p:sp>
        <p:nvSpPr>
          <p:cNvPr id="9" name="Номер слайда 5">
            <a:extLst>
              <a:ext uri="{FF2B5EF4-FFF2-40B4-BE49-F238E27FC236}">
                <a16:creationId xmlns:a16="http://schemas.microsoft.com/office/drawing/2014/main" id="{58D9E840-8635-B649-B0A9-27845B5E7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97143" y="200913"/>
            <a:ext cx="2057400" cy="273844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965E8E9F-CD17-F345-88FD-FE1B9BBF9946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1B68AAC6-C90C-454A-80A7-34792F69F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0902" y="1363466"/>
            <a:ext cx="5262197" cy="6701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11" name="Текст 2">
            <a:extLst>
              <a:ext uri="{FF2B5EF4-FFF2-40B4-BE49-F238E27FC236}">
                <a16:creationId xmlns:a16="http://schemas.microsoft.com/office/drawing/2014/main" id="{E0571616-C84B-0444-8871-EB97350B0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0902" y="2253578"/>
            <a:ext cx="5262197" cy="16379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03292119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978098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928429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90" y="1079500"/>
            <a:ext cx="3986212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307742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8429625" cy="30543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8429625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464677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90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600" y="1422400"/>
            <a:ext cx="3993357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8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94111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1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Please add picture here</a:t>
            </a:r>
          </a:p>
          <a:p>
            <a:endParaRPr lang="en-US"/>
          </a:p>
          <a:p>
            <a:endParaRPr lang="en-US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10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01310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 userDrawn="1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90" y="1422400"/>
            <a:ext cx="3986212" cy="30543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Please add picture here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57190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10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2176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 userDrawn="1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Please add picture here</a:t>
            </a:r>
          </a:p>
          <a:p>
            <a:endParaRPr lang="en-US"/>
          </a:p>
          <a:p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10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1092491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189" indent="0">
              <a:buNone/>
              <a:defRPr>
                <a:latin typeface="+mj-lt"/>
              </a:defRPr>
            </a:lvl2pPr>
            <a:lvl3pPr marL="914377" indent="0">
              <a:buNone/>
              <a:defRPr>
                <a:latin typeface="+mj-lt"/>
              </a:defRPr>
            </a:lvl3pPr>
            <a:lvl4pPr marL="1371566" indent="0">
              <a:buNone/>
              <a:defRPr>
                <a:latin typeface="+mj-lt"/>
              </a:defRPr>
            </a:lvl4pPr>
            <a:lvl5pPr marL="1828754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710973" y="1092491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498" indent="-285744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Please put section one title here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57188" y="4120134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189" indent="0">
              <a:buNone/>
              <a:defRPr>
                <a:latin typeface="+mj-lt"/>
              </a:defRPr>
            </a:lvl2pPr>
            <a:lvl3pPr marL="914377" indent="0">
              <a:buNone/>
              <a:defRPr>
                <a:latin typeface="+mj-lt"/>
              </a:defRPr>
            </a:lvl3pPr>
            <a:lvl4pPr marL="1371566" indent="0">
              <a:buNone/>
              <a:defRPr>
                <a:latin typeface="+mj-lt"/>
              </a:defRPr>
            </a:lvl4pPr>
            <a:lvl5pPr marL="1828754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357188" y="1698020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189" indent="0">
              <a:buNone/>
              <a:defRPr>
                <a:latin typeface="+mj-lt"/>
              </a:defRPr>
            </a:lvl2pPr>
            <a:lvl3pPr marL="914377" indent="0">
              <a:buNone/>
              <a:defRPr>
                <a:latin typeface="+mj-lt"/>
              </a:defRPr>
            </a:lvl3pPr>
            <a:lvl4pPr marL="1371566" indent="0">
              <a:buNone/>
              <a:defRPr>
                <a:latin typeface="+mj-lt"/>
              </a:defRPr>
            </a:lvl4pPr>
            <a:lvl5pPr marL="1828754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57188" y="2303549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189" indent="0">
              <a:buNone/>
              <a:defRPr>
                <a:latin typeface="+mj-lt"/>
              </a:defRPr>
            </a:lvl2pPr>
            <a:lvl3pPr marL="914377" indent="0">
              <a:buNone/>
              <a:defRPr>
                <a:latin typeface="+mj-lt"/>
              </a:defRPr>
            </a:lvl3pPr>
            <a:lvl4pPr marL="1371566" indent="0">
              <a:buNone/>
              <a:defRPr>
                <a:latin typeface="+mj-lt"/>
              </a:defRPr>
            </a:lvl4pPr>
            <a:lvl5pPr marL="1828754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357188" y="2909078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189" indent="0">
              <a:buNone/>
              <a:defRPr>
                <a:latin typeface="+mj-lt"/>
              </a:defRPr>
            </a:lvl2pPr>
            <a:lvl3pPr marL="914377" indent="0">
              <a:buNone/>
              <a:defRPr>
                <a:latin typeface="+mj-lt"/>
              </a:defRPr>
            </a:lvl3pPr>
            <a:lvl4pPr marL="1371566" indent="0">
              <a:buNone/>
              <a:defRPr>
                <a:latin typeface="+mj-lt"/>
              </a:defRPr>
            </a:lvl4pPr>
            <a:lvl5pPr marL="1828754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57188" y="3514607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189" indent="0">
              <a:buNone/>
              <a:defRPr>
                <a:latin typeface="+mj-lt"/>
              </a:defRPr>
            </a:lvl2pPr>
            <a:lvl3pPr marL="914377" indent="0">
              <a:buNone/>
              <a:defRPr>
                <a:latin typeface="+mj-lt"/>
              </a:defRPr>
            </a:lvl3pPr>
            <a:lvl4pPr marL="1371566" indent="0">
              <a:buNone/>
              <a:defRPr>
                <a:latin typeface="+mj-lt"/>
              </a:defRPr>
            </a:lvl4pPr>
            <a:lvl5pPr marL="1828754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9" hasCustomPrompt="1"/>
          </p:nvPr>
        </p:nvSpPr>
        <p:spPr>
          <a:xfrm>
            <a:off x="710973" y="1697608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498" indent="-285744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Please put section TWO title here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20" hasCustomPrompt="1"/>
          </p:nvPr>
        </p:nvSpPr>
        <p:spPr>
          <a:xfrm>
            <a:off x="710973" y="2302725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498" indent="-285744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Please put section THREE title here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1" hasCustomPrompt="1"/>
          </p:nvPr>
        </p:nvSpPr>
        <p:spPr>
          <a:xfrm>
            <a:off x="710973" y="2907842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498" indent="-285744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…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22" hasCustomPrompt="1"/>
          </p:nvPr>
        </p:nvSpPr>
        <p:spPr>
          <a:xfrm>
            <a:off x="710973" y="3512959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498" indent="-285744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And delete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3" hasCustomPrompt="1"/>
          </p:nvPr>
        </p:nvSpPr>
        <p:spPr>
          <a:xfrm>
            <a:off x="710973" y="4118077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498" indent="-285744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The extras</a:t>
            </a:r>
          </a:p>
        </p:txBody>
      </p:sp>
    </p:spTree>
    <p:extLst>
      <p:ext uri="{BB962C8B-B14F-4D97-AF65-F5344CB8AC3E}">
        <p14:creationId xmlns:p14="http://schemas.microsoft.com/office/powerpoint/2010/main" val="40070829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 userDrawn="1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EPAM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hat, game&#10;&#10;Description automatically generated">
            <a:extLst>
              <a:ext uri="{FF2B5EF4-FFF2-40B4-BE49-F238E27FC236}">
                <a16:creationId xmlns:a16="http://schemas.microsoft.com/office/drawing/2014/main" id="{BD953EFF-48D8-4A1C-A84F-85E07ADCC3F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" t="2380" r="57010" b="4999"/>
          <a:stretch/>
        </p:blipFill>
        <p:spPr>
          <a:xfrm flipV="1">
            <a:off x="1" y="0"/>
            <a:ext cx="9144000" cy="5143500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780954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ts val="32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189" indent="0">
              <a:buNone/>
              <a:defRPr sz="1600">
                <a:latin typeface="+mj-lt"/>
              </a:defRPr>
            </a:lvl2pPr>
            <a:lvl3pPr marL="914377" indent="0">
              <a:buNone/>
              <a:defRPr sz="1600">
                <a:latin typeface="+mj-lt"/>
              </a:defRPr>
            </a:lvl3pPr>
            <a:lvl4pPr marL="1371566" indent="0">
              <a:buNone/>
              <a:defRPr sz="1600">
                <a:latin typeface="+mj-lt"/>
              </a:defRPr>
            </a:lvl4pPr>
            <a:lvl5pPr marL="1828754" indent="0">
              <a:buNone/>
              <a:defRPr sz="1600">
                <a:latin typeface="+mj-lt"/>
              </a:defRPr>
            </a:lvl5pPr>
          </a:lstStyle>
          <a:p>
            <a:pPr algn="ctr">
              <a:lnSpc>
                <a:spcPts val="2400"/>
              </a:lnSpc>
            </a:pPr>
            <a:r>
              <a:rPr lang="en-US" sz="1600" baseline="0">
                <a:solidFill>
                  <a:schemeClr val="bg1"/>
                </a:solidFill>
                <a:latin typeface="+mj-lt"/>
              </a:rPr>
              <a:t>Please add call out or quote here</a:t>
            </a:r>
            <a:br>
              <a:rPr lang="en-US" sz="1600" baseline="0">
                <a:solidFill>
                  <a:schemeClr val="bg1"/>
                </a:solidFill>
                <a:latin typeface="+mj-lt"/>
              </a:rPr>
            </a:br>
            <a:r>
              <a:rPr lang="en-US" sz="1600" baseline="0">
                <a:solidFill>
                  <a:schemeClr val="bg1"/>
                </a:solidFill>
                <a:latin typeface="+mj-lt"/>
              </a:rPr>
              <a:t>sit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consectetur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adipiscing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elit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Sed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nec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gravida,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dapibus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turpis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porttitor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tincidunt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nibh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Orci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varius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natoque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penatibus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et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magnis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dis parturient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montes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nascetur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ridiculus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mus. Nam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eget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enim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mauris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Vivamus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sit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congue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nunc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Duis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posuere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rutrum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quis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justo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Phasellus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bibendum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vehicula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id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ornare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Nam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commodo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purus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Proin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lectus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leo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, in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lacinia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convallis. </a:t>
            </a:r>
            <a:endParaRPr lang="en-US" sz="1600" b="1" spc="200" baseline="0">
              <a:solidFill>
                <a:schemeClr val="bg1"/>
              </a:solidFill>
              <a:latin typeface="+mj-lt"/>
              <a:ea typeface="Calibri" charset="0"/>
              <a:cs typeface="Calibri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3" cstate="print">
            <a:alphaModFix amt="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049" r="42496"/>
          <a:stretch/>
        </p:blipFill>
        <p:spPr>
          <a:xfrm>
            <a:off x="1" y="-122440"/>
            <a:ext cx="1548203" cy="11874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3" cstate="print">
            <a:alphaModFix amt="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049" r="42496"/>
          <a:stretch/>
        </p:blipFill>
        <p:spPr>
          <a:xfrm rot="10800000">
            <a:off x="7595797" y="3681861"/>
            <a:ext cx="1548203" cy="1187447"/>
          </a:xfrm>
          <a:prstGeom prst="rect">
            <a:avLst/>
          </a:prstGeom>
        </p:spPr>
      </p:pic>
      <p:pic>
        <p:nvPicPr>
          <p:cNvPr id="12" name="Picture 11" descr="A drawing of a face&#10;&#10;Description automatically generated">
            <a:extLst>
              <a:ext uri="{FF2B5EF4-FFF2-40B4-BE49-F238E27FC236}">
                <a16:creationId xmlns:a16="http://schemas.microsoft.com/office/drawing/2014/main" id="{9A30A9BE-34E5-40D2-B8E7-8997F94C024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9110" y="274191"/>
            <a:ext cx="741575" cy="74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0667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24" userDrawn="1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1431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80967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63273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8">
            <a:extLst>
              <a:ext uri="{FF2B5EF4-FFF2-40B4-BE49-F238E27FC236}">
                <a16:creationId xmlns:a16="http://schemas.microsoft.com/office/drawing/2014/main" id="{0C655499-4098-C74E-9388-F7C9DED2B9C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2519" t="34130" r="14879" b="43514"/>
          <a:stretch/>
        </p:blipFill>
        <p:spPr>
          <a:xfrm>
            <a:off x="1" y="0"/>
            <a:ext cx="9144000" cy="5143500"/>
          </a:xfrm>
          <a:prstGeom prst="rect">
            <a:avLst/>
          </a:prstGeom>
        </p:spPr>
      </p:pic>
      <p:sp>
        <p:nvSpPr>
          <p:cNvPr id="9" name="Номер слайда 5">
            <a:extLst>
              <a:ext uri="{FF2B5EF4-FFF2-40B4-BE49-F238E27FC236}">
                <a16:creationId xmlns:a16="http://schemas.microsoft.com/office/drawing/2014/main" id="{58D9E840-8635-B649-B0A9-27845B5E7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97143" y="200913"/>
            <a:ext cx="2057400" cy="273844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965E8E9F-CD17-F345-88FD-FE1B9BBF9946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1B68AAC6-C90C-454A-80A7-34792F69F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0902" y="1363466"/>
            <a:ext cx="5262197" cy="6701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11" name="Текст 2">
            <a:extLst>
              <a:ext uri="{FF2B5EF4-FFF2-40B4-BE49-F238E27FC236}">
                <a16:creationId xmlns:a16="http://schemas.microsoft.com/office/drawing/2014/main" id="{E0571616-C84B-0444-8871-EB97350B0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0902" y="2253578"/>
            <a:ext cx="5262197" cy="16379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82143670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205293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796232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991459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90" y="1079500"/>
            <a:ext cx="3986212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559155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631051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90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600" y="1422400"/>
            <a:ext cx="3993357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8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8905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90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600" y="1422400"/>
            <a:ext cx="3993357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8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82259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1755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623399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690632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062581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205899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53629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332379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010863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90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600" y="1422400"/>
            <a:ext cx="3993357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8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09642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840526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EPAM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5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>
                <a:latin typeface="+mn-lt"/>
              </a:defRPr>
            </a:lvl1pPr>
          </a:lstStyle>
          <a:p>
            <a:r>
              <a:rPr lang="en-US"/>
              <a:t>Please add BREAKER SLIDE TITLE HERE</a:t>
            </a:r>
            <a:br>
              <a:rPr lang="en-US"/>
            </a:br>
            <a:r>
              <a:rPr lang="en-US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86087586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826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9913962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90" y="1079500"/>
            <a:ext cx="3986212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260545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8429625" cy="30543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8429625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5024661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90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600" y="1422400"/>
            <a:ext cx="3993357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8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98369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1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Please add picture here</a:t>
            </a:r>
          </a:p>
          <a:p>
            <a:endParaRPr lang="en-US"/>
          </a:p>
          <a:p>
            <a:endParaRPr lang="en-US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10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48221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90" y="1422400"/>
            <a:ext cx="3986212" cy="30543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Please add picture here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57190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10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17206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Please add picture here</a:t>
            </a:r>
          </a:p>
          <a:p>
            <a:endParaRPr lang="en-US"/>
          </a:p>
          <a:p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10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1092491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189" indent="0">
              <a:buNone/>
              <a:defRPr>
                <a:latin typeface="+mj-lt"/>
              </a:defRPr>
            </a:lvl2pPr>
            <a:lvl3pPr marL="914377" indent="0">
              <a:buNone/>
              <a:defRPr>
                <a:latin typeface="+mj-lt"/>
              </a:defRPr>
            </a:lvl3pPr>
            <a:lvl4pPr marL="1371566" indent="0">
              <a:buNone/>
              <a:defRPr>
                <a:latin typeface="+mj-lt"/>
              </a:defRPr>
            </a:lvl4pPr>
            <a:lvl5pPr marL="1828754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710973" y="1092491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498" indent="-285744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Please put section one title here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57188" y="4120134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189" indent="0">
              <a:buNone/>
              <a:defRPr>
                <a:latin typeface="+mj-lt"/>
              </a:defRPr>
            </a:lvl2pPr>
            <a:lvl3pPr marL="914377" indent="0">
              <a:buNone/>
              <a:defRPr>
                <a:latin typeface="+mj-lt"/>
              </a:defRPr>
            </a:lvl3pPr>
            <a:lvl4pPr marL="1371566" indent="0">
              <a:buNone/>
              <a:defRPr>
                <a:latin typeface="+mj-lt"/>
              </a:defRPr>
            </a:lvl4pPr>
            <a:lvl5pPr marL="1828754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357188" y="1698020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189" indent="0">
              <a:buNone/>
              <a:defRPr>
                <a:latin typeface="+mj-lt"/>
              </a:defRPr>
            </a:lvl2pPr>
            <a:lvl3pPr marL="914377" indent="0">
              <a:buNone/>
              <a:defRPr>
                <a:latin typeface="+mj-lt"/>
              </a:defRPr>
            </a:lvl3pPr>
            <a:lvl4pPr marL="1371566" indent="0">
              <a:buNone/>
              <a:defRPr>
                <a:latin typeface="+mj-lt"/>
              </a:defRPr>
            </a:lvl4pPr>
            <a:lvl5pPr marL="1828754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57188" y="2303549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189" indent="0">
              <a:buNone/>
              <a:defRPr>
                <a:latin typeface="+mj-lt"/>
              </a:defRPr>
            </a:lvl2pPr>
            <a:lvl3pPr marL="914377" indent="0">
              <a:buNone/>
              <a:defRPr>
                <a:latin typeface="+mj-lt"/>
              </a:defRPr>
            </a:lvl3pPr>
            <a:lvl4pPr marL="1371566" indent="0">
              <a:buNone/>
              <a:defRPr>
                <a:latin typeface="+mj-lt"/>
              </a:defRPr>
            </a:lvl4pPr>
            <a:lvl5pPr marL="1828754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357188" y="2909078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189" indent="0">
              <a:buNone/>
              <a:defRPr>
                <a:latin typeface="+mj-lt"/>
              </a:defRPr>
            </a:lvl2pPr>
            <a:lvl3pPr marL="914377" indent="0">
              <a:buNone/>
              <a:defRPr>
                <a:latin typeface="+mj-lt"/>
              </a:defRPr>
            </a:lvl3pPr>
            <a:lvl4pPr marL="1371566" indent="0">
              <a:buNone/>
              <a:defRPr>
                <a:latin typeface="+mj-lt"/>
              </a:defRPr>
            </a:lvl4pPr>
            <a:lvl5pPr marL="1828754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57188" y="3514607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189" indent="0">
              <a:buNone/>
              <a:defRPr>
                <a:latin typeface="+mj-lt"/>
              </a:defRPr>
            </a:lvl2pPr>
            <a:lvl3pPr marL="914377" indent="0">
              <a:buNone/>
              <a:defRPr>
                <a:latin typeface="+mj-lt"/>
              </a:defRPr>
            </a:lvl3pPr>
            <a:lvl4pPr marL="1371566" indent="0">
              <a:buNone/>
              <a:defRPr>
                <a:latin typeface="+mj-lt"/>
              </a:defRPr>
            </a:lvl4pPr>
            <a:lvl5pPr marL="1828754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9" hasCustomPrompt="1"/>
          </p:nvPr>
        </p:nvSpPr>
        <p:spPr>
          <a:xfrm>
            <a:off x="710973" y="1697608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498" indent="-285744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Please put section TWO title here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20" hasCustomPrompt="1"/>
          </p:nvPr>
        </p:nvSpPr>
        <p:spPr>
          <a:xfrm>
            <a:off x="710973" y="2302725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498" indent="-285744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Please put section THREE title here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1" hasCustomPrompt="1"/>
          </p:nvPr>
        </p:nvSpPr>
        <p:spPr>
          <a:xfrm>
            <a:off x="710973" y="2907842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498" indent="-285744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…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22" hasCustomPrompt="1"/>
          </p:nvPr>
        </p:nvSpPr>
        <p:spPr>
          <a:xfrm>
            <a:off x="710973" y="3512959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498" indent="-285744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And delete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3" hasCustomPrompt="1"/>
          </p:nvPr>
        </p:nvSpPr>
        <p:spPr>
          <a:xfrm>
            <a:off x="710973" y="4118077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498" indent="-285744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The extras</a:t>
            </a:r>
          </a:p>
        </p:txBody>
      </p:sp>
    </p:spTree>
    <p:extLst>
      <p:ext uri="{BB962C8B-B14F-4D97-AF65-F5344CB8AC3E}">
        <p14:creationId xmlns:p14="http://schemas.microsoft.com/office/powerpoint/2010/main" val="6746547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EPAM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hat, game&#10;&#10;Description automatically generated">
            <a:extLst>
              <a:ext uri="{FF2B5EF4-FFF2-40B4-BE49-F238E27FC236}">
                <a16:creationId xmlns:a16="http://schemas.microsoft.com/office/drawing/2014/main" id="{BD953EFF-48D8-4A1C-A84F-85E07ADCC3F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" t="2380" r="57010" b="4999"/>
          <a:stretch/>
        </p:blipFill>
        <p:spPr>
          <a:xfrm flipV="1">
            <a:off x="1" y="0"/>
            <a:ext cx="9144000" cy="5143500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780954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ts val="32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189" indent="0">
              <a:buNone/>
              <a:defRPr sz="1600">
                <a:latin typeface="+mj-lt"/>
              </a:defRPr>
            </a:lvl2pPr>
            <a:lvl3pPr marL="914377" indent="0">
              <a:buNone/>
              <a:defRPr sz="1600">
                <a:latin typeface="+mj-lt"/>
              </a:defRPr>
            </a:lvl3pPr>
            <a:lvl4pPr marL="1371566" indent="0">
              <a:buNone/>
              <a:defRPr sz="1600">
                <a:latin typeface="+mj-lt"/>
              </a:defRPr>
            </a:lvl4pPr>
            <a:lvl5pPr marL="1828754" indent="0">
              <a:buNone/>
              <a:defRPr sz="1600">
                <a:latin typeface="+mj-lt"/>
              </a:defRPr>
            </a:lvl5pPr>
          </a:lstStyle>
          <a:p>
            <a:pPr algn="ctr">
              <a:lnSpc>
                <a:spcPts val="2400"/>
              </a:lnSpc>
            </a:pPr>
            <a:r>
              <a:rPr lang="en-US" sz="1600" baseline="0">
                <a:solidFill>
                  <a:schemeClr val="bg1"/>
                </a:solidFill>
                <a:latin typeface="+mj-lt"/>
              </a:rPr>
              <a:t>Please add call out or quote here</a:t>
            </a:r>
            <a:br>
              <a:rPr lang="en-US" sz="1600" baseline="0">
                <a:solidFill>
                  <a:schemeClr val="bg1"/>
                </a:solidFill>
                <a:latin typeface="+mj-lt"/>
              </a:rPr>
            </a:br>
            <a:r>
              <a:rPr lang="en-US" sz="1600" baseline="0">
                <a:solidFill>
                  <a:schemeClr val="bg1"/>
                </a:solidFill>
                <a:latin typeface="+mj-lt"/>
              </a:rPr>
              <a:t>sit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consectetur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adipiscing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elit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Sed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nec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gravida,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dapibus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turpis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porttitor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tincidunt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nibh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Orci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varius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natoque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penatibus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et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magnis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dis parturient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montes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nascetur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ridiculus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mus. Nam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eget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enim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mauris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Vivamus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sit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congue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nunc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Duis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posuere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rutrum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quis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justo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Phasellus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bibendum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vehicula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id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ornare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Nam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commodo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purus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Proin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lectus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leo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, in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lacinia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convallis. </a:t>
            </a:r>
            <a:endParaRPr lang="en-US" sz="1600" b="1" spc="200" baseline="0">
              <a:solidFill>
                <a:schemeClr val="bg1"/>
              </a:solidFill>
              <a:latin typeface="+mj-lt"/>
              <a:ea typeface="Calibri" charset="0"/>
              <a:cs typeface="Calibri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3" cstate="print">
            <a:alphaModFix amt="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049" r="42496"/>
          <a:stretch/>
        </p:blipFill>
        <p:spPr>
          <a:xfrm>
            <a:off x="1" y="-122440"/>
            <a:ext cx="1548203" cy="11874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3" cstate="print">
            <a:alphaModFix amt="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049" r="42496"/>
          <a:stretch/>
        </p:blipFill>
        <p:spPr>
          <a:xfrm rot="10800000">
            <a:off x="7595797" y="3681861"/>
            <a:ext cx="1548203" cy="1187447"/>
          </a:xfrm>
          <a:prstGeom prst="rect">
            <a:avLst/>
          </a:prstGeom>
        </p:spPr>
      </p:pic>
      <p:pic>
        <p:nvPicPr>
          <p:cNvPr id="12" name="Picture 11" descr="A drawing of a face&#10;&#10;Description automatically generated">
            <a:extLst>
              <a:ext uri="{FF2B5EF4-FFF2-40B4-BE49-F238E27FC236}">
                <a16:creationId xmlns:a16="http://schemas.microsoft.com/office/drawing/2014/main" id="{9A30A9BE-34E5-40D2-B8E7-8997F94C024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9110" y="274191"/>
            <a:ext cx="741575" cy="74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3195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24">
          <p15:clr>
            <a:srgbClr val="FBAE40"/>
          </p15:clr>
        </p15:guide>
      </p15:sldGuideLst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7794020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3016826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8">
            <a:extLst>
              <a:ext uri="{FF2B5EF4-FFF2-40B4-BE49-F238E27FC236}">
                <a16:creationId xmlns:a16="http://schemas.microsoft.com/office/drawing/2014/main" id="{0C655499-4098-C74E-9388-F7C9DED2B9C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2519" t="34130" r="14879" b="43514"/>
          <a:stretch/>
        </p:blipFill>
        <p:spPr>
          <a:xfrm>
            <a:off x="1" y="0"/>
            <a:ext cx="9144000" cy="5143500"/>
          </a:xfrm>
          <a:prstGeom prst="rect">
            <a:avLst/>
          </a:prstGeom>
        </p:spPr>
      </p:pic>
      <p:sp>
        <p:nvSpPr>
          <p:cNvPr id="9" name="Номер слайда 5">
            <a:extLst>
              <a:ext uri="{FF2B5EF4-FFF2-40B4-BE49-F238E27FC236}">
                <a16:creationId xmlns:a16="http://schemas.microsoft.com/office/drawing/2014/main" id="{58D9E840-8635-B649-B0A9-27845B5E7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97143" y="200913"/>
            <a:ext cx="2057400" cy="273844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965E8E9F-CD17-F345-88FD-FE1B9BBF9946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1B68AAC6-C90C-454A-80A7-34792F69F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0902" y="1363466"/>
            <a:ext cx="5262197" cy="6701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11" name="Текст 2">
            <a:extLst>
              <a:ext uri="{FF2B5EF4-FFF2-40B4-BE49-F238E27FC236}">
                <a16:creationId xmlns:a16="http://schemas.microsoft.com/office/drawing/2014/main" id="{E0571616-C84B-0444-8871-EB97350B0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0902" y="2253578"/>
            <a:ext cx="5262197" cy="16379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145077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3096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5468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90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600" y="1422400"/>
            <a:ext cx="3993357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8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57444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slideLayout" Target="../slideLayouts/slideLayout43.xml"/><Relationship Id="rId18" Type="http://schemas.openxmlformats.org/officeDocument/2006/relationships/slideLayout" Target="../slideLayouts/slideLayout48.xml"/><Relationship Id="rId26" Type="http://schemas.openxmlformats.org/officeDocument/2006/relationships/slideLayout" Target="../slideLayouts/slideLayout56.xml"/><Relationship Id="rId3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51.xml"/><Relationship Id="rId7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42.xml"/><Relationship Id="rId17" Type="http://schemas.openxmlformats.org/officeDocument/2006/relationships/slideLayout" Target="../slideLayouts/slideLayout47.xml"/><Relationship Id="rId25" Type="http://schemas.openxmlformats.org/officeDocument/2006/relationships/slideLayout" Target="../slideLayouts/slideLayout55.xml"/><Relationship Id="rId2" Type="http://schemas.openxmlformats.org/officeDocument/2006/relationships/slideLayout" Target="../slideLayouts/slideLayout32.xml"/><Relationship Id="rId1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50.xml"/><Relationship Id="rId29" Type="http://schemas.openxmlformats.org/officeDocument/2006/relationships/image" Target="../media/image6.png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24" Type="http://schemas.openxmlformats.org/officeDocument/2006/relationships/slideLayout" Target="../slideLayouts/slideLayout54.xml"/><Relationship Id="rId5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45.xml"/><Relationship Id="rId23" Type="http://schemas.openxmlformats.org/officeDocument/2006/relationships/slideLayout" Target="../slideLayouts/slideLayout53.xml"/><Relationship Id="rId28" Type="http://schemas.openxmlformats.org/officeDocument/2006/relationships/theme" Target="../theme/theme2.xml"/><Relationship Id="rId10" Type="http://schemas.openxmlformats.org/officeDocument/2006/relationships/slideLayout" Target="../slideLayouts/slideLayout40.xml"/><Relationship Id="rId19" Type="http://schemas.openxmlformats.org/officeDocument/2006/relationships/slideLayout" Target="../slideLayouts/slideLayout49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Relationship Id="rId14" Type="http://schemas.openxmlformats.org/officeDocument/2006/relationships/slideLayout" Target="../slideLayouts/slideLayout44.xml"/><Relationship Id="rId22" Type="http://schemas.openxmlformats.org/officeDocument/2006/relationships/slideLayout" Target="../slideLayouts/slideLayout52.xml"/><Relationship Id="rId27" Type="http://schemas.openxmlformats.org/officeDocument/2006/relationships/slideLayout" Target="../slideLayouts/slideLayout5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8.xml"/><Relationship Id="rId4" Type="http://schemas.openxmlformats.org/officeDocument/2006/relationships/image" Target="../media/image1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6.xml"/><Relationship Id="rId13" Type="http://schemas.openxmlformats.org/officeDocument/2006/relationships/image" Target="../media/image6.png"/><Relationship Id="rId3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5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60.xml"/><Relationship Id="rId1" Type="http://schemas.openxmlformats.org/officeDocument/2006/relationships/slideLayout" Target="../slideLayouts/slideLayout59.xml"/><Relationship Id="rId6" Type="http://schemas.openxmlformats.org/officeDocument/2006/relationships/slideLayout" Target="../slideLayouts/slideLayout64.xml"/><Relationship Id="rId11" Type="http://schemas.openxmlformats.org/officeDocument/2006/relationships/slideLayout" Target="../slideLayouts/slideLayout69.xml"/><Relationship Id="rId5" Type="http://schemas.openxmlformats.org/officeDocument/2006/relationships/slideLayout" Target="../slideLayouts/slideLayout63.xml"/><Relationship Id="rId10" Type="http://schemas.openxmlformats.org/officeDocument/2006/relationships/slideLayout" Target="../slideLayouts/slideLayout68.xml"/><Relationship Id="rId4" Type="http://schemas.openxmlformats.org/officeDocument/2006/relationships/slideLayout" Target="../slideLayouts/slideLayout62.xml"/><Relationship Id="rId9" Type="http://schemas.openxmlformats.org/officeDocument/2006/relationships/slideLayout" Target="../slideLayouts/slideLayout6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game&#10;&#10;Description automatically generated">
            <a:extLst>
              <a:ext uri="{FF2B5EF4-FFF2-40B4-BE49-F238E27FC236}">
                <a16:creationId xmlns:a16="http://schemas.microsoft.com/office/drawing/2014/main" id="{DC2ADDEC-9847-43A6-A46F-94D42E2A531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1" r="4891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31467" y="1412416"/>
            <a:ext cx="4315968" cy="142192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add title here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625597" y="3843769"/>
            <a:ext cx="1945327" cy="399456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182880" tIns="91440" rIns="182880" bIns="0" rtlCol="0" anchor="ctr" anchorCtr="0"/>
          <a:lstStyle>
            <a:lvl1pPr algn="l">
              <a:defRPr sz="1200" b="1" cap="all" baseline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230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6" r:id="rId1"/>
    <p:sldLayoutId id="2147483695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  <p:sldLayoutId id="2147483810" r:id="rId12"/>
    <p:sldLayoutId id="2147483811" r:id="rId13"/>
    <p:sldLayoutId id="2147483812" r:id="rId14"/>
    <p:sldLayoutId id="2147483813" r:id="rId15"/>
    <p:sldLayoutId id="2147483814" r:id="rId16"/>
    <p:sldLayoutId id="2147483815" r:id="rId17"/>
    <p:sldLayoutId id="2147483816" r:id="rId18"/>
    <p:sldLayoutId id="2147483817" r:id="rId19"/>
    <p:sldLayoutId id="2147483818" r:id="rId20"/>
    <p:sldLayoutId id="2147483819" r:id="rId21"/>
    <p:sldLayoutId id="2147483820" r:id="rId22"/>
    <p:sldLayoutId id="2147483821" r:id="rId23"/>
    <p:sldLayoutId id="2147483822" r:id="rId24"/>
    <p:sldLayoutId id="2147483823" r:id="rId25"/>
    <p:sldLayoutId id="2147483824" r:id="rId26"/>
    <p:sldLayoutId id="2147483825" r:id="rId27"/>
    <p:sldLayoutId id="2147483826" r:id="rId28"/>
    <p:sldLayoutId id="2147483827" r:id="rId29"/>
    <p:sldLayoutId id="2147483828" r:id="rId30"/>
  </p:sldLayoutIdLst>
  <p:hf hdr="0" ftr="0" dt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48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685783" rtl="0" eaLnBrk="1" latinLnBrk="0" hangingPunct="1">
        <a:lnSpc>
          <a:spcPct val="90000"/>
        </a:lnSpc>
        <a:spcBef>
          <a:spcPts val="751"/>
        </a:spcBef>
        <a:buFont typeface="Arial" panose="020B0604020202020204" pitchFamily="34" charset="0"/>
        <a:buNone/>
        <a:defRPr sz="1600" b="1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342891" indent="0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indent="0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4" indent="0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indent="0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4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1pPr>
      <a:lvl2pPr marL="342891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4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9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1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36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rgbClr val="20564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365" y="1079500"/>
            <a:ext cx="8426449" cy="3397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Second</a:t>
            </a:r>
          </a:p>
          <a:p>
            <a:pPr lvl="2"/>
            <a:r>
              <a:rPr lang="en-US" dirty="0"/>
              <a:t>third</a:t>
            </a:r>
          </a:p>
          <a:p>
            <a:pPr lvl="3"/>
            <a:r>
              <a:rPr lang="en-US"/>
              <a:t>fourth</a:t>
            </a:r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60365" y="228600"/>
            <a:ext cx="8426449" cy="301752"/>
          </a:xfrm>
          <a:prstGeom prst="rect">
            <a:avLst/>
          </a:prstGeom>
        </p:spPr>
        <p:txBody>
          <a:bodyPr vert="horz" wrap="none" lIns="0" tIns="45720" rIns="0" bIns="45720" rtlCol="0" anchor="ctr">
            <a:noAutofit/>
          </a:bodyPr>
          <a:lstStyle/>
          <a:p>
            <a:r>
              <a:rPr lang="en-US"/>
              <a:t>Please Add Slide Headline Here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78E00D-81AB-8847-9E12-0981E03F6A7D}"/>
              </a:ext>
            </a:extLst>
          </p:cNvPr>
          <p:cNvSpPr txBox="1"/>
          <p:nvPr userDrawn="1"/>
        </p:nvSpPr>
        <p:spPr>
          <a:xfrm>
            <a:off x="943584" y="4877349"/>
            <a:ext cx="2422187" cy="200055"/>
          </a:xfrm>
          <a:prstGeom prst="rect">
            <a:avLst/>
          </a:prstGeom>
          <a:solidFill>
            <a:srgbClr val="205648"/>
          </a:solidFill>
        </p:spPr>
        <p:txBody>
          <a:bodyPr wrap="square" rtlCol="0">
            <a:spAutoFit/>
          </a:bodyPr>
          <a:lstStyle/>
          <a:p>
            <a:pPr marL="0" marR="0" lvl="0" indent="0" algn="l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More</a:t>
            </a:r>
            <a:r>
              <a:rPr lang="en-US" sz="700" baseline="0" dirty="0">
                <a:solidFill>
                  <a:schemeClr val="bg1"/>
                </a:solidFill>
                <a:latin typeface="+mj-lt"/>
              </a:rPr>
              <a:t> than Java</a:t>
            </a:r>
            <a:r>
              <a:rPr lang="en-US" sz="700" dirty="0">
                <a:solidFill>
                  <a:schemeClr val="bg1"/>
                </a:solidFill>
                <a:latin typeface="+mj-lt"/>
              </a:rPr>
              <a:t> Community</a:t>
            </a:r>
            <a:endParaRPr lang="en-US" sz="700" dirty="0">
              <a:latin typeface="+mj-lt"/>
            </a:endParaRPr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99546375-6E50-0849-AD9E-E36BAE96D7AE}"/>
              </a:ext>
            </a:extLst>
          </p:cNvPr>
          <p:cNvPicPr>
            <a:picLocks noChangeAspect="1"/>
          </p:cNvPicPr>
          <p:nvPr userDrawn="1"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365" y="4554759"/>
            <a:ext cx="543818" cy="543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352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3" r:id="rId2"/>
    <p:sldLayoutId id="2147483681" r:id="rId3"/>
    <p:sldLayoutId id="2147483682" r:id="rId4"/>
    <p:sldLayoutId id="2147483685" r:id="rId5"/>
    <p:sldLayoutId id="2147483686" r:id="rId6"/>
    <p:sldLayoutId id="2147483687" r:id="rId7"/>
    <p:sldLayoutId id="2147483694" r:id="rId8"/>
    <p:sldLayoutId id="2147483690" r:id="rId9"/>
    <p:sldLayoutId id="2147483691" r:id="rId10"/>
    <p:sldLayoutId id="2147483708" r:id="rId11"/>
    <p:sldLayoutId id="2147483830" r:id="rId12"/>
    <p:sldLayoutId id="2147483831" r:id="rId13"/>
    <p:sldLayoutId id="2147483832" r:id="rId14"/>
    <p:sldLayoutId id="2147483837" r:id="rId15"/>
    <p:sldLayoutId id="2147483838" r:id="rId16"/>
    <p:sldLayoutId id="2147483839" r:id="rId17"/>
    <p:sldLayoutId id="2147483840" r:id="rId18"/>
    <p:sldLayoutId id="2147483841" r:id="rId19"/>
    <p:sldLayoutId id="2147483842" r:id="rId20"/>
    <p:sldLayoutId id="2147483843" r:id="rId21"/>
    <p:sldLayoutId id="2147483844" r:id="rId22"/>
    <p:sldLayoutId id="2147483847" r:id="rId23"/>
    <p:sldLayoutId id="2147483848" r:id="rId24"/>
    <p:sldLayoutId id="2147483849" r:id="rId25"/>
    <p:sldLayoutId id="2147483851" r:id="rId26"/>
    <p:sldLayoutId id="2147483852" r:id="rId27"/>
  </p:sldLayoutIdLst>
  <p:hf hdr="0" ftr="0" dt="0"/>
  <p:txStyles>
    <p:titleStyle>
      <a:lvl1pPr algn="l" defTabSz="914377" rtl="0" eaLnBrk="1" latinLnBrk="0" hangingPunct="1">
        <a:lnSpc>
          <a:spcPct val="100000"/>
        </a:lnSpc>
        <a:spcBef>
          <a:spcPct val="0"/>
        </a:spcBef>
        <a:buNone/>
        <a:defRPr sz="2000" kern="1200" cap="none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914377" rtl="0" eaLnBrk="1" latinLnBrk="0" hangingPunct="1">
        <a:lnSpc>
          <a:spcPts val="1600"/>
        </a:lnSpc>
        <a:spcBef>
          <a:spcPts val="264"/>
        </a:spcBef>
        <a:spcAft>
          <a:spcPts val="30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35" indent="-171446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24" indent="-171446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09" indent="-28574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indent="0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4" userDrawn="1">
          <p15:clr>
            <a:srgbClr val="F26B43"/>
          </p15:clr>
        </p15:guide>
        <p15:guide id="2" orient="horz" pos="338" userDrawn="1">
          <p15:clr>
            <a:srgbClr val="F26B43"/>
          </p15:clr>
        </p15:guide>
        <p15:guide id="3" orient="horz" pos="680" userDrawn="1">
          <p15:clr>
            <a:srgbClr val="F26B43"/>
          </p15:clr>
        </p15:guide>
        <p15:guide id="4" orient="horz" pos="2820" userDrawn="1">
          <p15:clr>
            <a:srgbClr val="F26B43"/>
          </p15:clr>
        </p15:guide>
        <p15:guide id="5" pos="227" userDrawn="1">
          <p15:clr>
            <a:srgbClr val="F26B43"/>
          </p15:clr>
        </p15:guide>
        <p15:guide id="6" pos="5535" userDrawn="1">
          <p15:clr>
            <a:srgbClr val="F26B43"/>
          </p15:clr>
        </p15:guide>
        <p15:guide id="7" orient="horz" pos="896" userDrawn="1">
          <p15:clr>
            <a:srgbClr val="F26B43"/>
          </p15:clr>
        </p15:guide>
        <p15:guide id="8" pos="2736" userDrawn="1">
          <p15:clr>
            <a:srgbClr val="F26B43"/>
          </p15:clr>
        </p15:guide>
        <p15:guide id="9" pos="3024" userDrawn="1">
          <p15:clr>
            <a:srgbClr val="F26B43"/>
          </p15:clr>
        </p15:guide>
        <p15:guide id="10" orient="horz" pos="3036" userDrawn="1">
          <p15:clr>
            <a:srgbClr val="F26B43"/>
          </p15:clr>
        </p15:guide>
        <p15:guide id="11" orient="horz" pos="3084" userDrawn="1">
          <p15:clr>
            <a:srgbClr val="F26B43"/>
          </p15:clr>
        </p15:guide>
        <p15:guide id="12" orient="horz" pos="318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80955" y="1803228"/>
            <a:ext cx="5582093" cy="12201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endParaRPr lang="en-US" sz="4400" b="1" spc="20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4" name="Picture 3" descr="A picture containing hat, game&#10;&#10;Description automatically generated">
            <a:extLst>
              <a:ext uri="{FF2B5EF4-FFF2-40B4-BE49-F238E27FC236}">
                <a16:creationId xmlns:a16="http://schemas.microsoft.com/office/drawing/2014/main" id="{2C5B0B48-B37C-4323-A068-B424E776EAA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436"/>
          <a:stretch/>
        </p:blipFill>
        <p:spPr>
          <a:xfrm>
            <a:off x="-1" y="-2"/>
            <a:ext cx="9144001" cy="514350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EDD5504-CE14-4884-9504-B65CDC81ADD3}"/>
              </a:ext>
            </a:extLst>
          </p:cNvPr>
          <p:cNvSpPr txBox="1"/>
          <p:nvPr userDrawn="1"/>
        </p:nvSpPr>
        <p:spPr>
          <a:xfrm>
            <a:off x="943584" y="4877349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>
                <a:solidFill>
                  <a:schemeClr val="bg1"/>
                </a:solidFill>
                <a:latin typeface="+mj-lt"/>
              </a:rPr>
              <a:t>Minsk Java Community</a:t>
            </a:r>
            <a:endParaRPr lang="en-US" sz="700">
              <a:latin typeface="+mj-lt"/>
            </a:endParaRPr>
          </a:p>
        </p:txBody>
      </p:sp>
      <p:pic>
        <p:nvPicPr>
          <p:cNvPr id="12" name="Picture 11" descr="A drawing of a face&#10;&#10;Description automatically generated">
            <a:extLst>
              <a:ext uri="{FF2B5EF4-FFF2-40B4-BE49-F238E27FC236}">
                <a16:creationId xmlns:a16="http://schemas.microsoft.com/office/drawing/2014/main" id="{F7378B8F-93E2-4185-9DC8-F226B0BD499F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86" y="4554730"/>
            <a:ext cx="543818" cy="543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617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5" r:id="rId1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rgbClr val="1F57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365" y="1079500"/>
            <a:ext cx="8426449" cy="3397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lvl="1"/>
            <a:r>
              <a:rPr lang="en-US"/>
              <a:t>Second</a:t>
            </a:r>
          </a:p>
          <a:p>
            <a:pPr lvl="2"/>
            <a:r>
              <a:rPr lang="en-US"/>
              <a:t>third</a:t>
            </a:r>
          </a:p>
          <a:p>
            <a:pPr lvl="3"/>
            <a:r>
              <a:rPr lang="en-US"/>
              <a:t>fourth</a:t>
            </a:r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60365" y="228600"/>
            <a:ext cx="8426449" cy="301752"/>
          </a:xfrm>
          <a:prstGeom prst="rect">
            <a:avLst/>
          </a:prstGeom>
        </p:spPr>
        <p:txBody>
          <a:bodyPr vert="horz" wrap="none" lIns="0" tIns="45720" rIns="0" bIns="45720" rtlCol="0" anchor="ctr">
            <a:noAutofit/>
          </a:bodyPr>
          <a:lstStyle/>
          <a:p>
            <a:r>
              <a:rPr lang="en-US"/>
              <a:t>Please Add Slide Headline Here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78E00D-81AB-8847-9E12-0981E03F6A7D}"/>
              </a:ext>
            </a:extLst>
          </p:cNvPr>
          <p:cNvSpPr txBox="1"/>
          <p:nvPr userDrawn="1"/>
        </p:nvSpPr>
        <p:spPr>
          <a:xfrm>
            <a:off x="943584" y="4877349"/>
            <a:ext cx="2422187" cy="200055"/>
          </a:xfrm>
          <a:prstGeom prst="rect">
            <a:avLst/>
          </a:prstGeom>
          <a:solidFill>
            <a:srgbClr val="205649"/>
          </a:solidFill>
        </p:spPr>
        <p:txBody>
          <a:bodyPr wrap="square" rtlCol="0">
            <a:spAutoFit/>
          </a:bodyPr>
          <a:lstStyle/>
          <a:p>
            <a:pPr marL="0" marR="0" lvl="0" indent="0" algn="l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>
                <a:solidFill>
                  <a:schemeClr val="bg1"/>
                </a:solidFill>
                <a:latin typeface="+mj-lt"/>
              </a:rPr>
              <a:t>Minsk Java Community</a:t>
            </a:r>
            <a:endParaRPr lang="en-US" sz="700">
              <a:latin typeface="+mj-lt"/>
            </a:endParaRPr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77883CC1-2DE9-2541-A62D-006C92E77E48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766" y="4554730"/>
            <a:ext cx="543818" cy="543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725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914377" rtl="0" eaLnBrk="1" latinLnBrk="0" hangingPunct="1">
        <a:lnSpc>
          <a:spcPct val="100000"/>
        </a:lnSpc>
        <a:spcBef>
          <a:spcPct val="0"/>
        </a:spcBef>
        <a:buNone/>
        <a:defRPr sz="2000" kern="1200" cap="none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914377" rtl="0" eaLnBrk="1" latinLnBrk="0" hangingPunct="1">
        <a:lnSpc>
          <a:spcPts val="1600"/>
        </a:lnSpc>
        <a:spcBef>
          <a:spcPts val="264"/>
        </a:spcBef>
        <a:spcAft>
          <a:spcPts val="30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35" indent="-171446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24" indent="-171446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09" indent="-28574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indent="0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4">
          <p15:clr>
            <a:srgbClr val="F26B43"/>
          </p15:clr>
        </p15:guide>
        <p15:guide id="2" orient="horz" pos="338">
          <p15:clr>
            <a:srgbClr val="F26B43"/>
          </p15:clr>
        </p15:guide>
        <p15:guide id="3" orient="horz" pos="680">
          <p15:clr>
            <a:srgbClr val="F26B43"/>
          </p15:clr>
        </p15:guide>
        <p15:guide id="4" orient="horz" pos="2820">
          <p15:clr>
            <a:srgbClr val="F26B43"/>
          </p15:clr>
        </p15:guide>
        <p15:guide id="5" pos="227">
          <p15:clr>
            <a:srgbClr val="F26B43"/>
          </p15:clr>
        </p15:guide>
        <p15:guide id="6" pos="5535">
          <p15:clr>
            <a:srgbClr val="F26B43"/>
          </p15:clr>
        </p15:guide>
        <p15:guide id="7" orient="horz" pos="896">
          <p15:clr>
            <a:srgbClr val="F26B43"/>
          </p15:clr>
        </p15:guide>
        <p15:guide id="8" pos="2736">
          <p15:clr>
            <a:srgbClr val="F26B43"/>
          </p15:clr>
        </p15:guide>
        <p15:guide id="9" pos="3024">
          <p15:clr>
            <a:srgbClr val="F26B43"/>
          </p15:clr>
        </p15:guide>
        <p15:guide id="10" orient="horz" pos="3036">
          <p15:clr>
            <a:srgbClr val="F26B43"/>
          </p15:clr>
        </p15:guide>
        <p15:guide id="11" orient="horz" pos="3084">
          <p15:clr>
            <a:srgbClr val="F26B43"/>
          </p15:clr>
        </p15:guide>
        <p15:guide id="12" orient="horz" pos="31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1.xml"/><Relationship Id="rId4" Type="http://schemas.openxmlformats.org/officeDocument/2006/relationships/image" Target="../media/image1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7.xml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1CF97D5C-DE25-C748-B98F-EC11F1AC006D}"/>
              </a:ext>
            </a:extLst>
          </p:cNvPr>
          <p:cNvGrpSpPr/>
          <p:nvPr/>
        </p:nvGrpSpPr>
        <p:grpSpPr>
          <a:xfrm>
            <a:off x="4906207" y="-32657"/>
            <a:ext cx="815863" cy="958131"/>
            <a:chOff x="6541609" y="0"/>
            <a:chExt cx="1087817" cy="1277508"/>
          </a:xfrm>
        </p:grpSpPr>
        <p:sp>
          <p:nvSpPr>
            <p:cNvPr id="9" name="Овал 9">
              <a:extLst>
                <a:ext uri="{FF2B5EF4-FFF2-40B4-BE49-F238E27FC236}">
                  <a16:creationId xmlns:a16="http://schemas.microsoft.com/office/drawing/2014/main" id="{5123A35A-1868-144F-BC40-5D64BAA5A806}"/>
                </a:ext>
              </a:extLst>
            </p:cNvPr>
            <p:cNvSpPr/>
            <p:nvPr/>
          </p:nvSpPr>
          <p:spPr>
            <a:xfrm>
              <a:off x="6541609" y="189691"/>
              <a:ext cx="1087817" cy="1087817"/>
            </a:xfrm>
            <a:prstGeom prst="ellipse">
              <a:avLst/>
            </a:prstGeom>
            <a:solidFill>
              <a:srgbClr val="57A9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013"/>
            </a:p>
          </p:txBody>
        </p:sp>
        <p:pic>
          <p:nvPicPr>
            <p:cNvPr id="10" name="Content Placeholder 10">
              <a:extLst>
                <a:ext uri="{FF2B5EF4-FFF2-40B4-BE49-F238E27FC236}">
                  <a16:creationId xmlns:a16="http://schemas.microsoft.com/office/drawing/2014/main" id="{127A8A74-E620-0743-A8FE-B119875BEA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793602" y="0"/>
              <a:ext cx="583830" cy="1059543"/>
            </a:xfrm>
            <a:prstGeom prst="rect">
              <a:avLst/>
            </a:prstGeom>
          </p:spPr>
        </p:pic>
      </p:grpSp>
      <p:sp>
        <p:nvSpPr>
          <p:cNvPr id="7" name="Title 2">
            <a:extLst>
              <a:ext uri="{FF2B5EF4-FFF2-40B4-BE49-F238E27FC236}">
                <a16:creationId xmlns:a16="http://schemas.microsoft.com/office/drawing/2014/main" id="{4D711612-069E-4444-A44D-0E2281656C8B}"/>
              </a:ext>
            </a:extLst>
          </p:cNvPr>
          <p:cNvSpPr txBox="1">
            <a:spLocks/>
          </p:cNvSpPr>
          <p:nvPr/>
        </p:nvSpPr>
        <p:spPr>
          <a:xfrm>
            <a:off x="2183417" y="1852471"/>
            <a:ext cx="5262197" cy="1009998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wrap="none" lIns="91440" tIns="45720" rIns="91440" bIns="45720" rtlCol="0" anchor="ctr">
            <a:normAutofit/>
          </a:bodyPr>
          <a:lstStyle>
            <a:lvl1pPr algn="ctr" defTabSz="914377">
              <a:lnSpc>
                <a:spcPct val="100000"/>
              </a:lnSpc>
              <a:spcBef>
                <a:spcPct val="0"/>
              </a:spcBef>
              <a:buNone/>
              <a:defRPr sz="2000" b="1" cap="none" spc="100" baseline="0">
                <a:solidFill>
                  <a:schemeClr val="bg1"/>
                </a:solidFill>
                <a:ea typeface="+mj-ea"/>
                <a:cs typeface="+mj-cs"/>
              </a:defRPr>
            </a:lvl1pPr>
          </a:lstStyle>
          <a:p>
            <a:r>
              <a:rPr lang="en-US" b="0" dirty="0"/>
              <a:t>Test-Driven Development</a:t>
            </a:r>
          </a:p>
        </p:txBody>
      </p:sp>
    </p:spTree>
    <p:extLst>
      <p:ext uri="{BB962C8B-B14F-4D97-AF65-F5344CB8AC3E}">
        <p14:creationId xmlns:p14="http://schemas.microsoft.com/office/powerpoint/2010/main" val="2667143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FE26ED4-7238-4712-8D6A-C4DDAF0D0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TDD or not?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CAD010-0ECD-B8AD-AE26-719051FA23E8}"/>
              </a:ext>
            </a:extLst>
          </p:cNvPr>
          <p:cNvSpPr txBox="1"/>
          <p:nvPr/>
        </p:nvSpPr>
        <p:spPr>
          <a:xfrm>
            <a:off x="5082363" y="1952846"/>
            <a:ext cx="35654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 use TDD when: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All other cases </a:t>
            </a:r>
            <a:r>
              <a:rPr lang="en-US" sz="2000" dirty="0">
                <a:solidFill>
                  <a:srgbClr val="1A0DAB"/>
                </a:solidFill>
              </a:rPr>
              <a:t>😊</a:t>
            </a:r>
            <a:endParaRPr lang="en-US" sz="2000" dirty="0"/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Especially in bugs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94559F-5DA1-CD22-E3E2-5EF5AF1C3597}"/>
              </a:ext>
            </a:extLst>
          </p:cNvPr>
          <p:cNvSpPr txBox="1"/>
          <p:nvPr/>
        </p:nvSpPr>
        <p:spPr>
          <a:xfrm>
            <a:off x="893135" y="1952846"/>
            <a:ext cx="38915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 don’t use TDD when: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Task doesn’t have testable code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When tasks are not about Java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In spikes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When task requirements or implementation are not clear</a:t>
            </a:r>
          </a:p>
        </p:txBody>
      </p:sp>
      <p:pic>
        <p:nvPicPr>
          <p:cNvPr id="17" name="Graphic 16" descr="Close with solid fill">
            <a:extLst>
              <a:ext uri="{FF2B5EF4-FFF2-40B4-BE49-F238E27FC236}">
                <a16:creationId xmlns:a16="http://schemas.microsoft.com/office/drawing/2014/main" id="{0AEFACDE-DDB0-C47A-2417-909EEB2C55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23348" y="1038446"/>
            <a:ext cx="914400" cy="914400"/>
          </a:xfrm>
          <a:prstGeom prst="rect">
            <a:avLst/>
          </a:prstGeom>
        </p:spPr>
      </p:pic>
      <p:pic>
        <p:nvPicPr>
          <p:cNvPr id="21" name="Graphic 20" descr="Checkmark with solid fill">
            <a:extLst>
              <a:ext uri="{FF2B5EF4-FFF2-40B4-BE49-F238E27FC236}">
                <a16:creationId xmlns:a16="http://schemas.microsoft.com/office/drawing/2014/main" id="{0D45EF82-7BAB-7640-506A-2431FA02D0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38037" y="103844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807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2798F-1F5E-44F5-8A47-CA270721B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7A470-25CE-43B0-A642-24D03B9479E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514122" y="762215"/>
            <a:ext cx="3986211" cy="589547"/>
          </a:xfrm>
        </p:spPr>
        <p:txBody>
          <a:bodyPr/>
          <a:lstStyle/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r>
              <a:rPr lang="en-US" sz="2800" dirty="0"/>
              <a:t>Do you have any questions?</a:t>
            </a:r>
          </a:p>
        </p:txBody>
      </p:sp>
      <p:pic>
        <p:nvPicPr>
          <p:cNvPr id="1026" name="Picture 2" descr="Understanding Difficult Lectures. A difficult lecture can be categorized… |  by LeeUHub | Medium">
            <a:extLst>
              <a:ext uri="{FF2B5EF4-FFF2-40B4-BE49-F238E27FC236}">
                <a16:creationId xmlns:a16="http://schemas.microsoft.com/office/drawing/2014/main" id="{BDC7D380-2396-4A1D-82BF-422B0EF8E2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8944" y="1426577"/>
            <a:ext cx="5056565" cy="3160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7901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person, hair, hairpiece, hand&#10;&#10;Description automatically generated">
            <a:extLst>
              <a:ext uri="{FF2B5EF4-FFF2-40B4-BE49-F238E27FC236}">
                <a16:creationId xmlns:a16="http://schemas.microsoft.com/office/drawing/2014/main" id="{3F6F0B99-59F1-4F86-A188-BD7A1F3A955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643" y="756530"/>
            <a:ext cx="4139813" cy="4005265"/>
          </a:xfrm>
          <a:prstGeom prst="rect">
            <a:avLst/>
          </a:prstGeom>
          <a:noFill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8C18077-4E4C-4FCB-CB7C-348292E72483}"/>
              </a:ext>
            </a:extLst>
          </p:cNvPr>
          <p:cNvSpPr txBox="1"/>
          <p:nvPr/>
        </p:nvSpPr>
        <p:spPr>
          <a:xfrm>
            <a:off x="5396738" y="2279362"/>
            <a:ext cx="33884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Danila Varatyntsev,</a:t>
            </a:r>
          </a:p>
          <a:p>
            <a:pPr algn="ctr"/>
            <a:r>
              <a:rPr lang="en-US" sz="2400" dirty="0">
                <a:latin typeface="+mj-lt"/>
              </a:rPr>
              <a:t>Senior Software Engineer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B56B1E9A-01CF-FDE7-19C3-F9C058CEE21D}"/>
              </a:ext>
            </a:extLst>
          </p:cNvPr>
          <p:cNvSpPr txBox="1">
            <a:spLocks/>
          </p:cNvSpPr>
          <p:nvPr/>
        </p:nvSpPr>
        <p:spPr>
          <a:xfrm>
            <a:off x="358775" y="520988"/>
            <a:ext cx="8426449" cy="301752"/>
          </a:xfrm>
          <a:prstGeom prst="rect">
            <a:avLst/>
          </a:prstGeom>
        </p:spPr>
        <p:txBody>
          <a:bodyPr vert="horz" wrap="none" lIns="0" tIns="45720" rIns="0" bIns="45720" rtlCol="0" anchor="ctr">
            <a:noAutofit/>
          </a:bodyPr>
          <a:lstStyle>
            <a:lvl1pPr algn="l" defTabSz="914377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000" kern="1200" cap="none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139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8C18077-4E4C-4FCB-CB7C-348292E72483}"/>
              </a:ext>
            </a:extLst>
          </p:cNvPr>
          <p:cNvSpPr txBox="1"/>
          <p:nvPr/>
        </p:nvSpPr>
        <p:spPr>
          <a:xfrm>
            <a:off x="806342" y="2081175"/>
            <a:ext cx="4296302" cy="18034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228600" indent="-228600" defTabSz="914377">
              <a:spcBef>
                <a:spcPts val="264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2000" dirty="0">
                <a:latin typeface="+mj-lt"/>
              </a:rPr>
              <a:t>What is TDD? </a:t>
            </a:r>
          </a:p>
          <a:p>
            <a:pPr marL="228600" indent="-228600" defTabSz="914377">
              <a:spcBef>
                <a:spcPts val="264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2000" dirty="0">
                <a:latin typeface="+mj-lt"/>
              </a:rPr>
              <a:t>What are the pros and cons?</a:t>
            </a:r>
          </a:p>
          <a:p>
            <a:pPr marL="228600" indent="-228600" defTabSz="914377">
              <a:spcBef>
                <a:spcPts val="264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2000" dirty="0">
                <a:latin typeface="+mj-lt"/>
              </a:rPr>
              <a:t>TDD demo</a:t>
            </a:r>
          </a:p>
          <a:p>
            <a:pPr marL="228600" indent="-228600" defTabSz="914377">
              <a:spcBef>
                <a:spcPts val="264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2000" dirty="0">
                <a:latin typeface="+mj-lt"/>
              </a:rPr>
              <a:t>When TDD doesn’t work well?</a:t>
            </a:r>
          </a:p>
          <a:p>
            <a:pPr marL="228600" indent="-228600" defTabSz="914377">
              <a:spcBef>
                <a:spcPts val="264"/>
              </a:spcBef>
              <a:spcAft>
                <a:spcPts val="300"/>
              </a:spcAft>
              <a:buFont typeface="+mj-lt"/>
              <a:buAutoNum type="arabicPeriod"/>
            </a:pPr>
            <a:endParaRPr lang="en-US" sz="2000" dirty="0">
              <a:latin typeface="+mj-lt"/>
            </a:endParaRPr>
          </a:p>
        </p:txBody>
      </p:sp>
      <p:pic>
        <p:nvPicPr>
          <p:cNvPr id="5" name="Picture 4" descr="A person writing on a piece of paper&#10;&#10;Description automatically generated with medium confidence">
            <a:extLst>
              <a:ext uri="{FF2B5EF4-FFF2-40B4-BE49-F238E27FC236}">
                <a16:creationId xmlns:a16="http://schemas.microsoft.com/office/drawing/2014/main" id="{A48ACB3E-50CF-8E0B-5D33-1D9CA874735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25" r="12785" b="-3"/>
          <a:stretch/>
        </p:blipFill>
        <p:spPr>
          <a:xfrm>
            <a:off x="5334000" y="10"/>
            <a:ext cx="3810000" cy="48196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08243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FE26ED4-7238-4712-8D6A-C4DDAF0D0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TDD?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80A62EA-8F8B-4136-8C05-6DF57375E18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187" y="880426"/>
            <a:ext cx="4370757" cy="3528542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3000" dirty="0"/>
              <a:t>TDD – Test-Driven Development</a:t>
            </a:r>
          </a:p>
          <a:p>
            <a:pPr marL="0" indent="0">
              <a:lnSpc>
                <a:spcPct val="100000"/>
              </a:lnSpc>
              <a:buNone/>
            </a:pPr>
            <a:endParaRPr lang="en-US" sz="30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3000" dirty="0"/>
              <a:t>Approach in which developers write automated tests before writing the actual code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FD417E36-4F56-89D9-0CB2-569BBD1C12E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20245481"/>
              </p:ext>
            </p:extLst>
          </p:nvPr>
        </p:nvGraphicFramePr>
        <p:xfrm>
          <a:off x="4040371" y="734532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1881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FE26ED4-7238-4712-8D6A-C4DDAF0D0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TDD?</a:t>
            </a:r>
          </a:p>
        </p:txBody>
      </p:sp>
      <p:pic>
        <p:nvPicPr>
          <p:cNvPr id="6" name="Picture 5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18A40D8B-4860-2F56-056A-784CCB97A7C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845" y="1737386"/>
            <a:ext cx="1203694" cy="1203694"/>
          </a:xfrm>
          <a:prstGeom prst="rect">
            <a:avLst/>
          </a:prstGeom>
        </p:spPr>
      </p:pic>
      <p:pic>
        <p:nvPicPr>
          <p:cNvPr id="8" name="Picture 7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0E87D9A2-DB54-1E29-8F52-18D3BACE8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5384" y="1737386"/>
            <a:ext cx="1203694" cy="1203694"/>
          </a:xfrm>
          <a:prstGeom prst="rect">
            <a:avLst/>
          </a:prstGeom>
        </p:spPr>
      </p:pic>
      <p:pic>
        <p:nvPicPr>
          <p:cNvPr id="10" name="Picture 9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E6541A4C-4C06-54CC-15E1-2DC13E8654D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923" y="1737385"/>
            <a:ext cx="1203695" cy="1203695"/>
          </a:xfrm>
          <a:prstGeom prst="rect">
            <a:avLst/>
          </a:prstGeom>
        </p:spPr>
      </p:pic>
      <p:pic>
        <p:nvPicPr>
          <p:cNvPr id="12" name="Picture 11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459F731B-7086-3712-8975-ECD59C6D6E1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4463" y="1737386"/>
            <a:ext cx="1203694" cy="120369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6FE4B07-18B4-08E5-F290-4E8D5064AA8F}"/>
              </a:ext>
            </a:extLst>
          </p:cNvPr>
          <p:cNvSpPr txBox="1"/>
          <p:nvPr/>
        </p:nvSpPr>
        <p:spPr>
          <a:xfrm>
            <a:off x="495677" y="3069265"/>
            <a:ext cx="18222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Improved code quality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B886C8-7ED2-B33A-FCEA-2D0B7A9A9760}"/>
              </a:ext>
            </a:extLst>
          </p:cNvPr>
          <p:cNvSpPr txBox="1"/>
          <p:nvPr/>
        </p:nvSpPr>
        <p:spPr>
          <a:xfrm>
            <a:off x="2821173" y="3076959"/>
            <a:ext cx="175082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Faster feedback loops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9A07E8-A9F3-500C-B672-389643065D62}"/>
              </a:ext>
            </a:extLst>
          </p:cNvPr>
          <p:cNvSpPr txBox="1"/>
          <p:nvPr/>
        </p:nvSpPr>
        <p:spPr>
          <a:xfrm>
            <a:off x="4866433" y="2969236"/>
            <a:ext cx="206954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Increased confidence in code changes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CAC2D99-9F29-8B67-02C1-A167B1633594}"/>
              </a:ext>
            </a:extLst>
          </p:cNvPr>
          <p:cNvSpPr txBox="1"/>
          <p:nvPr/>
        </p:nvSpPr>
        <p:spPr>
          <a:xfrm>
            <a:off x="7074462" y="3069264"/>
            <a:ext cx="18288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Finding bugs faster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5A94C41-AE92-E534-492C-83CF0C7A143B}"/>
              </a:ext>
            </a:extLst>
          </p:cNvPr>
          <p:cNvSpPr txBox="1"/>
          <p:nvPr/>
        </p:nvSpPr>
        <p:spPr>
          <a:xfrm>
            <a:off x="7820024" y="4586435"/>
            <a:ext cx="148484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0" i="0" dirty="0">
                <a:solidFill>
                  <a:srgbClr val="5F7D95"/>
                </a:solidFill>
                <a:effectLst/>
                <a:latin typeface="Proxima Nova"/>
              </a:rPr>
              <a:t>images: Flaticon.com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384932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FE26ED4-7238-4712-8D6A-C4DDAF0D0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TDD?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FD417E36-4F56-89D9-0CB2-569BBD1C12E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06413729"/>
              </p:ext>
            </p:extLst>
          </p:nvPr>
        </p:nvGraphicFramePr>
        <p:xfrm>
          <a:off x="3607981" y="762249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83C48A4-79DF-A3D3-A1A5-ED727B8202FB}"/>
              </a:ext>
            </a:extLst>
          </p:cNvPr>
          <p:cNvSpPr txBox="1"/>
          <p:nvPr/>
        </p:nvSpPr>
        <p:spPr>
          <a:xfrm>
            <a:off x="360365" y="1602254"/>
            <a:ext cx="405569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 </a:t>
            </a:r>
            <a:r>
              <a:rPr lang="en-US" sz="2400" dirty="0">
                <a:solidFill>
                  <a:srgbClr val="C00000"/>
                </a:solidFill>
              </a:rPr>
              <a:t>Red</a:t>
            </a:r>
            <a:r>
              <a:rPr lang="en-US" sz="2400" dirty="0"/>
              <a:t> phase – write new test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 </a:t>
            </a:r>
            <a:r>
              <a:rPr lang="en-US" sz="2400" dirty="0">
                <a:solidFill>
                  <a:srgbClr val="00B050"/>
                </a:solidFill>
              </a:rPr>
              <a:t>Green</a:t>
            </a:r>
            <a:r>
              <a:rPr lang="en-US" sz="2400" dirty="0"/>
              <a:t> phase – add new code for test to pass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 Refactor phase – refactor your code, if needed</a:t>
            </a:r>
          </a:p>
        </p:txBody>
      </p:sp>
    </p:spTree>
    <p:extLst>
      <p:ext uri="{BB962C8B-B14F-4D97-AF65-F5344CB8AC3E}">
        <p14:creationId xmlns:p14="http://schemas.microsoft.com/office/powerpoint/2010/main" val="3755919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7A470-25CE-43B0-A642-24D03B9479E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60365" y="2473402"/>
            <a:ext cx="8429625" cy="3397250"/>
          </a:xfrm>
        </p:spPr>
        <p:txBody>
          <a:bodyPr/>
          <a:lstStyle/>
          <a:p>
            <a:pPr marL="0" indent="0" algn="ctr">
              <a:buNone/>
            </a:pPr>
            <a:r>
              <a:rPr lang="en-US" sz="7000" dirty="0"/>
              <a:t>Demo time!</a:t>
            </a:r>
          </a:p>
        </p:txBody>
      </p:sp>
    </p:spTree>
    <p:extLst>
      <p:ext uri="{BB962C8B-B14F-4D97-AF65-F5344CB8AC3E}">
        <p14:creationId xmlns:p14="http://schemas.microsoft.com/office/powerpoint/2010/main" val="3796539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FE26ED4-7238-4712-8D6A-C4DDAF0D0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Drawbacks of TDD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FE4B07-18B4-08E5-F290-4E8D5064AA8F}"/>
              </a:ext>
            </a:extLst>
          </p:cNvPr>
          <p:cNvSpPr txBox="1"/>
          <p:nvPr/>
        </p:nvSpPr>
        <p:spPr>
          <a:xfrm>
            <a:off x="360999" y="3069265"/>
            <a:ext cx="18222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Steep learning curve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B886C8-7ED2-B33A-FCEA-2D0B7A9A9760}"/>
              </a:ext>
            </a:extLst>
          </p:cNvPr>
          <p:cNvSpPr txBox="1"/>
          <p:nvPr/>
        </p:nvSpPr>
        <p:spPr>
          <a:xfrm>
            <a:off x="2161959" y="3076959"/>
            <a:ext cx="175082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Difficult to use in legacy applications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9A07E8-A9F3-500C-B672-389643065D62}"/>
              </a:ext>
            </a:extLst>
          </p:cNvPr>
          <p:cNvSpPr txBox="1"/>
          <p:nvPr/>
        </p:nvSpPr>
        <p:spPr>
          <a:xfrm>
            <a:off x="3881156" y="2969236"/>
            <a:ext cx="206954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applicable when requirements are not clear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CAC2D99-9F29-8B67-02C1-A167B1633594}"/>
              </a:ext>
            </a:extLst>
          </p:cNvPr>
          <p:cNvSpPr txBox="1"/>
          <p:nvPr/>
        </p:nvSpPr>
        <p:spPr>
          <a:xfrm>
            <a:off x="6025389" y="3069264"/>
            <a:ext cx="18288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Requires everyone to follow TDD</a:t>
            </a:r>
          </a:p>
        </p:txBody>
      </p:sp>
      <p:pic>
        <p:nvPicPr>
          <p:cNvPr id="3" name="Picture 2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A5F2F1BD-EE4D-2930-529A-7DF1C98658B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31" y="1666672"/>
            <a:ext cx="1203694" cy="1203694"/>
          </a:xfrm>
          <a:prstGeom prst="rect">
            <a:avLst/>
          </a:prstGeom>
        </p:spPr>
      </p:pic>
      <p:pic>
        <p:nvPicPr>
          <p:cNvPr id="7" name="Picture 6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EA14BAC9-F803-B1BF-1CF8-A693FCEF853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091" y="1666670"/>
            <a:ext cx="1203695" cy="1203695"/>
          </a:xfrm>
          <a:prstGeom prst="rect">
            <a:avLst/>
          </a:prstGeom>
        </p:spPr>
      </p:pic>
      <p:pic>
        <p:nvPicPr>
          <p:cNvPr id="11" name="Picture 10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4E5A269C-D00B-C950-6477-611A3D9E204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1977" y="1666670"/>
            <a:ext cx="1203695" cy="1203695"/>
          </a:xfrm>
          <a:prstGeom prst="rect">
            <a:avLst/>
          </a:prstGeom>
        </p:spPr>
      </p:pic>
      <p:pic>
        <p:nvPicPr>
          <p:cNvPr id="18" name="Picture 17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8B13770F-053E-8765-3B47-23A4C67E7BA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8290" y="1666670"/>
            <a:ext cx="1203696" cy="1203696"/>
          </a:xfrm>
          <a:prstGeom prst="rect">
            <a:avLst/>
          </a:prstGeom>
        </p:spPr>
      </p:pic>
      <p:pic>
        <p:nvPicPr>
          <p:cNvPr id="20" name="Picture 19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A66C79BB-4A2D-EB9D-F049-98E0B00F00F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9176" y="1666670"/>
            <a:ext cx="1209327" cy="120932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93C676F-98A0-D5AA-11BD-9C4BEA953936}"/>
              </a:ext>
            </a:extLst>
          </p:cNvPr>
          <p:cNvSpPr txBox="1"/>
          <p:nvPr/>
        </p:nvSpPr>
        <p:spPr>
          <a:xfrm>
            <a:off x="7648632" y="3076960"/>
            <a:ext cx="18288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Time-consuming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83ED4A-EAAD-BF0F-92F1-4FEEEC75C8DA}"/>
              </a:ext>
            </a:extLst>
          </p:cNvPr>
          <p:cNvSpPr txBox="1"/>
          <p:nvPr/>
        </p:nvSpPr>
        <p:spPr>
          <a:xfrm>
            <a:off x="7820024" y="4586435"/>
            <a:ext cx="148484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0" i="0" dirty="0">
                <a:solidFill>
                  <a:srgbClr val="5F7D95"/>
                </a:solidFill>
                <a:effectLst/>
                <a:latin typeface="Proxima Nova"/>
              </a:rPr>
              <a:t>images: Flaticon.com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241358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7A470-25CE-43B0-A642-24D03B9479E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60365" y="2473402"/>
            <a:ext cx="8429625" cy="3397250"/>
          </a:xfrm>
        </p:spPr>
        <p:txBody>
          <a:bodyPr/>
          <a:lstStyle/>
          <a:p>
            <a:pPr marL="0" indent="0" algn="ctr">
              <a:buNone/>
            </a:pPr>
            <a:r>
              <a:rPr lang="en-US" sz="7000" dirty="0"/>
              <a:t>Demo time!</a:t>
            </a:r>
          </a:p>
        </p:txBody>
      </p:sp>
    </p:spTree>
    <p:extLst>
      <p:ext uri="{BB962C8B-B14F-4D97-AF65-F5344CB8AC3E}">
        <p14:creationId xmlns:p14="http://schemas.microsoft.com/office/powerpoint/2010/main" val="3210513731"/>
      </p:ext>
    </p:extLst>
  </p:cSld>
  <p:clrMapOvr>
    <a:masterClrMapping/>
  </p:clrMapOvr>
</p:sld>
</file>

<file path=ppt/theme/theme1.xml><?xml version="1.0" encoding="utf-8"?>
<a:theme xmlns:a="http://schemas.openxmlformats.org/drawingml/2006/main" name="Covers">
  <a:themeElements>
    <a:clrScheme name="Custom 6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464547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740A320D-646C-4C12-89B1-0B127236B0F7}"/>
    </a:ext>
  </a:extLst>
</a:theme>
</file>

<file path=ppt/theme/theme2.xml><?xml version="1.0" encoding="utf-8"?>
<a:theme xmlns:a="http://schemas.openxmlformats.org/drawingml/2006/main" name="General">
  <a:themeElements>
    <a:clrScheme name="Custom 7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5C4EAAF8-284D-4A65-B20F-C47DE8AC2658}"/>
    </a:ext>
  </a:extLst>
</a:theme>
</file>

<file path=ppt/theme/theme3.xml><?xml version="1.0" encoding="utf-8"?>
<a:theme xmlns:a="http://schemas.openxmlformats.org/drawingml/2006/main" name="Breakers">
  <a:themeElements>
    <a:clrScheme name="Custom 8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67367244-F583-44E6-8F01-4BEACD686630}"/>
    </a:ext>
  </a:extLst>
</a:theme>
</file>

<file path=ppt/theme/theme4.xml><?xml version="1.0" encoding="utf-8"?>
<a:theme xmlns:a="http://schemas.openxmlformats.org/drawingml/2006/main" name="1_General">
  <a:themeElements>
    <a:clrScheme name="Custom 7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5C4EAAF8-284D-4A65-B20F-C47DE8AC2658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3E4CD3B4CE9814FA4EB57F8E5E88223" ma:contentTypeVersion="10" ma:contentTypeDescription="Create a new document." ma:contentTypeScope="" ma:versionID="750751dff150c7c0447f4486f749e19d">
  <xsd:schema xmlns:xsd="http://www.w3.org/2001/XMLSchema" xmlns:xs="http://www.w3.org/2001/XMLSchema" xmlns:p="http://schemas.microsoft.com/office/2006/metadata/properties" xmlns:ns2="cc6d12de-4a50-4173-a95c-d9a51a2b9340" xmlns:ns3="dff82bde-51af-4292-a8fc-7188ba2e1c72" targetNamespace="http://schemas.microsoft.com/office/2006/metadata/properties" ma:root="true" ma:fieldsID="f670c8c196657c1f6432187c337d4490" ns2:_="" ns3:_="">
    <xsd:import namespace="cc6d12de-4a50-4173-a95c-d9a51a2b9340"/>
    <xsd:import namespace="dff82bde-51af-4292-a8fc-7188ba2e1c7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6d12de-4a50-4173-a95c-d9a51a2b934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f82bde-51af-4292-a8fc-7188ba2e1c7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B28B79F-743D-4675-B082-0F19ABDDFFB8}">
  <ds:schemaRefs>
    <ds:schemaRef ds:uri="http://purl.org/dc/dcmitype/"/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cc6d12de-4a50-4173-a95c-d9a51a2b9340"/>
    <ds:schemaRef ds:uri="http://schemas.microsoft.com/office/2006/metadata/properties"/>
    <ds:schemaRef ds:uri="http://www.w3.org/XML/1998/namespace"/>
    <ds:schemaRef ds:uri="http://schemas.openxmlformats.org/package/2006/metadata/core-properties"/>
    <ds:schemaRef ds:uri="dff82bde-51af-4292-a8fc-7188ba2e1c72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891E48D0-F0C5-4552-AB72-0B13D91AA46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CFEAC8F-C3F4-4021-8A73-D871D5C5F4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c6d12de-4a50-4173-a95c-d9a51a2b9340"/>
    <ds:schemaRef ds:uri="dff82bde-51af-4292-a8fc-7188ba2e1c7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9205</TotalTime>
  <Words>258</Words>
  <Application>Microsoft Office PowerPoint</Application>
  <PresentationFormat>On-screen Show (16:9)</PresentationFormat>
  <Paragraphs>63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Proxima Nova</vt:lpstr>
      <vt:lpstr>Covers</vt:lpstr>
      <vt:lpstr>General</vt:lpstr>
      <vt:lpstr>Breakers</vt:lpstr>
      <vt:lpstr>1_General</vt:lpstr>
      <vt:lpstr>PowerPoint Presentation</vt:lpstr>
      <vt:lpstr>PowerPoint Presentation</vt:lpstr>
      <vt:lpstr>PowerPoint Presentation</vt:lpstr>
      <vt:lpstr>What is TDD?</vt:lpstr>
      <vt:lpstr>Benefits of TDD?</vt:lpstr>
      <vt:lpstr>What is TDD?</vt:lpstr>
      <vt:lpstr>PowerPoint Presentation</vt:lpstr>
      <vt:lpstr>Drawbacks of TDD</vt:lpstr>
      <vt:lpstr>PowerPoint Presentation</vt:lpstr>
      <vt:lpstr>Use TDD or not?</vt:lpstr>
      <vt:lpstr>QA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Danila Varatyntsev</dc:creator>
  <cp:lastModifiedBy>Danila Varatyntsev</cp:lastModifiedBy>
  <cp:revision>20</cp:revision>
  <dcterms:created xsi:type="dcterms:W3CDTF">2022-03-19T11:31:21Z</dcterms:created>
  <dcterms:modified xsi:type="dcterms:W3CDTF">2023-05-26T14:46:35Z</dcterms:modified>
</cp:coreProperties>
</file>