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7" r:id="rId2"/>
    <p:sldMasterId id="2147483673" r:id="rId3"/>
  </p:sldMasterIdLst>
  <p:notesMasterIdLst>
    <p:notesMasterId r:id="rId20"/>
  </p:notesMasterIdLst>
  <p:sldIdLst>
    <p:sldId id="272" r:id="rId4"/>
    <p:sldId id="4028" r:id="rId5"/>
    <p:sldId id="4020" r:id="rId6"/>
    <p:sldId id="257" r:id="rId7"/>
    <p:sldId id="4029" r:id="rId8"/>
    <p:sldId id="4030" r:id="rId9"/>
    <p:sldId id="4032" r:id="rId10"/>
    <p:sldId id="4022" r:id="rId11"/>
    <p:sldId id="4021" r:id="rId12"/>
    <p:sldId id="4034" r:id="rId13"/>
    <p:sldId id="4035" r:id="rId14"/>
    <p:sldId id="4025" r:id="rId15"/>
    <p:sldId id="4037" r:id="rId16"/>
    <p:sldId id="4039" r:id="rId17"/>
    <p:sldId id="4038" r:id="rId18"/>
    <p:sldId id="403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51ED2-FA3B-41B9-8861-75F5CFEB3418}" type="doc">
      <dgm:prSet loTypeId="urn:microsoft.com/office/officeart/2005/8/layout/hierarchy3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D6D62A94-288F-45FC-8912-CB4DC3B57307}">
      <dgm:prSet phldrT="[Text]"/>
      <dgm:spPr/>
      <dgm:t>
        <a:bodyPr/>
        <a:lstStyle/>
        <a:p>
          <a:pPr algn="ctr"/>
          <a:r>
            <a:rPr lang="en-US" dirty="0"/>
            <a:t>Automatic Memory Management</a:t>
          </a:r>
          <a:endParaRPr lang="ru-RU" dirty="0"/>
        </a:p>
      </dgm:t>
    </dgm:pt>
    <dgm:pt modelId="{314DAB71-7CD9-421B-A08E-E3F3CD277F01}" type="parTrans" cxnId="{CF9F58E6-5313-4DAF-8E6C-1C124D6002A8}">
      <dgm:prSet/>
      <dgm:spPr/>
      <dgm:t>
        <a:bodyPr/>
        <a:lstStyle/>
        <a:p>
          <a:pPr algn="ctr"/>
          <a:endParaRPr lang="ru-RU"/>
        </a:p>
      </dgm:t>
    </dgm:pt>
    <dgm:pt modelId="{3B81FE7D-9232-4FE2-952A-9ABC22B2909A}" type="sibTrans" cxnId="{CF9F58E6-5313-4DAF-8E6C-1C124D6002A8}">
      <dgm:prSet/>
      <dgm:spPr/>
      <dgm:t>
        <a:bodyPr/>
        <a:lstStyle/>
        <a:p>
          <a:pPr algn="ctr"/>
          <a:endParaRPr lang="ru-RU"/>
        </a:p>
      </dgm:t>
    </dgm:pt>
    <dgm:pt modelId="{560EFA57-E674-4CA9-8C34-7D57764F0E91}">
      <dgm:prSet phldrT="[Text]"/>
      <dgm:spPr/>
      <dgm:t>
        <a:bodyPr/>
        <a:lstStyle/>
        <a:p>
          <a:pPr algn="ctr"/>
          <a:r>
            <a:rPr lang="en-US" dirty="0"/>
            <a:t>Java</a:t>
          </a:r>
          <a:endParaRPr lang="ru-RU" dirty="0"/>
        </a:p>
      </dgm:t>
    </dgm:pt>
    <dgm:pt modelId="{581C5398-872E-487C-8DEE-46A02BA637C5}" type="parTrans" cxnId="{DB878D68-576B-44CB-8A20-C6538DEAB2DD}">
      <dgm:prSet/>
      <dgm:spPr/>
      <dgm:t>
        <a:bodyPr/>
        <a:lstStyle/>
        <a:p>
          <a:pPr algn="ctr"/>
          <a:endParaRPr lang="ru-RU"/>
        </a:p>
      </dgm:t>
    </dgm:pt>
    <dgm:pt modelId="{9B6A5679-506C-4157-98AD-A968EAF9E24B}" type="sibTrans" cxnId="{DB878D68-576B-44CB-8A20-C6538DEAB2DD}">
      <dgm:prSet/>
      <dgm:spPr/>
      <dgm:t>
        <a:bodyPr/>
        <a:lstStyle/>
        <a:p>
          <a:pPr algn="ctr"/>
          <a:endParaRPr lang="ru-RU"/>
        </a:p>
      </dgm:t>
    </dgm:pt>
    <dgm:pt modelId="{BB2EAA88-64D9-4DB3-A43B-C9A7D671706D}">
      <dgm:prSet phldrT="[Text]"/>
      <dgm:spPr/>
      <dgm:t>
        <a:bodyPr/>
        <a:lstStyle/>
        <a:p>
          <a:pPr algn="ctr"/>
          <a:r>
            <a:rPr lang="en-US" dirty="0"/>
            <a:t>C#</a:t>
          </a:r>
          <a:endParaRPr lang="ru-RU" dirty="0"/>
        </a:p>
      </dgm:t>
    </dgm:pt>
    <dgm:pt modelId="{F30A8B0B-93A1-4C90-AECC-C10998DA02B1}" type="parTrans" cxnId="{F3608EE8-051E-4ECC-B355-245042916A65}">
      <dgm:prSet/>
      <dgm:spPr/>
      <dgm:t>
        <a:bodyPr/>
        <a:lstStyle/>
        <a:p>
          <a:pPr algn="ctr"/>
          <a:endParaRPr lang="ru-RU"/>
        </a:p>
      </dgm:t>
    </dgm:pt>
    <dgm:pt modelId="{1D015324-31B4-4B78-AFE1-07D25470F410}" type="sibTrans" cxnId="{F3608EE8-051E-4ECC-B355-245042916A65}">
      <dgm:prSet/>
      <dgm:spPr/>
      <dgm:t>
        <a:bodyPr/>
        <a:lstStyle/>
        <a:p>
          <a:pPr algn="ctr"/>
          <a:endParaRPr lang="ru-RU"/>
        </a:p>
      </dgm:t>
    </dgm:pt>
    <dgm:pt modelId="{F2E7A08B-B12A-45B9-8E41-F1A3CD1DE7A6}">
      <dgm:prSet phldrT="[Text]"/>
      <dgm:spPr/>
      <dgm:t>
        <a:bodyPr/>
        <a:lstStyle/>
        <a:p>
          <a:pPr algn="ctr"/>
          <a:r>
            <a:rPr lang="en-US" dirty="0"/>
            <a:t>Manual Memory Management</a:t>
          </a:r>
          <a:endParaRPr lang="ru-RU" dirty="0"/>
        </a:p>
      </dgm:t>
    </dgm:pt>
    <dgm:pt modelId="{2CAF6688-A11D-434D-8296-5E65B5C1B5E3}" type="parTrans" cxnId="{06AE68E7-91F9-41B0-8EEE-5DFCA918BB83}">
      <dgm:prSet/>
      <dgm:spPr/>
      <dgm:t>
        <a:bodyPr/>
        <a:lstStyle/>
        <a:p>
          <a:pPr algn="ctr"/>
          <a:endParaRPr lang="ru-RU"/>
        </a:p>
      </dgm:t>
    </dgm:pt>
    <dgm:pt modelId="{0C3F071E-578D-43D8-9657-1595E216C5EC}" type="sibTrans" cxnId="{06AE68E7-91F9-41B0-8EEE-5DFCA918BB83}">
      <dgm:prSet/>
      <dgm:spPr/>
      <dgm:t>
        <a:bodyPr/>
        <a:lstStyle/>
        <a:p>
          <a:pPr algn="ctr"/>
          <a:endParaRPr lang="ru-RU"/>
        </a:p>
      </dgm:t>
    </dgm:pt>
    <dgm:pt modelId="{5EE956DA-4E16-46DF-9017-F50481074974}">
      <dgm:prSet phldrT="[Text]"/>
      <dgm:spPr/>
      <dgm:t>
        <a:bodyPr/>
        <a:lstStyle/>
        <a:p>
          <a:pPr algn="ctr"/>
          <a:r>
            <a:rPr lang="en-US" dirty="0"/>
            <a:t>C\C++</a:t>
          </a:r>
          <a:endParaRPr lang="ru-RU" dirty="0"/>
        </a:p>
      </dgm:t>
    </dgm:pt>
    <dgm:pt modelId="{E42DCA8B-D607-4EF0-9561-1875F5E6AEB9}" type="parTrans" cxnId="{08730AC6-950F-4C67-8BB5-ADCBF99E8E19}">
      <dgm:prSet/>
      <dgm:spPr/>
      <dgm:t>
        <a:bodyPr/>
        <a:lstStyle/>
        <a:p>
          <a:pPr algn="ctr"/>
          <a:endParaRPr lang="ru-RU"/>
        </a:p>
      </dgm:t>
    </dgm:pt>
    <dgm:pt modelId="{22F011C4-A7C8-4F48-B42B-7AA06A225CF6}" type="sibTrans" cxnId="{08730AC6-950F-4C67-8BB5-ADCBF99E8E19}">
      <dgm:prSet/>
      <dgm:spPr/>
      <dgm:t>
        <a:bodyPr/>
        <a:lstStyle/>
        <a:p>
          <a:pPr algn="ctr"/>
          <a:endParaRPr lang="ru-RU"/>
        </a:p>
      </dgm:t>
    </dgm:pt>
    <dgm:pt modelId="{5CA40CEF-4822-4A00-A2D9-29BE475D0F16}">
      <dgm:prSet phldrT="[Text]"/>
      <dgm:spPr/>
      <dgm:t>
        <a:bodyPr/>
        <a:lstStyle/>
        <a:p>
          <a:pPr algn="ctr"/>
          <a:r>
            <a:rPr lang="en-US" dirty="0"/>
            <a:t>Pascal</a:t>
          </a:r>
          <a:endParaRPr lang="ru-RU" dirty="0"/>
        </a:p>
      </dgm:t>
    </dgm:pt>
    <dgm:pt modelId="{EDF4F0DA-07F0-44E2-A9A4-F60AA5A9F61D}" type="parTrans" cxnId="{C1E25C9C-F153-484B-8B3D-0E0E814B5F5A}">
      <dgm:prSet/>
      <dgm:spPr/>
      <dgm:t>
        <a:bodyPr/>
        <a:lstStyle/>
        <a:p>
          <a:pPr algn="ctr"/>
          <a:endParaRPr lang="ru-RU"/>
        </a:p>
      </dgm:t>
    </dgm:pt>
    <dgm:pt modelId="{53F0A48F-C62A-4F16-BEF9-B3ADD16A3061}" type="sibTrans" cxnId="{C1E25C9C-F153-484B-8B3D-0E0E814B5F5A}">
      <dgm:prSet/>
      <dgm:spPr/>
      <dgm:t>
        <a:bodyPr/>
        <a:lstStyle/>
        <a:p>
          <a:pPr algn="ctr"/>
          <a:endParaRPr lang="ru-RU"/>
        </a:p>
      </dgm:t>
    </dgm:pt>
    <dgm:pt modelId="{699242BE-2A44-4B68-9084-4D41059C8CF4}">
      <dgm:prSet/>
      <dgm:spPr/>
      <dgm:t>
        <a:bodyPr/>
        <a:lstStyle/>
        <a:p>
          <a:pPr algn="ctr"/>
          <a:r>
            <a:rPr lang="en-US" dirty="0"/>
            <a:t>JavaScript</a:t>
          </a:r>
          <a:endParaRPr lang="ru-RU" dirty="0"/>
        </a:p>
      </dgm:t>
    </dgm:pt>
    <dgm:pt modelId="{A255B378-5618-443A-BE0C-75B673582DBE}" type="parTrans" cxnId="{ACDFA56E-A222-4F85-9FB5-5E057A4587BE}">
      <dgm:prSet/>
      <dgm:spPr/>
      <dgm:t>
        <a:bodyPr/>
        <a:lstStyle/>
        <a:p>
          <a:pPr algn="ctr"/>
          <a:endParaRPr lang="ru-RU"/>
        </a:p>
      </dgm:t>
    </dgm:pt>
    <dgm:pt modelId="{8A9B818B-74B0-4738-8B9F-0631EE9B3184}" type="sibTrans" cxnId="{ACDFA56E-A222-4F85-9FB5-5E057A4587BE}">
      <dgm:prSet/>
      <dgm:spPr/>
      <dgm:t>
        <a:bodyPr/>
        <a:lstStyle/>
        <a:p>
          <a:pPr algn="ctr"/>
          <a:endParaRPr lang="ru-RU"/>
        </a:p>
      </dgm:t>
    </dgm:pt>
    <dgm:pt modelId="{C5BA7D15-74B1-4106-9E90-3A315464B913}">
      <dgm:prSet/>
      <dgm:spPr/>
      <dgm:t>
        <a:bodyPr/>
        <a:lstStyle/>
        <a:p>
          <a:pPr algn="ctr"/>
          <a:r>
            <a:rPr lang="en-US" dirty="0"/>
            <a:t>Other</a:t>
          </a:r>
          <a:endParaRPr lang="ru-RU" dirty="0"/>
        </a:p>
      </dgm:t>
    </dgm:pt>
    <dgm:pt modelId="{965235D1-0988-4C41-A310-4D7BF005A7C2}" type="parTrans" cxnId="{0B8D06E7-7E9A-40AE-9B0B-F06BE5579717}">
      <dgm:prSet/>
      <dgm:spPr/>
      <dgm:t>
        <a:bodyPr/>
        <a:lstStyle/>
        <a:p>
          <a:pPr algn="ctr"/>
          <a:endParaRPr lang="ru-RU"/>
        </a:p>
      </dgm:t>
    </dgm:pt>
    <dgm:pt modelId="{C5486370-803E-4332-A23E-99D5C5E66564}" type="sibTrans" cxnId="{0B8D06E7-7E9A-40AE-9B0B-F06BE5579717}">
      <dgm:prSet/>
      <dgm:spPr/>
      <dgm:t>
        <a:bodyPr/>
        <a:lstStyle/>
        <a:p>
          <a:pPr algn="ctr"/>
          <a:endParaRPr lang="ru-RU"/>
        </a:p>
      </dgm:t>
    </dgm:pt>
    <dgm:pt modelId="{CCC06268-FAD7-4F29-8C65-621FCB3BAF77}">
      <dgm:prSet/>
      <dgm:spPr/>
      <dgm:t>
        <a:bodyPr/>
        <a:lstStyle/>
        <a:p>
          <a:pPr algn="ctr"/>
          <a:r>
            <a:rPr lang="en-US" dirty="0"/>
            <a:t>Rust</a:t>
          </a:r>
          <a:endParaRPr lang="ru-RU" dirty="0"/>
        </a:p>
      </dgm:t>
    </dgm:pt>
    <dgm:pt modelId="{DFFFD8A2-6AB5-4229-9C7B-4EC65DE4683A}" type="parTrans" cxnId="{9EEE8667-A301-4E7E-BEB8-F3641E36F873}">
      <dgm:prSet/>
      <dgm:spPr/>
      <dgm:t>
        <a:bodyPr/>
        <a:lstStyle/>
        <a:p>
          <a:pPr algn="ctr"/>
          <a:endParaRPr lang="ru-RU"/>
        </a:p>
      </dgm:t>
    </dgm:pt>
    <dgm:pt modelId="{7184CEEB-563B-439D-AE14-F6605E1EE0A0}" type="sibTrans" cxnId="{9EEE8667-A301-4E7E-BEB8-F3641E36F873}">
      <dgm:prSet/>
      <dgm:spPr/>
      <dgm:t>
        <a:bodyPr/>
        <a:lstStyle/>
        <a:p>
          <a:pPr algn="ctr"/>
          <a:endParaRPr lang="ru-RU"/>
        </a:p>
      </dgm:t>
    </dgm:pt>
    <dgm:pt modelId="{96FE77A0-40A8-4E63-B5B7-29E781C19245}">
      <dgm:prSet/>
      <dgm:spPr/>
      <dgm:t>
        <a:bodyPr/>
        <a:lstStyle/>
        <a:p>
          <a:pPr algn="ctr"/>
          <a:r>
            <a:rPr lang="en-US" dirty="0"/>
            <a:t>…</a:t>
          </a:r>
          <a:endParaRPr lang="ru-RU" dirty="0"/>
        </a:p>
      </dgm:t>
    </dgm:pt>
    <dgm:pt modelId="{C371FBBF-AF40-4CEE-9D64-AE0862318284}" type="parTrans" cxnId="{AF4EF7A2-228C-4EBB-BAD1-88FA657B2C37}">
      <dgm:prSet/>
      <dgm:spPr/>
      <dgm:t>
        <a:bodyPr/>
        <a:lstStyle/>
        <a:p>
          <a:pPr algn="ctr"/>
          <a:endParaRPr lang="ru-RU"/>
        </a:p>
      </dgm:t>
    </dgm:pt>
    <dgm:pt modelId="{026BFC9F-807C-49CD-95F3-E4509806CE46}" type="sibTrans" cxnId="{AF4EF7A2-228C-4EBB-BAD1-88FA657B2C37}">
      <dgm:prSet/>
      <dgm:spPr/>
      <dgm:t>
        <a:bodyPr/>
        <a:lstStyle/>
        <a:p>
          <a:pPr algn="ctr"/>
          <a:endParaRPr lang="ru-RU"/>
        </a:p>
      </dgm:t>
    </dgm:pt>
    <dgm:pt modelId="{044E85AC-FFBB-40D0-AE77-6285578BA0A4}">
      <dgm:prSet/>
      <dgm:spPr/>
      <dgm:t>
        <a:bodyPr/>
        <a:lstStyle/>
        <a:p>
          <a:pPr algn="ctr"/>
          <a:r>
            <a:rPr lang="en-US" dirty="0"/>
            <a:t>…</a:t>
          </a:r>
          <a:endParaRPr lang="ru-RU" dirty="0"/>
        </a:p>
      </dgm:t>
    </dgm:pt>
    <dgm:pt modelId="{44BD59CD-C889-4C9D-AD3E-0AF9509EAEDA}" type="parTrans" cxnId="{9F2B519F-AA00-4FDF-9B0F-7535BD16C6FE}">
      <dgm:prSet/>
      <dgm:spPr/>
      <dgm:t>
        <a:bodyPr/>
        <a:lstStyle/>
        <a:p>
          <a:pPr algn="ctr"/>
          <a:endParaRPr lang="ru-RU"/>
        </a:p>
      </dgm:t>
    </dgm:pt>
    <dgm:pt modelId="{BE9F73FA-A239-4155-A469-31532C17534B}" type="sibTrans" cxnId="{9F2B519F-AA00-4FDF-9B0F-7535BD16C6FE}">
      <dgm:prSet/>
      <dgm:spPr/>
      <dgm:t>
        <a:bodyPr/>
        <a:lstStyle/>
        <a:p>
          <a:pPr algn="ctr"/>
          <a:endParaRPr lang="ru-RU"/>
        </a:p>
      </dgm:t>
    </dgm:pt>
    <dgm:pt modelId="{0C1C208F-7D22-4FC9-9CC6-C97731BD5B35}">
      <dgm:prSet/>
      <dgm:spPr/>
      <dgm:t>
        <a:bodyPr/>
        <a:lstStyle/>
        <a:p>
          <a:pPr algn="ctr"/>
          <a:r>
            <a:rPr lang="en-US" dirty="0"/>
            <a:t>Python</a:t>
          </a:r>
          <a:endParaRPr lang="ru-RU" dirty="0"/>
        </a:p>
      </dgm:t>
    </dgm:pt>
    <dgm:pt modelId="{EEC30FFA-3E3D-4226-AC8D-4F5251D2307D}" type="parTrans" cxnId="{DC84C003-C45E-4190-8F93-BAE1F3DFAADF}">
      <dgm:prSet/>
      <dgm:spPr/>
      <dgm:t>
        <a:bodyPr/>
        <a:lstStyle/>
        <a:p>
          <a:endParaRPr lang="ru-RU"/>
        </a:p>
      </dgm:t>
    </dgm:pt>
    <dgm:pt modelId="{22C6A2B4-D731-41BD-BFC5-F47C22774C51}" type="sibTrans" cxnId="{DC84C003-C45E-4190-8F93-BAE1F3DFAADF}">
      <dgm:prSet/>
      <dgm:spPr/>
      <dgm:t>
        <a:bodyPr/>
        <a:lstStyle/>
        <a:p>
          <a:endParaRPr lang="ru-RU"/>
        </a:p>
      </dgm:t>
    </dgm:pt>
    <dgm:pt modelId="{99C575D4-3E96-4BB0-8F07-E8A4279DA285}">
      <dgm:prSet/>
      <dgm:spPr/>
      <dgm:t>
        <a:bodyPr/>
        <a:lstStyle/>
        <a:p>
          <a:pPr algn="ctr"/>
          <a:r>
            <a:rPr lang="en-US" dirty="0"/>
            <a:t>…</a:t>
          </a:r>
          <a:endParaRPr lang="ru-RU" dirty="0"/>
        </a:p>
      </dgm:t>
    </dgm:pt>
    <dgm:pt modelId="{F7BC55C8-59A8-4FA1-9B14-BF5914A8B425}" type="parTrans" cxnId="{63ACB19A-BADE-4042-86E2-72D32FCAA8E5}">
      <dgm:prSet/>
      <dgm:spPr/>
      <dgm:t>
        <a:bodyPr/>
        <a:lstStyle/>
        <a:p>
          <a:endParaRPr lang="ru-RU"/>
        </a:p>
      </dgm:t>
    </dgm:pt>
    <dgm:pt modelId="{C4124209-5FBA-41C6-B96F-8F12E30CAD68}" type="sibTrans" cxnId="{63ACB19A-BADE-4042-86E2-72D32FCAA8E5}">
      <dgm:prSet/>
      <dgm:spPr/>
      <dgm:t>
        <a:bodyPr/>
        <a:lstStyle/>
        <a:p>
          <a:endParaRPr lang="ru-RU"/>
        </a:p>
      </dgm:t>
    </dgm:pt>
    <dgm:pt modelId="{F756A72B-299A-47D5-8FEF-C3FC9327A23F}">
      <dgm:prSet/>
      <dgm:spPr/>
      <dgm:t>
        <a:bodyPr/>
        <a:lstStyle/>
        <a:p>
          <a:r>
            <a:rPr lang="en-US" dirty="0"/>
            <a:t>Fortran</a:t>
          </a:r>
        </a:p>
      </dgm:t>
    </dgm:pt>
    <dgm:pt modelId="{7F00D99F-358F-4C31-A335-0D8E7DE1FDB1}" type="parTrans" cxnId="{680472F2-F86D-463D-8C4E-705339FAC53B}">
      <dgm:prSet/>
      <dgm:spPr/>
      <dgm:t>
        <a:bodyPr/>
        <a:lstStyle/>
        <a:p>
          <a:endParaRPr lang="ru-RU"/>
        </a:p>
      </dgm:t>
    </dgm:pt>
    <dgm:pt modelId="{AE4D0D20-DAB5-4A9E-A88A-27114A8B69A5}" type="sibTrans" cxnId="{680472F2-F86D-463D-8C4E-705339FAC53B}">
      <dgm:prSet/>
      <dgm:spPr/>
      <dgm:t>
        <a:bodyPr/>
        <a:lstStyle/>
        <a:p>
          <a:endParaRPr lang="ru-RU"/>
        </a:p>
      </dgm:t>
    </dgm:pt>
    <dgm:pt modelId="{8EF82F1D-8019-464D-9DCA-0FD94DEE973D}" type="pres">
      <dgm:prSet presAssocID="{62551ED2-FA3B-41B9-8861-75F5CFEB34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623DC5-8C3D-4117-AD48-CD063EF93FCE}" type="pres">
      <dgm:prSet presAssocID="{D6D62A94-288F-45FC-8912-CB4DC3B57307}" presName="root" presStyleCnt="0"/>
      <dgm:spPr/>
    </dgm:pt>
    <dgm:pt modelId="{BFCC09AA-1298-4D3F-947F-D8460B31387F}" type="pres">
      <dgm:prSet presAssocID="{D6D62A94-288F-45FC-8912-CB4DC3B57307}" presName="rootComposite" presStyleCnt="0"/>
      <dgm:spPr/>
    </dgm:pt>
    <dgm:pt modelId="{28439287-9CE8-4B2A-B55E-9029F8097458}" type="pres">
      <dgm:prSet presAssocID="{D6D62A94-288F-45FC-8912-CB4DC3B57307}" presName="rootText" presStyleLbl="node1" presStyleIdx="0" presStyleCnt="3"/>
      <dgm:spPr/>
    </dgm:pt>
    <dgm:pt modelId="{645BE9E7-8BF3-4DF8-88C9-607058012681}" type="pres">
      <dgm:prSet presAssocID="{D6D62A94-288F-45FC-8912-CB4DC3B57307}" presName="rootConnector" presStyleLbl="node1" presStyleIdx="0" presStyleCnt="3"/>
      <dgm:spPr/>
    </dgm:pt>
    <dgm:pt modelId="{F085AA31-87D3-4325-B5AE-94774C02C2CB}" type="pres">
      <dgm:prSet presAssocID="{D6D62A94-288F-45FC-8912-CB4DC3B57307}" presName="childShape" presStyleCnt="0"/>
      <dgm:spPr/>
    </dgm:pt>
    <dgm:pt modelId="{1B279287-54D5-4577-B3FD-19FA4B56F283}" type="pres">
      <dgm:prSet presAssocID="{581C5398-872E-487C-8DEE-46A02BA637C5}" presName="Name13" presStyleLbl="parChTrans1D2" presStyleIdx="0" presStyleCnt="11"/>
      <dgm:spPr/>
    </dgm:pt>
    <dgm:pt modelId="{4D9BE1D4-6235-40D6-9654-CA312D6FFC2B}" type="pres">
      <dgm:prSet presAssocID="{560EFA57-E674-4CA9-8C34-7D57764F0E91}" presName="childText" presStyleLbl="bgAcc1" presStyleIdx="0" presStyleCnt="11">
        <dgm:presLayoutVars>
          <dgm:bulletEnabled val="1"/>
        </dgm:presLayoutVars>
      </dgm:prSet>
      <dgm:spPr/>
    </dgm:pt>
    <dgm:pt modelId="{D497E511-8379-4799-98EC-EA2273604D4F}" type="pres">
      <dgm:prSet presAssocID="{F30A8B0B-93A1-4C90-AECC-C10998DA02B1}" presName="Name13" presStyleLbl="parChTrans1D2" presStyleIdx="1" presStyleCnt="11"/>
      <dgm:spPr/>
    </dgm:pt>
    <dgm:pt modelId="{F4D32B0B-06BB-4786-99C5-265165D72593}" type="pres">
      <dgm:prSet presAssocID="{BB2EAA88-64D9-4DB3-A43B-C9A7D671706D}" presName="childText" presStyleLbl="bgAcc1" presStyleIdx="1" presStyleCnt="11">
        <dgm:presLayoutVars>
          <dgm:bulletEnabled val="1"/>
        </dgm:presLayoutVars>
      </dgm:prSet>
      <dgm:spPr/>
    </dgm:pt>
    <dgm:pt modelId="{41EE6D9C-6DC1-48DE-BDEA-781AD1F36B26}" type="pres">
      <dgm:prSet presAssocID="{A255B378-5618-443A-BE0C-75B673582DBE}" presName="Name13" presStyleLbl="parChTrans1D2" presStyleIdx="2" presStyleCnt="11"/>
      <dgm:spPr/>
    </dgm:pt>
    <dgm:pt modelId="{78B3A960-A424-4514-A28E-82E427A0B5CB}" type="pres">
      <dgm:prSet presAssocID="{699242BE-2A44-4B68-9084-4D41059C8CF4}" presName="childText" presStyleLbl="bgAcc1" presStyleIdx="2" presStyleCnt="11">
        <dgm:presLayoutVars>
          <dgm:bulletEnabled val="1"/>
        </dgm:presLayoutVars>
      </dgm:prSet>
      <dgm:spPr/>
    </dgm:pt>
    <dgm:pt modelId="{8D8796BE-9D1E-4F61-B523-36ADA63950E6}" type="pres">
      <dgm:prSet presAssocID="{EEC30FFA-3E3D-4226-AC8D-4F5251D2307D}" presName="Name13" presStyleLbl="parChTrans1D2" presStyleIdx="3" presStyleCnt="11"/>
      <dgm:spPr/>
    </dgm:pt>
    <dgm:pt modelId="{A48DD536-7AD0-49F6-803A-E5D323CE904F}" type="pres">
      <dgm:prSet presAssocID="{0C1C208F-7D22-4FC9-9CC6-C97731BD5B35}" presName="childText" presStyleLbl="bgAcc1" presStyleIdx="3" presStyleCnt="11">
        <dgm:presLayoutVars>
          <dgm:bulletEnabled val="1"/>
        </dgm:presLayoutVars>
      </dgm:prSet>
      <dgm:spPr/>
    </dgm:pt>
    <dgm:pt modelId="{85122FD9-C691-4507-91E8-63EEED553D0C}" type="pres">
      <dgm:prSet presAssocID="{F7BC55C8-59A8-4FA1-9B14-BF5914A8B425}" presName="Name13" presStyleLbl="parChTrans1D2" presStyleIdx="4" presStyleCnt="11"/>
      <dgm:spPr/>
    </dgm:pt>
    <dgm:pt modelId="{4EDD0C8C-4D99-49EE-9724-59E54D42250B}" type="pres">
      <dgm:prSet presAssocID="{99C575D4-3E96-4BB0-8F07-E8A4279DA285}" presName="childText" presStyleLbl="bgAcc1" presStyleIdx="4" presStyleCnt="11">
        <dgm:presLayoutVars>
          <dgm:bulletEnabled val="1"/>
        </dgm:presLayoutVars>
      </dgm:prSet>
      <dgm:spPr/>
    </dgm:pt>
    <dgm:pt modelId="{479BA4BD-41F9-43B5-B057-99B51C113FE7}" type="pres">
      <dgm:prSet presAssocID="{F2E7A08B-B12A-45B9-8E41-F1A3CD1DE7A6}" presName="root" presStyleCnt="0"/>
      <dgm:spPr/>
    </dgm:pt>
    <dgm:pt modelId="{1AEBDF36-6DA3-42BC-A4D5-4F6E8B6E48E9}" type="pres">
      <dgm:prSet presAssocID="{F2E7A08B-B12A-45B9-8E41-F1A3CD1DE7A6}" presName="rootComposite" presStyleCnt="0"/>
      <dgm:spPr/>
    </dgm:pt>
    <dgm:pt modelId="{F397DD11-EF6B-458E-B535-E594212BB44D}" type="pres">
      <dgm:prSet presAssocID="{F2E7A08B-B12A-45B9-8E41-F1A3CD1DE7A6}" presName="rootText" presStyleLbl="node1" presStyleIdx="1" presStyleCnt="3"/>
      <dgm:spPr/>
    </dgm:pt>
    <dgm:pt modelId="{B22F6E04-DF78-483C-B1C6-B109F08D7B88}" type="pres">
      <dgm:prSet presAssocID="{F2E7A08B-B12A-45B9-8E41-F1A3CD1DE7A6}" presName="rootConnector" presStyleLbl="node1" presStyleIdx="1" presStyleCnt="3"/>
      <dgm:spPr/>
    </dgm:pt>
    <dgm:pt modelId="{37F53B6F-DC75-428F-BCBA-48F0AB07E364}" type="pres">
      <dgm:prSet presAssocID="{F2E7A08B-B12A-45B9-8E41-F1A3CD1DE7A6}" presName="childShape" presStyleCnt="0"/>
      <dgm:spPr/>
    </dgm:pt>
    <dgm:pt modelId="{39410F4D-54C7-46BD-B6E5-3BA95794C5D9}" type="pres">
      <dgm:prSet presAssocID="{E42DCA8B-D607-4EF0-9561-1875F5E6AEB9}" presName="Name13" presStyleLbl="parChTrans1D2" presStyleIdx="5" presStyleCnt="11"/>
      <dgm:spPr/>
    </dgm:pt>
    <dgm:pt modelId="{E5452F33-BEA3-4C9A-81C6-46A05D780BA1}" type="pres">
      <dgm:prSet presAssocID="{5EE956DA-4E16-46DF-9017-F50481074974}" presName="childText" presStyleLbl="bgAcc1" presStyleIdx="5" presStyleCnt="11">
        <dgm:presLayoutVars>
          <dgm:bulletEnabled val="1"/>
        </dgm:presLayoutVars>
      </dgm:prSet>
      <dgm:spPr/>
    </dgm:pt>
    <dgm:pt modelId="{3097D548-5BE9-4D78-BA98-610C4AE6A88E}" type="pres">
      <dgm:prSet presAssocID="{EDF4F0DA-07F0-44E2-A9A4-F60AA5A9F61D}" presName="Name13" presStyleLbl="parChTrans1D2" presStyleIdx="6" presStyleCnt="11"/>
      <dgm:spPr/>
    </dgm:pt>
    <dgm:pt modelId="{47C16300-3367-486B-BBFA-98E8FCBB18FA}" type="pres">
      <dgm:prSet presAssocID="{5CA40CEF-4822-4A00-A2D9-29BE475D0F16}" presName="childText" presStyleLbl="bgAcc1" presStyleIdx="6" presStyleCnt="11">
        <dgm:presLayoutVars>
          <dgm:bulletEnabled val="1"/>
        </dgm:presLayoutVars>
      </dgm:prSet>
      <dgm:spPr/>
    </dgm:pt>
    <dgm:pt modelId="{EE2A840B-091E-4617-8A23-4583799B7838}" type="pres">
      <dgm:prSet presAssocID="{7F00D99F-358F-4C31-A335-0D8E7DE1FDB1}" presName="Name13" presStyleLbl="parChTrans1D2" presStyleIdx="7" presStyleCnt="11"/>
      <dgm:spPr/>
    </dgm:pt>
    <dgm:pt modelId="{3BAD7D77-787A-469D-A228-76B1FDA5CAC7}" type="pres">
      <dgm:prSet presAssocID="{F756A72B-299A-47D5-8FEF-C3FC9327A23F}" presName="childText" presStyleLbl="bgAcc1" presStyleIdx="7" presStyleCnt="11">
        <dgm:presLayoutVars>
          <dgm:bulletEnabled val="1"/>
        </dgm:presLayoutVars>
      </dgm:prSet>
      <dgm:spPr/>
    </dgm:pt>
    <dgm:pt modelId="{994E8624-82B1-4A7C-85B5-840A5798712D}" type="pres">
      <dgm:prSet presAssocID="{C371FBBF-AF40-4CEE-9D64-AE0862318284}" presName="Name13" presStyleLbl="parChTrans1D2" presStyleIdx="8" presStyleCnt="11"/>
      <dgm:spPr/>
    </dgm:pt>
    <dgm:pt modelId="{108F6966-7DF4-4FBE-96E5-ADB2183BD2A8}" type="pres">
      <dgm:prSet presAssocID="{96FE77A0-40A8-4E63-B5B7-29E781C19245}" presName="childText" presStyleLbl="bgAcc1" presStyleIdx="8" presStyleCnt="11">
        <dgm:presLayoutVars>
          <dgm:bulletEnabled val="1"/>
        </dgm:presLayoutVars>
      </dgm:prSet>
      <dgm:spPr/>
    </dgm:pt>
    <dgm:pt modelId="{09C47690-2E78-442D-8A0A-D634825654AC}" type="pres">
      <dgm:prSet presAssocID="{C5BA7D15-74B1-4106-9E90-3A315464B913}" presName="root" presStyleCnt="0"/>
      <dgm:spPr/>
    </dgm:pt>
    <dgm:pt modelId="{A3B9B32F-09BE-4A72-B81F-BF1787BE1E3B}" type="pres">
      <dgm:prSet presAssocID="{C5BA7D15-74B1-4106-9E90-3A315464B913}" presName="rootComposite" presStyleCnt="0"/>
      <dgm:spPr/>
    </dgm:pt>
    <dgm:pt modelId="{FB7CB2DB-F3C1-4E3D-9B17-07B134DF4EB7}" type="pres">
      <dgm:prSet presAssocID="{C5BA7D15-74B1-4106-9E90-3A315464B913}" presName="rootText" presStyleLbl="node1" presStyleIdx="2" presStyleCnt="3"/>
      <dgm:spPr/>
    </dgm:pt>
    <dgm:pt modelId="{DB97A0F1-20CE-4EF7-8E53-2A45D533D989}" type="pres">
      <dgm:prSet presAssocID="{C5BA7D15-74B1-4106-9E90-3A315464B913}" presName="rootConnector" presStyleLbl="node1" presStyleIdx="2" presStyleCnt="3"/>
      <dgm:spPr/>
    </dgm:pt>
    <dgm:pt modelId="{72204296-4840-445F-95A4-446139772D75}" type="pres">
      <dgm:prSet presAssocID="{C5BA7D15-74B1-4106-9E90-3A315464B913}" presName="childShape" presStyleCnt="0"/>
      <dgm:spPr/>
    </dgm:pt>
    <dgm:pt modelId="{0CA99902-276C-4025-9EB5-1C84B45F4475}" type="pres">
      <dgm:prSet presAssocID="{DFFFD8A2-6AB5-4229-9C7B-4EC65DE4683A}" presName="Name13" presStyleLbl="parChTrans1D2" presStyleIdx="9" presStyleCnt="11"/>
      <dgm:spPr/>
    </dgm:pt>
    <dgm:pt modelId="{6C376B1B-96E3-402D-A314-F6B9D44C54EC}" type="pres">
      <dgm:prSet presAssocID="{CCC06268-FAD7-4F29-8C65-621FCB3BAF77}" presName="childText" presStyleLbl="bgAcc1" presStyleIdx="9" presStyleCnt="11">
        <dgm:presLayoutVars>
          <dgm:bulletEnabled val="1"/>
        </dgm:presLayoutVars>
      </dgm:prSet>
      <dgm:spPr/>
    </dgm:pt>
    <dgm:pt modelId="{307C67C1-B94B-4AB7-96BF-AD3976E6A11A}" type="pres">
      <dgm:prSet presAssocID="{44BD59CD-C889-4C9D-AD3E-0AF9509EAEDA}" presName="Name13" presStyleLbl="parChTrans1D2" presStyleIdx="10" presStyleCnt="11"/>
      <dgm:spPr/>
    </dgm:pt>
    <dgm:pt modelId="{7C5C5976-CAED-4096-B573-E4333B74713F}" type="pres">
      <dgm:prSet presAssocID="{044E85AC-FFBB-40D0-AE77-6285578BA0A4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53B69400-6257-44F2-B02E-8886ACE52EFC}" type="presOf" srcId="{C5BA7D15-74B1-4106-9E90-3A315464B913}" destId="{DB97A0F1-20CE-4EF7-8E53-2A45D533D989}" srcOrd="1" destOrd="0" presId="urn:microsoft.com/office/officeart/2005/8/layout/hierarchy3"/>
    <dgm:cxn modelId="{DC84C003-C45E-4190-8F93-BAE1F3DFAADF}" srcId="{D6D62A94-288F-45FC-8912-CB4DC3B57307}" destId="{0C1C208F-7D22-4FC9-9CC6-C97731BD5B35}" srcOrd="3" destOrd="0" parTransId="{EEC30FFA-3E3D-4226-AC8D-4F5251D2307D}" sibTransId="{22C6A2B4-D731-41BD-BFC5-F47C22774C51}"/>
    <dgm:cxn modelId="{D4E6AB12-1696-4A95-9471-D153D19EC2AF}" type="presOf" srcId="{CCC06268-FAD7-4F29-8C65-621FCB3BAF77}" destId="{6C376B1B-96E3-402D-A314-F6B9D44C54EC}" srcOrd="0" destOrd="0" presId="urn:microsoft.com/office/officeart/2005/8/layout/hierarchy3"/>
    <dgm:cxn modelId="{622AA61C-6F63-4183-89F5-FC66268104B0}" type="presOf" srcId="{C5BA7D15-74B1-4106-9E90-3A315464B913}" destId="{FB7CB2DB-F3C1-4E3D-9B17-07B134DF4EB7}" srcOrd="0" destOrd="0" presId="urn:microsoft.com/office/officeart/2005/8/layout/hierarchy3"/>
    <dgm:cxn modelId="{4BEAF320-DBB6-4F24-9B56-21DB2155E9E7}" type="presOf" srcId="{560EFA57-E674-4CA9-8C34-7D57764F0E91}" destId="{4D9BE1D4-6235-40D6-9654-CA312D6FFC2B}" srcOrd="0" destOrd="0" presId="urn:microsoft.com/office/officeart/2005/8/layout/hierarchy3"/>
    <dgm:cxn modelId="{012AC03C-F558-4D0C-A710-88DC9761545F}" type="presOf" srcId="{A255B378-5618-443A-BE0C-75B673582DBE}" destId="{41EE6D9C-6DC1-48DE-BDEA-781AD1F36B26}" srcOrd="0" destOrd="0" presId="urn:microsoft.com/office/officeart/2005/8/layout/hierarchy3"/>
    <dgm:cxn modelId="{158CA340-B6F8-40E2-806A-D20DF07C5753}" type="presOf" srcId="{C371FBBF-AF40-4CEE-9D64-AE0862318284}" destId="{994E8624-82B1-4A7C-85B5-840A5798712D}" srcOrd="0" destOrd="0" presId="urn:microsoft.com/office/officeart/2005/8/layout/hierarchy3"/>
    <dgm:cxn modelId="{1156005C-69C4-4FB7-BF65-E48174997994}" type="presOf" srcId="{D6D62A94-288F-45FC-8912-CB4DC3B57307}" destId="{28439287-9CE8-4B2A-B55E-9029F8097458}" srcOrd="0" destOrd="0" presId="urn:microsoft.com/office/officeart/2005/8/layout/hierarchy3"/>
    <dgm:cxn modelId="{B92EBF63-1B40-4A22-BFCB-4057DE40F1ED}" type="presOf" srcId="{044E85AC-FFBB-40D0-AE77-6285578BA0A4}" destId="{7C5C5976-CAED-4096-B573-E4333B74713F}" srcOrd="0" destOrd="0" presId="urn:microsoft.com/office/officeart/2005/8/layout/hierarchy3"/>
    <dgm:cxn modelId="{9EEE8667-A301-4E7E-BEB8-F3641E36F873}" srcId="{C5BA7D15-74B1-4106-9E90-3A315464B913}" destId="{CCC06268-FAD7-4F29-8C65-621FCB3BAF77}" srcOrd="0" destOrd="0" parTransId="{DFFFD8A2-6AB5-4229-9C7B-4EC65DE4683A}" sibTransId="{7184CEEB-563B-439D-AE14-F6605E1EE0A0}"/>
    <dgm:cxn modelId="{DB878D68-576B-44CB-8A20-C6538DEAB2DD}" srcId="{D6D62A94-288F-45FC-8912-CB4DC3B57307}" destId="{560EFA57-E674-4CA9-8C34-7D57764F0E91}" srcOrd="0" destOrd="0" parTransId="{581C5398-872E-487C-8DEE-46A02BA637C5}" sibTransId="{9B6A5679-506C-4157-98AD-A968EAF9E24B}"/>
    <dgm:cxn modelId="{AE238549-3DE4-4840-9D00-021FAF463F9C}" type="presOf" srcId="{96FE77A0-40A8-4E63-B5B7-29E781C19245}" destId="{108F6966-7DF4-4FBE-96E5-ADB2183BD2A8}" srcOrd="0" destOrd="0" presId="urn:microsoft.com/office/officeart/2005/8/layout/hierarchy3"/>
    <dgm:cxn modelId="{ACDFA56E-A222-4F85-9FB5-5E057A4587BE}" srcId="{D6D62A94-288F-45FC-8912-CB4DC3B57307}" destId="{699242BE-2A44-4B68-9084-4D41059C8CF4}" srcOrd="2" destOrd="0" parTransId="{A255B378-5618-443A-BE0C-75B673582DBE}" sibTransId="{8A9B818B-74B0-4738-8B9F-0631EE9B3184}"/>
    <dgm:cxn modelId="{92794F54-BD57-43B6-BD8F-CCA07DF2B1FF}" type="presOf" srcId="{99C575D4-3E96-4BB0-8F07-E8A4279DA285}" destId="{4EDD0C8C-4D99-49EE-9724-59E54D42250B}" srcOrd="0" destOrd="0" presId="urn:microsoft.com/office/officeart/2005/8/layout/hierarchy3"/>
    <dgm:cxn modelId="{8942F774-7014-4DDC-9F28-BC72984E5DF8}" type="presOf" srcId="{BB2EAA88-64D9-4DB3-A43B-C9A7D671706D}" destId="{F4D32B0B-06BB-4786-99C5-265165D72593}" srcOrd="0" destOrd="0" presId="urn:microsoft.com/office/officeart/2005/8/layout/hierarchy3"/>
    <dgm:cxn modelId="{0028F875-F5E9-422D-B0A9-31880B1E3B31}" type="presOf" srcId="{5CA40CEF-4822-4A00-A2D9-29BE475D0F16}" destId="{47C16300-3367-486B-BBFA-98E8FCBB18FA}" srcOrd="0" destOrd="0" presId="urn:microsoft.com/office/officeart/2005/8/layout/hierarchy3"/>
    <dgm:cxn modelId="{7120F87F-878A-438C-96CE-DBDC2313B30A}" type="presOf" srcId="{0C1C208F-7D22-4FC9-9CC6-C97731BD5B35}" destId="{A48DD536-7AD0-49F6-803A-E5D323CE904F}" srcOrd="0" destOrd="0" presId="urn:microsoft.com/office/officeart/2005/8/layout/hierarchy3"/>
    <dgm:cxn modelId="{EC44B78D-0924-425A-9DE4-D3380207DD25}" type="presOf" srcId="{EEC30FFA-3E3D-4226-AC8D-4F5251D2307D}" destId="{8D8796BE-9D1E-4F61-B523-36ADA63950E6}" srcOrd="0" destOrd="0" presId="urn:microsoft.com/office/officeart/2005/8/layout/hierarchy3"/>
    <dgm:cxn modelId="{CC43E391-50BB-4F74-8B63-18262613DF9B}" type="presOf" srcId="{44BD59CD-C889-4C9D-AD3E-0AF9509EAEDA}" destId="{307C67C1-B94B-4AB7-96BF-AD3976E6A11A}" srcOrd="0" destOrd="0" presId="urn:microsoft.com/office/officeart/2005/8/layout/hierarchy3"/>
    <dgm:cxn modelId="{9F6B4D95-BA55-4F09-8A23-C5D7A2938A5B}" type="presOf" srcId="{699242BE-2A44-4B68-9084-4D41059C8CF4}" destId="{78B3A960-A424-4514-A28E-82E427A0B5CB}" srcOrd="0" destOrd="0" presId="urn:microsoft.com/office/officeart/2005/8/layout/hierarchy3"/>
    <dgm:cxn modelId="{63ACB19A-BADE-4042-86E2-72D32FCAA8E5}" srcId="{D6D62A94-288F-45FC-8912-CB4DC3B57307}" destId="{99C575D4-3E96-4BB0-8F07-E8A4279DA285}" srcOrd="4" destOrd="0" parTransId="{F7BC55C8-59A8-4FA1-9B14-BF5914A8B425}" sibTransId="{C4124209-5FBA-41C6-B96F-8F12E30CAD68}"/>
    <dgm:cxn modelId="{C1E25C9C-F153-484B-8B3D-0E0E814B5F5A}" srcId="{F2E7A08B-B12A-45B9-8E41-F1A3CD1DE7A6}" destId="{5CA40CEF-4822-4A00-A2D9-29BE475D0F16}" srcOrd="1" destOrd="0" parTransId="{EDF4F0DA-07F0-44E2-A9A4-F60AA5A9F61D}" sibTransId="{53F0A48F-C62A-4F16-BEF9-B3ADD16A3061}"/>
    <dgm:cxn modelId="{9F2B519F-AA00-4FDF-9B0F-7535BD16C6FE}" srcId="{C5BA7D15-74B1-4106-9E90-3A315464B913}" destId="{044E85AC-FFBB-40D0-AE77-6285578BA0A4}" srcOrd="1" destOrd="0" parTransId="{44BD59CD-C889-4C9D-AD3E-0AF9509EAEDA}" sibTransId="{BE9F73FA-A239-4155-A469-31532C17534B}"/>
    <dgm:cxn modelId="{AF4EF7A2-228C-4EBB-BAD1-88FA657B2C37}" srcId="{F2E7A08B-B12A-45B9-8E41-F1A3CD1DE7A6}" destId="{96FE77A0-40A8-4E63-B5B7-29E781C19245}" srcOrd="3" destOrd="0" parTransId="{C371FBBF-AF40-4CEE-9D64-AE0862318284}" sibTransId="{026BFC9F-807C-49CD-95F3-E4509806CE46}"/>
    <dgm:cxn modelId="{9FA0D7B5-AA50-4417-8375-80AE46D7113D}" type="presOf" srcId="{F2E7A08B-B12A-45B9-8E41-F1A3CD1DE7A6}" destId="{B22F6E04-DF78-483C-B1C6-B109F08D7B88}" srcOrd="1" destOrd="0" presId="urn:microsoft.com/office/officeart/2005/8/layout/hierarchy3"/>
    <dgm:cxn modelId="{A9EBB3BA-E390-42FD-9FCB-458BF7EBFC4F}" type="presOf" srcId="{F2E7A08B-B12A-45B9-8E41-F1A3CD1DE7A6}" destId="{F397DD11-EF6B-458E-B535-E594212BB44D}" srcOrd="0" destOrd="0" presId="urn:microsoft.com/office/officeart/2005/8/layout/hierarchy3"/>
    <dgm:cxn modelId="{0E9446C0-0F80-496E-B2D1-A6C449724A73}" type="presOf" srcId="{F756A72B-299A-47D5-8FEF-C3FC9327A23F}" destId="{3BAD7D77-787A-469D-A228-76B1FDA5CAC7}" srcOrd="0" destOrd="0" presId="urn:microsoft.com/office/officeart/2005/8/layout/hierarchy3"/>
    <dgm:cxn modelId="{08730AC6-950F-4C67-8BB5-ADCBF99E8E19}" srcId="{F2E7A08B-B12A-45B9-8E41-F1A3CD1DE7A6}" destId="{5EE956DA-4E16-46DF-9017-F50481074974}" srcOrd="0" destOrd="0" parTransId="{E42DCA8B-D607-4EF0-9561-1875F5E6AEB9}" sibTransId="{22F011C4-A7C8-4F48-B42B-7AA06A225CF6}"/>
    <dgm:cxn modelId="{117B8AC8-C5F7-43D8-9281-A73C7ADDB689}" type="presOf" srcId="{F30A8B0B-93A1-4C90-AECC-C10998DA02B1}" destId="{D497E511-8379-4799-98EC-EA2273604D4F}" srcOrd="0" destOrd="0" presId="urn:microsoft.com/office/officeart/2005/8/layout/hierarchy3"/>
    <dgm:cxn modelId="{A30630C9-3046-437D-A658-CF3CB2576D21}" type="presOf" srcId="{EDF4F0DA-07F0-44E2-A9A4-F60AA5A9F61D}" destId="{3097D548-5BE9-4D78-BA98-610C4AE6A88E}" srcOrd="0" destOrd="0" presId="urn:microsoft.com/office/officeart/2005/8/layout/hierarchy3"/>
    <dgm:cxn modelId="{88ADDED3-ED0A-4685-BA0D-0259B9432DEB}" type="presOf" srcId="{F7BC55C8-59A8-4FA1-9B14-BF5914A8B425}" destId="{85122FD9-C691-4507-91E8-63EEED553D0C}" srcOrd="0" destOrd="0" presId="urn:microsoft.com/office/officeart/2005/8/layout/hierarchy3"/>
    <dgm:cxn modelId="{804FE9DE-E77A-4D28-826B-F9BA58E3045C}" type="presOf" srcId="{E42DCA8B-D607-4EF0-9561-1875F5E6AEB9}" destId="{39410F4D-54C7-46BD-B6E5-3BA95794C5D9}" srcOrd="0" destOrd="0" presId="urn:microsoft.com/office/officeart/2005/8/layout/hierarchy3"/>
    <dgm:cxn modelId="{CF9F58E6-5313-4DAF-8E6C-1C124D6002A8}" srcId="{62551ED2-FA3B-41B9-8861-75F5CFEB3418}" destId="{D6D62A94-288F-45FC-8912-CB4DC3B57307}" srcOrd="0" destOrd="0" parTransId="{314DAB71-7CD9-421B-A08E-E3F3CD277F01}" sibTransId="{3B81FE7D-9232-4FE2-952A-9ABC22B2909A}"/>
    <dgm:cxn modelId="{0B8D06E7-7E9A-40AE-9B0B-F06BE5579717}" srcId="{62551ED2-FA3B-41B9-8861-75F5CFEB3418}" destId="{C5BA7D15-74B1-4106-9E90-3A315464B913}" srcOrd="2" destOrd="0" parTransId="{965235D1-0988-4C41-A310-4D7BF005A7C2}" sibTransId="{C5486370-803E-4332-A23E-99D5C5E66564}"/>
    <dgm:cxn modelId="{06AE68E7-91F9-41B0-8EEE-5DFCA918BB83}" srcId="{62551ED2-FA3B-41B9-8861-75F5CFEB3418}" destId="{F2E7A08B-B12A-45B9-8E41-F1A3CD1DE7A6}" srcOrd="1" destOrd="0" parTransId="{2CAF6688-A11D-434D-8296-5E65B5C1B5E3}" sibTransId="{0C3F071E-578D-43D8-9657-1595E216C5EC}"/>
    <dgm:cxn modelId="{F3608EE8-051E-4ECC-B355-245042916A65}" srcId="{D6D62A94-288F-45FC-8912-CB4DC3B57307}" destId="{BB2EAA88-64D9-4DB3-A43B-C9A7D671706D}" srcOrd="1" destOrd="0" parTransId="{F30A8B0B-93A1-4C90-AECC-C10998DA02B1}" sibTransId="{1D015324-31B4-4B78-AFE1-07D25470F410}"/>
    <dgm:cxn modelId="{3A7DD1EA-2A18-48E9-A7F4-B56B240E8C43}" type="presOf" srcId="{62551ED2-FA3B-41B9-8861-75F5CFEB3418}" destId="{8EF82F1D-8019-464D-9DCA-0FD94DEE973D}" srcOrd="0" destOrd="0" presId="urn:microsoft.com/office/officeart/2005/8/layout/hierarchy3"/>
    <dgm:cxn modelId="{E003AAEF-C78A-40D8-B49F-4A26D279C32C}" type="presOf" srcId="{581C5398-872E-487C-8DEE-46A02BA637C5}" destId="{1B279287-54D5-4577-B3FD-19FA4B56F283}" srcOrd="0" destOrd="0" presId="urn:microsoft.com/office/officeart/2005/8/layout/hierarchy3"/>
    <dgm:cxn modelId="{3F781BF2-A580-4986-B6CF-061470BF908D}" type="presOf" srcId="{7F00D99F-358F-4C31-A335-0D8E7DE1FDB1}" destId="{EE2A840B-091E-4617-8A23-4583799B7838}" srcOrd="0" destOrd="0" presId="urn:microsoft.com/office/officeart/2005/8/layout/hierarchy3"/>
    <dgm:cxn modelId="{680472F2-F86D-463D-8C4E-705339FAC53B}" srcId="{F2E7A08B-B12A-45B9-8E41-F1A3CD1DE7A6}" destId="{F756A72B-299A-47D5-8FEF-C3FC9327A23F}" srcOrd="2" destOrd="0" parTransId="{7F00D99F-358F-4C31-A335-0D8E7DE1FDB1}" sibTransId="{AE4D0D20-DAB5-4A9E-A88A-27114A8B69A5}"/>
    <dgm:cxn modelId="{117254F7-6B91-4012-A160-5B3DC1A7E507}" type="presOf" srcId="{5EE956DA-4E16-46DF-9017-F50481074974}" destId="{E5452F33-BEA3-4C9A-81C6-46A05D780BA1}" srcOrd="0" destOrd="0" presId="urn:microsoft.com/office/officeart/2005/8/layout/hierarchy3"/>
    <dgm:cxn modelId="{159D0CF9-FAFE-4FAC-BFA0-26CFDFC7567F}" type="presOf" srcId="{D6D62A94-288F-45FC-8912-CB4DC3B57307}" destId="{645BE9E7-8BF3-4DF8-88C9-607058012681}" srcOrd="1" destOrd="0" presId="urn:microsoft.com/office/officeart/2005/8/layout/hierarchy3"/>
    <dgm:cxn modelId="{C2AC62F9-4FFB-4CB8-B3DB-C0BDA018B0CC}" type="presOf" srcId="{DFFFD8A2-6AB5-4229-9C7B-4EC65DE4683A}" destId="{0CA99902-276C-4025-9EB5-1C84B45F4475}" srcOrd="0" destOrd="0" presId="urn:microsoft.com/office/officeart/2005/8/layout/hierarchy3"/>
    <dgm:cxn modelId="{238AEE7C-500E-4F07-BF6C-CD7E676CA009}" type="presParOf" srcId="{8EF82F1D-8019-464D-9DCA-0FD94DEE973D}" destId="{6B623DC5-8C3D-4117-AD48-CD063EF93FCE}" srcOrd="0" destOrd="0" presId="urn:microsoft.com/office/officeart/2005/8/layout/hierarchy3"/>
    <dgm:cxn modelId="{A4CE6306-06CF-4DA5-A147-C4C1BA2DA6DD}" type="presParOf" srcId="{6B623DC5-8C3D-4117-AD48-CD063EF93FCE}" destId="{BFCC09AA-1298-4D3F-947F-D8460B31387F}" srcOrd="0" destOrd="0" presId="urn:microsoft.com/office/officeart/2005/8/layout/hierarchy3"/>
    <dgm:cxn modelId="{49B45984-7484-4FB8-8E9B-00B8417AEB7B}" type="presParOf" srcId="{BFCC09AA-1298-4D3F-947F-D8460B31387F}" destId="{28439287-9CE8-4B2A-B55E-9029F8097458}" srcOrd="0" destOrd="0" presId="urn:microsoft.com/office/officeart/2005/8/layout/hierarchy3"/>
    <dgm:cxn modelId="{0CFB7F94-8156-45F4-A7DB-630D671C4339}" type="presParOf" srcId="{BFCC09AA-1298-4D3F-947F-D8460B31387F}" destId="{645BE9E7-8BF3-4DF8-88C9-607058012681}" srcOrd="1" destOrd="0" presId="urn:microsoft.com/office/officeart/2005/8/layout/hierarchy3"/>
    <dgm:cxn modelId="{B92C3E20-9096-4803-8645-301A725037D5}" type="presParOf" srcId="{6B623DC5-8C3D-4117-AD48-CD063EF93FCE}" destId="{F085AA31-87D3-4325-B5AE-94774C02C2CB}" srcOrd="1" destOrd="0" presId="urn:microsoft.com/office/officeart/2005/8/layout/hierarchy3"/>
    <dgm:cxn modelId="{ED7E6C71-6F2E-4222-BD47-813166ED495F}" type="presParOf" srcId="{F085AA31-87D3-4325-B5AE-94774C02C2CB}" destId="{1B279287-54D5-4577-B3FD-19FA4B56F283}" srcOrd="0" destOrd="0" presId="urn:microsoft.com/office/officeart/2005/8/layout/hierarchy3"/>
    <dgm:cxn modelId="{462C7CC4-E093-47E2-B8FF-C2D3E1961494}" type="presParOf" srcId="{F085AA31-87D3-4325-B5AE-94774C02C2CB}" destId="{4D9BE1D4-6235-40D6-9654-CA312D6FFC2B}" srcOrd="1" destOrd="0" presId="urn:microsoft.com/office/officeart/2005/8/layout/hierarchy3"/>
    <dgm:cxn modelId="{C7DC81A5-C56C-4116-BD1C-F805736156F5}" type="presParOf" srcId="{F085AA31-87D3-4325-B5AE-94774C02C2CB}" destId="{D497E511-8379-4799-98EC-EA2273604D4F}" srcOrd="2" destOrd="0" presId="urn:microsoft.com/office/officeart/2005/8/layout/hierarchy3"/>
    <dgm:cxn modelId="{3F9D773C-97A6-428F-8A93-4842794CC2FF}" type="presParOf" srcId="{F085AA31-87D3-4325-B5AE-94774C02C2CB}" destId="{F4D32B0B-06BB-4786-99C5-265165D72593}" srcOrd="3" destOrd="0" presId="urn:microsoft.com/office/officeart/2005/8/layout/hierarchy3"/>
    <dgm:cxn modelId="{726118C1-AEE1-4EF1-ABBE-4FDF6EA15475}" type="presParOf" srcId="{F085AA31-87D3-4325-B5AE-94774C02C2CB}" destId="{41EE6D9C-6DC1-48DE-BDEA-781AD1F36B26}" srcOrd="4" destOrd="0" presId="urn:microsoft.com/office/officeart/2005/8/layout/hierarchy3"/>
    <dgm:cxn modelId="{BFCE065D-3750-42C5-B58D-4A572CC69CD5}" type="presParOf" srcId="{F085AA31-87D3-4325-B5AE-94774C02C2CB}" destId="{78B3A960-A424-4514-A28E-82E427A0B5CB}" srcOrd="5" destOrd="0" presId="urn:microsoft.com/office/officeart/2005/8/layout/hierarchy3"/>
    <dgm:cxn modelId="{C44DFFA1-5A14-48A8-847A-C0A0FB3D44E8}" type="presParOf" srcId="{F085AA31-87D3-4325-B5AE-94774C02C2CB}" destId="{8D8796BE-9D1E-4F61-B523-36ADA63950E6}" srcOrd="6" destOrd="0" presId="urn:microsoft.com/office/officeart/2005/8/layout/hierarchy3"/>
    <dgm:cxn modelId="{1AFA3E1F-7482-4EC3-BE6F-CBB1DF203D79}" type="presParOf" srcId="{F085AA31-87D3-4325-B5AE-94774C02C2CB}" destId="{A48DD536-7AD0-49F6-803A-E5D323CE904F}" srcOrd="7" destOrd="0" presId="urn:microsoft.com/office/officeart/2005/8/layout/hierarchy3"/>
    <dgm:cxn modelId="{DC81680B-9B76-4B68-BD1E-F9E1EA44185E}" type="presParOf" srcId="{F085AA31-87D3-4325-B5AE-94774C02C2CB}" destId="{85122FD9-C691-4507-91E8-63EEED553D0C}" srcOrd="8" destOrd="0" presId="urn:microsoft.com/office/officeart/2005/8/layout/hierarchy3"/>
    <dgm:cxn modelId="{7B35F7A2-59F6-4F54-A9B2-018F96B8E4DF}" type="presParOf" srcId="{F085AA31-87D3-4325-B5AE-94774C02C2CB}" destId="{4EDD0C8C-4D99-49EE-9724-59E54D42250B}" srcOrd="9" destOrd="0" presId="urn:microsoft.com/office/officeart/2005/8/layout/hierarchy3"/>
    <dgm:cxn modelId="{91CD87EA-ADBD-437A-BD0A-591EA9DB53A7}" type="presParOf" srcId="{8EF82F1D-8019-464D-9DCA-0FD94DEE973D}" destId="{479BA4BD-41F9-43B5-B057-99B51C113FE7}" srcOrd="1" destOrd="0" presId="urn:microsoft.com/office/officeart/2005/8/layout/hierarchy3"/>
    <dgm:cxn modelId="{13BA9B68-0B7F-4DE7-925A-28049BFCF5AE}" type="presParOf" srcId="{479BA4BD-41F9-43B5-B057-99B51C113FE7}" destId="{1AEBDF36-6DA3-42BC-A4D5-4F6E8B6E48E9}" srcOrd="0" destOrd="0" presId="urn:microsoft.com/office/officeart/2005/8/layout/hierarchy3"/>
    <dgm:cxn modelId="{8C6550D6-43FF-4DF1-8AB6-2837297A29B6}" type="presParOf" srcId="{1AEBDF36-6DA3-42BC-A4D5-4F6E8B6E48E9}" destId="{F397DD11-EF6B-458E-B535-E594212BB44D}" srcOrd="0" destOrd="0" presId="urn:microsoft.com/office/officeart/2005/8/layout/hierarchy3"/>
    <dgm:cxn modelId="{7162C8E2-A2F2-4AAD-AD16-88F70F16BCD3}" type="presParOf" srcId="{1AEBDF36-6DA3-42BC-A4D5-4F6E8B6E48E9}" destId="{B22F6E04-DF78-483C-B1C6-B109F08D7B88}" srcOrd="1" destOrd="0" presId="urn:microsoft.com/office/officeart/2005/8/layout/hierarchy3"/>
    <dgm:cxn modelId="{B9416AE7-F3D8-4E92-A178-788B6D092C6B}" type="presParOf" srcId="{479BA4BD-41F9-43B5-B057-99B51C113FE7}" destId="{37F53B6F-DC75-428F-BCBA-48F0AB07E364}" srcOrd="1" destOrd="0" presId="urn:microsoft.com/office/officeart/2005/8/layout/hierarchy3"/>
    <dgm:cxn modelId="{9ADBECC8-8D14-4C67-8992-FA54900116A1}" type="presParOf" srcId="{37F53B6F-DC75-428F-BCBA-48F0AB07E364}" destId="{39410F4D-54C7-46BD-B6E5-3BA95794C5D9}" srcOrd="0" destOrd="0" presId="urn:microsoft.com/office/officeart/2005/8/layout/hierarchy3"/>
    <dgm:cxn modelId="{5BB6A55A-5353-40A0-8AC2-8B8D74317738}" type="presParOf" srcId="{37F53B6F-DC75-428F-BCBA-48F0AB07E364}" destId="{E5452F33-BEA3-4C9A-81C6-46A05D780BA1}" srcOrd="1" destOrd="0" presId="urn:microsoft.com/office/officeart/2005/8/layout/hierarchy3"/>
    <dgm:cxn modelId="{1FB28480-FCB3-4A33-8FEC-8ACB485ECF84}" type="presParOf" srcId="{37F53B6F-DC75-428F-BCBA-48F0AB07E364}" destId="{3097D548-5BE9-4D78-BA98-610C4AE6A88E}" srcOrd="2" destOrd="0" presId="urn:microsoft.com/office/officeart/2005/8/layout/hierarchy3"/>
    <dgm:cxn modelId="{F6A0FEB7-BEB0-4D89-805E-44E73EA34520}" type="presParOf" srcId="{37F53B6F-DC75-428F-BCBA-48F0AB07E364}" destId="{47C16300-3367-486B-BBFA-98E8FCBB18FA}" srcOrd="3" destOrd="0" presId="urn:microsoft.com/office/officeart/2005/8/layout/hierarchy3"/>
    <dgm:cxn modelId="{08162884-FCA6-4F31-A5F7-0095907201B3}" type="presParOf" srcId="{37F53B6F-DC75-428F-BCBA-48F0AB07E364}" destId="{EE2A840B-091E-4617-8A23-4583799B7838}" srcOrd="4" destOrd="0" presId="urn:microsoft.com/office/officeart/2005/8/layout/hierarchy3"/>
    <dgm:cxn modelId="{BE275125-0278-4381-901C-8D821769B763}" type="presParOf" srcId="{37F53B6F-DC75-428F-BCBA-48F0AB07E364}" destId="{3BAD7D77-787A-469D-A228-76B1FDA5CAC7}" srcOrd="5" destOrd="0" presId="urn:microsoft.com/office/officeart/2005/8/layout/hierarchy3"/>
    <dgm:cxn modelId="{156B5479-D6EF-4A09-80A5-03D740BB3577}" type="presParOf" srcId="{37F53B6F-DC75-428F-BCBA-48F0AB07E364}" destId="{994E8624-82B1-4A7C-85B5-840A5798712D}" srcOrd="6" destOrd="0" presId="urn:microsoft.com/office/officeart/2005/8/layout/hierarchy3"/>
    <dgm:cxn modelId="{0B17956A-D363-4F43-9717-D148B200DD5E}" type="presParOf" srcId="{37F53B6F-DC75-428F-BCBA-48F0AB07E364}" destId="{108F6966-7DF4-4FBE-96E5-ADB2183BD2A8}" srcOrd="7" destOrd="0" presId="urn:microsoft.com/office/officeart/2005/8/layout/hierarchy3"/>
    <dgm:cxn modelId="{BEF340CE-27AD-4A8A-A96A-AE6DA11C55B6}" type="presParOf" srcId="{8EF82F1D-8019-464D-9DCA-0FD94DEE973D}" destId="{09C47690-2E78-442D-8A0A-D634825654AC}" srcOrd="2" destOrd="0" presId="urn:microsoft.com/office/officeart/2005/8/layout/hierarchy3"/>
    <dgm:cxn modelId="{915AAC6C-B5C7-45C9-80F6-9A43832CE188}" type="presParOf" srcId="{09C47690-2E78-442D-8A0A-D634825654AC}" destId="{A3B9B32F-09BE-4A72-B81F-BF1787BE1E3B}" srcOrd="0" destOrd="0" presId="urn:microsoft.com/office/officeart/2005/8/layout/hierarchy3"/>
    <dgm:cxn modelId="{30BEEAD9-926C-41EC-8BC6-7C8EB4C17648}" type="presParOf" srcId="{A3B9B32F-09BE-4A72-B81F-BF1787BE1E3B}" destId="{FB7CB2DB-F3C1-4E3D-9B17-07B134DF4EB7}" srcOrd="0" destOrd="0" presId="urn:microsoft.com/office/officeart/2005/8/layout/hierarchy3"/>
    <dgm:cxn modelId="{650FE821-1CA7-439F-BA76-4564A5A9CA4C}" type="presParOf" srcId="{A3B9B32F-09BE-4A72-B81F-BF1787BE1E3B}" destId="{DB97A0F1-20CE-4EF7-8E53-2A45D533D989}" srcOrd="1" destOrd="0" presId="urn:microsoft.com/office/officeart/2005/8/layout/hierarchy3"/>
    <dgm:cxn modelId="{F21F9D67-8AE6-4C21-A0C2-A96BEACE2E29}" type="presParOf" srcId="{09C47690-2E78-442D-8A0A-D634825654AC}" destId="{72204296-4840-445F-95A4-446139772D75}" srcOrd="1" destOrd="0" presId="urn:microsoft.com/office/officeart/2005/8/layout/hierarchy3"/>
    <dgm:cxn modelId="{DC538BA8-4B0C-4066-BECF-EE740459FEEF}" type="presParOf" srcId="{72204296-4840-445F-95A4-446139772D75}" destId="{0CA99902-276C-4025-9EB5-1C84B45F4475}" srcOrd="0" destOrd="0" presId="urn:microsoft.com/office/officeart/2005/8/layout/hierarchy3"/>
    <dgm:cxn modelId="{E206ECEF-CD78-4B60-9C85-3EC918C0D66D}" type="presParOf" srcId="{72204296-4840-445F-95A4-446139772D75}" destId="{6C376B1B-96E3-402D-A314-F6B9D44C54EC}" srcOrd="1" destOrd="0" presId="urn:microsoft.com/office/officeart/2005/8/layout/hierarchy3"/>
    <dgm:cxn modelId="{753003AC-3688-488B-9CE4-F6DC3498DEB9}" type="presParOf" srcId="{72204296-4840-445F-95A4-446139772D75}" destId="{307C67C1-B94B-4AB7-96BF-AD3976E6A11A}" srcOrd="2" destOrd="0" presId="urn:microsoft.com/office/officeart/2005/8/layout/hierarchy3"/>
    <dgm:cxn modelId="{FC6ECCA1-C8B4-4411-A919-FE92101894EB}" type="presParOf" srcId="{72204296-4840-445F-95A4-446139772D75}" destId="{7C5C5976-CAED-4096-B573-E4333B74713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E373D-8AEB-44D9-B319-DCEFE3B3E37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E35CE90F-ADF4-49FE-9772-91D9E687D017}">
      <dgm:prSet/>
      <dgm:spPr/>
      <dgm:t>
        <a:bodyPr/>
        <a:lstStyle/>
        <a:p>
          <a:r>
            <a:rPr lang="en-US"/>
            <a:t>Class: Classes loaded by a system class loader; contains references to static variables as well</a:t>
          </a:r>
          <a:endParaRPr lang="ru-RU"/>
        </a:p>
      </dgm:t>
    </dgm:pt>
    <dgm:pt modelId="{27278FC4-3C01-4A6B-884D-A844CC646ACC}" type="parTrans" cxnId="{C8AE6EDB-2E4D-4AF0-8AEC-646240A4D7FD}">
      <dgm:prSet/>
      <dgm:spPr/>
      <dgm:t>
        <a:bodyPr/>
        <a:lstStyle/>
        <a:p>
          <a:endParaRPr lang="ru-RU"/>
        </a:p>
      </dgm:t>
    </dgm:pt>
    <dgm:pt modelId="{DF5A45D7-A23D-4900-8B7F-9645DBEFCD32}" type="sibTrans" cxnId="{C8AE6EDB-2E4D-4AF0-8AEC-646240A4D7FD}">
      <dgm:prSet/>
      <dgm:spPr/>
      <dgm:t>
        <a:bodyPr/>
        <a:lstStyle/>
        <a:p>
          <a:endParaRPr lang="ru-RU"/>
        </a:p>
      </dgm:t>
    </dgm:pt>
    <dgm:pt modelId="{BDAA721C-4FD0-4301-BFC6-1AF4E8FCD585}">
      <dgm:prSet/>
      <dgm:spPr/>
      <dgm:t>
        <a:bodyPr/>
        <a:lstStyle/>
        <a:p>
          <a:r>
            <a:rPr lang="en-US" dirty="0"/>
            <a:t>Stack Local: Local variables and parameters to methods stored on the local stack</a:t>
          </a:r>
          <a:endParaRPr lang="ru-RU" dirty="0"/>
        </a:p>
      </dgm:t>
    </dgm:pt>
    <dgm:pt modelId="{32382211-DDDD-441D-B5B9-953B2B56DAAD}" type="parTrans" cxnId="{93BDC2C7-74CC-4EE0-9129-C4AF0743431E}">
      <dgm:prSet/>
      <dgm:spPr/>
      <dgm:t>
        <a:bodyPr/>
        <a:lstStyle/>
        <a:p>
          <a:endParaRPr lang="ru-RU"/>
        </a:p>
      </dgm:t>
    </dgm:pt>
    <dgm:pt modelId="{2CE562AE-BA03-415F-B113-698D26C4A273}" type="sibTrans" cxnId="{93BDC2C7-74CC-4EE0-9129-C4AF0743431E}">
      <dgm:prSet/>
      <dgm:spPr/>
      <dgm:t>
        <a:bodyPr/>
        <a:lstStyle/>
        <a:p>
          <a:endParaRPr lang="ru-RU"/>
        </a:p>
      </dgm:t>
    </dgm:pt>
    <dgm:pt modelId="{5B8E7B1E-2B74-42F6-AC3A-F091851353CF}">
      <dgm:prSet/>
      <dgm:spPr/>
      <dgm:t>
        <a:bodyPr/>
        <a:lstStyle/>
        <a:p>
          <a:r>
            <a:rPr lang="en-US" dirty="0"/>
            <a:t>Active Java Threads: All active Java threads</a:t>
          </a:r>
          <a:endParaRPr lang="ru-RU" dirty="0"/>
        </a:p>
      </dgm:t>
    </dgm:pt>
    <dgm:pt modelId="{9E2E2BBF-B0CB-476B-9CAA-0236A712520A}" type="parTrans" cxnId="{F4D6567E-CF83-4A2B-99CE-3CC1744DD8AE}">
      <dgm:prSet/>
      <dgm:spPr/>
      <dgm:t>
        <a:bodyPr/>
        <a:lstStyle/>
        <a:p>
          <a:endParaRPr lang="ru-RU"/>
        </a:p>
      </dgm:t>
    </dgm:pt>
    <dgm:pt modelId="{7680E960-B648-4A4B-899E-B8987D4FE695}" type="sibTrans" cxnId="{F4D6567E-CF83-4A2B-99CE-3CC1744DD8AE}">
      <dgm:prSet/>
      <dgm:spPr/>
      <dgm:t>
        <a:bodyPr/>
        <a:lstStyle/>
        <a:p>
          <a:endParaRPr lang="ru-RU"/>
        </a:p>
      </dgm:t>
    </dgm:pt>
    <dgm:pt modelId="{45BE4038-65C0-4410-973E-3D0663F05083}">
      <dgm:prSet/>
      <dgm:spPr/>
      <dgm:t>
        <a:bodyPr/>
        <a:lstStyle/>
        <a:p>
          <a:r>
            <a:rPr lang="en-US"/>
            <a:t>JNI References</a:t>
          </a:r>
          <a:endParaRPr lang="ru-RU"/>
        </a:p>
      </dgm:t>
    </dgm:pt>
    <dgm:pt modelId="{A176E3F4-64C1-4AD7-B8A3-68530B8A43F6}" type="parTrans" cxnId="{ABC908CF-D4B5-4398-890F-713E9C7BFF25}">
      <dgm:prSet/>
      <dgm:spPr/>
      <dgm:t>
        <a:bodyPr/>
        <a:lstStyle/>
        <a:p>
          <a:endParaRPr lang="ru-RU"/>
        </a:p>
      </dgm:t>
    </dgm:pt>
    <dgm:pt modelId="{7C865344-1FB6-46FE-89BB-83A19D77744E}" type="sibTrans" cxnId="{ABC908CF-D4B5-4398-890F-713E9C7BFF25}">
      <dgm:prSet/>
      <dgm:spPr/>
      <dgm:t>
        <a:bodyPr/>
        <a:lstStyle/>
        <a:p>
          <a:endParaRPr lang="ru-RU"/>
        </a:p>
      </dgm:t>
    </dgm:pt>
    <dgm:pt modelId="{C078AD4B-7BFC-439F-86A2-94DD5917DFAE}" type="pres">
      <dgm:prSet presAssocID="{528E373D-8AEB-44D9-B319-DCEFE3B3E37D}" presName="linear" presStyleCnt="0">
        <dgm:presLayoutVars>
          <dgm:dir/>
          <dgm:animLvl val="lvl"/>
          <dgm:resizeHandles val="exact"/>
        </dgm:presLayoutVars>
      </dgm:prSet>
      <dgm:spPr/>
    </dgm:pt>
    <dgm:pt modelId="{66EB100D-3A68-4E79-B1E1-5833FED09C03}" type="pres">
      <dgm:prSet presAssocID="{E35CE90F-ADF4-49FE-9772-91D9E687D017}" presName="parentLin" presStyleCnt="0"/>
      <dgm:spPr/>
    </dgm:pt>
    <dgm:pt modelId="{45ABFC34-72DB-4DEF-9417-A559F3B456F7}" type="pres">
      <dgm:prSet presAssocID="{E35CE90F-ADF4-49FE-9772-91D9E687D017}" presName="parentLeftMargin" presStyleLbl="node1" presStyleIdx="0" presStyleCnt="4"/>
      <dgm:spPr/>
    </dgm:pt>
    <dgm:pt modelId="{3132BB02-0718-4A42-BC8B-E51C3FEBC0F5}" type="pres">
      <dgm:prSet presAssocID="{E35CE90F-ADF4-49FE-9772-91D9E687D0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3E572E-63BB-49B9-8F48-C1438E8ED234}" type="pres">
      <dgm:prSet presAssocID="{E35CE90F-ADF4-49FE-9772-91D9E687D017}" presName="negativeSpace" presStyleCnt="0"/>
      <dgm:spPr/>
    </dgm:pt>
    <dgm:pt modelId="{A9647CD1-E7D8-4FF4-B50F-1D3594242405}" type="pres">
      <dgm:prSet presAssocID="{E35CE90F-ADF4-49FE-9772-91D9E687D017}" presName="childText" presStyleLbl="conFgAcc1" presStyleIdx="0" presStyleCnt="4">
        <dgm:presLayoutVars>
          <dgm:bulletEnabled val="1"/>
        </dgm:presLayoutVars>
      </dgm:prSet>
      <dgm:spPr/>
    </dgm:pt>
    <dgm:pt modelId="{CD4BE7F2-5AA1-439A-9B4F-AEAEC0A751F0}" type="pres">
      <dgm:prSet presAssocID="{DF5A45D7-A23D-4900-8B7F-9645DBEFCD32}" presName="spaceBetweenRectangles" presStyleCnt="0"/>
      <dgm:spPr/>
    </dgm:pt>
    <dgm:pt modelId="{FAC9A9B5-DBD7-4092-ACA2-E45905C3B5ED}" type="pres">
      <dgm:prSet presAssocID="{BDAA721C-4FD0-4301-BFC6-1AF4E8FCD585}" presName="parentLin" presStyleCnt="0"/>
      <dgm:spPr/>
    </dgm:pt>
    <dgm:pt modelId="{7A5954CB-E827-47B2-889F-1367187435F9}" type="pres">
      <dgm:prSet presAssocID="{BDAA721C-4FD0-4301-BFC6-1AF4E8FCD585}" presName="parentLeftMargin" presStyleLbl="node1" presStyleIdx="0" presStyleCnt="4"/>
      <dgm:spPr/>
    </dgm:pt>
    <dgm:pt modelId="{5A4B8331-50A5-458B-B232-4D2145CF9A84}" type="pres">
      <dgm:prSet presAssocID="{BDAA721C-4FD0-4301-BFC6-1AF4E8FCD5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51D4B6-1554-4E11-BDFD-E616B8413C0F}" type="pres">
      <dgm:prSet presAssocID="{BDAA721C-4FD0-4301-BFC6-1AF4E8FCD585}" presName="negativeSpace" presStyleCnt="0"/>
      <dgm:spPr/>
    </dgm:pt>
    <dgm:pt modelId="{60110FEC-9E96-4DF6-8E0A-BB89198986C9}" type="pres">
      <dgm:prSet presAssocID="{BDAA721C-4FD0-4301-BFC6-1AF4E8FCD585}" presName="childText" presStyleLbl="conFgAcc1" presStyleIdx="1" presStyleCnt="4">
        <dgm:presLayoutVars>
          <dgm:bulletEnabled val="1"/>
        </dgm:presLayoutVars>
      </dgm:prSet>
      <dgm:spPr/>
    </dgm:pt>
    <dgm:pt modelId="{3669B8AE-0CEF-4E20-8C88-BB94F3F3DD51}" type="pres">
      <dgm:prSet presAssocID="{2CE562AE-BA03-415F-B113-698D26C4A273}" presName="spaceBetweenRectangles" presStyleCnt="0"/>
      <dgm:spPr/>
    </dgm:pt>
    <dgm:pt modelId="{C3F25601-6E28-4483-95FF-01251BC01023}" type="pres">
      <dgm:prSet presAssocID="{5B8E7B1E-2B74-42F6-AC3A-F091851353CF}" presName="parentLin" presStyleCnt="0"/>
      <dgm:spPr/>
    </dgm:pt>
    <dgm:pt modelId="{46FFA76C-AEC3-4073-9B51-F3C21A106E2A}" type="pres">
      <dgm:prSet presAssocID="{5B8E7B1E-2B74-42F6-AC3A-F091851353CF}" presName="parentLeftMargin" presStyleLbl="node1" presStyleIdx="1" presStyleCnt="4"/>
      <dgm:spPr/>
    </dgm:pt>
    <dgm:pt modelId="{F64E0F80-43BF-40EF-9F92-B2CF55E7C896}" type="pres">
      <dgm:prSet presAssocID="{5B8E7B1E-2B74-42F6-AC3A-F091851353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02A741-59DA-466D-8E54-D8AA0B43C914}" type="pres">
      <dgm:prSet presAssocID="{5B8E7B1E-2B74-42F6-AC3A-F091851353CF}" presName="negativeSpace" presStyleCnt="0"/>
      <dgm:spPr/>
    </dgm:pt>
    <dgm:pt modelId="{CD262AFE-A7BD-4C57-8CA9-D01697FAA26B}" type="pres">
      <dgm:prSet presAssocID="{5B8E7B1E-2B74-42F6-AC3A-F091851353CF}" presName="childText" presStyleLbl="conFgAcc1" presStyleIdx="2" presStyleCnt="4">
        <dgm:presLayoutVars>
          <dgm:bulletEnabled val="1"/>
        </dgm:presLayoutVars>
      </dgm:prSet>
      <dgm:spPr/>
    </dgm:pt>
    <dgm:pt modelId="{1579E8FD-DDD0-4D81-AD51-FC0F0DFF8656}" type="pres">
      <dgm:prSet presAssocID="{7680E960-B648-4A4B-899E-B8987D4FE695}" presName="spaceBetweenRectangles" presStyleCnt="0"/>
      <dgm:spPr/>
    </dgm:pt>
    <dgm:pt modelId="{6711854C-B710-4CF3-B027-C8A214841B6B}" type="pres">
      <dgm:prSet presAssocID="{45BE4038-65C0-4410-973E-3D0663F05083}" presName="parentLin" presStyleCnt="0"/>
      <dgm:spPr/>
    </dgm:pt>
    <dgm:pt modelId="{E4B8A352-F751-4E8A-981C-072C24D5D6B4}" type="pres">
      <dgm:prSet presAssocID="{45BE4038-65C0-4410-973E-3D0663F05083}" presName="parentLeftMargin" presStyleLbl="node1" presStyleIdx="2" presStyleCnt="4"/>
      <dgm:spPr/>
    </dgm:pt>
    <dgm:pt modelId="{7797CEF5-615C-4E96-9D4A-5171511A224A}" type="pres">
      <dgm:prSet presAssocID="{45BE4038-65C0-4410-973E-3D0663F0508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C3F4D80-1B04-4E67-A96A-386D92CAC75D}" type="pres">
      <dgm:prSet presAssocID="{45BE4038-65C0-4410-973E-3D0663F05083}" presName="negativeSpace" presStyleCnt="0"/>
      <dgm:spPr/>
    </dgm:pt>
    <dgm:pt modelId="{0E006E37-839C-4695-A2BF-2AC79AB74EF9}" type="pres">
      <dgm:prSet presAssocID="{45BE4038-65C0-4410-973E-3D0663F050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37A310D-4D50-4EE8-98D5-457AB9F995DC}" type="presOf" srcId="{45BE4038-65C0-4410-973E-3D0663F05083}" destId="{E4B8A352-F751-4E8A-981C-072C24D5D6B4}" srcOrd="0" destOrd="0" presId="urn:microsoft.com/office/officeart/2005/8/layout/list1"/>
    <dgm:cxn modelId="{4963061B-F19D-40BA-BC0A-4B7209B6CC38}" type="presOf" srcId="{BDAA721C-4FD0-4301-BFC6-1AF4E8FCD585}" destId="{7A5954CB-E827-47B2-889F-1367187435F9}" srcOrd="0" destOrd="0" presId="urn:microsoft.com/office/officeart/2005/8/layout/list1"/>
    <dgm:cxn modelId="{51E82B1F-F0C5-429A-8CC4-CD58DDDDDE38}" type="presOf" srcId="{BDAA721C-4FD0-4301-BFC6-1AF4E8FCD585}" destId="{5A4B8331-50A5-458B-B232-4D2145CF9A84}" srcOrd="1" destOrd="0" presId="urn:microsoft.com/office/officeart/2005/8/layout/list1"/>
    <dgm:cxn modelId="{5D2D353D-CEDD-4A64-AB00-6B46D2EFB4DE}" type="presOf" srcId="{E35CE90F-ADF4-49FE-9772-91D9E687D017}" destId="{45ABFC34-72DB-4DEF-9417-A559F3B456F7}" srcOrd="0" destOrd="0" presId="urn:microsoft.com/office/officeart/2005/8/layout/list1"/>
    <dgm:cxn modelId="{F4D6567E-CF83-4A2B-99CE-3CC1744DD8AE}" srcId="{528E373D-8AEB-44D9-B319-DCEFE3B3E37D}" destId="{5B8E7B1E-2B74-42F6-AC3A-F091851353CF}" srcOrd="2" destOrd="0" parTransId="{9E2E2BBF-B0CB-476B-9CAA-0236A712520A}" sibTransId="{7680E960-B648-4A4B-899E-B8987D4FE695}"/>
    <dgm:cxn modelId="{0AF3F286-D44A-441F-B3BE-74BF02BD2514}" type="presOf" srcId="{528E373D-8AEB-44D9-B319-DCEFE3B3E37D}" destId="{C078AD4B-7BFC-439F-86A2-94DD5917DFAE}" srcOrd="0" destOrd="0" presId="urn:microsoft.com/office/officeart/2005/8/layout/list1"/>
    <dgm:cxn modelId="{E37A2899-806B-4BA3-A347-5D015E6B0995}" type="presOf" srcId="{5B8E7B1E-2B74-42F6-AC3A-F091851353CF}" destId="{F64E0F80-43BF-40EF-9F92-B2CF55E7C896}" srcOrd="1" destOrd="0" presId="urn:microsoft.com/office/officeart/2005/8/layout/list1"/>
    <dgm:cxn modelId="{19C558B2-FDF6-4ADA-8547-B644FDBC81C0}" type="presOf" srcId="{45BE4038-65C0-4410-973E-3D0663F05083}" destId="{7797CEF5-615C-4E96-9D4A-5171511A224A}" srcOrd="1" destOrd="0" presId="urn:microsoft.com/office/officeart/2005/8/layout/list1"/>
    <dgm:cxn modelId="{B52105C0-EEEF-4DBF-9238-AED95A0328CD}" type="presOf" srcId="{5B8E7B1E-2B74-42F6-AC3A-F091851353CF}" destId="{46FFA76C-AEC3-4073-9B51-F3C21A106E2A}" srcOrd="0" destOrd="0" presId="urn:microsoft.com/office/officeart/2005/8/layout/list1"/>
    <dgm:cxn modelId="{93BDC2C7-74CC-4EE0-9129-C4AF0743431E}" srcId="{528E373D-8AEB-44D9-B319-DCEFE3B3E37D}" destId="{BDAA721C-4FD0-4301-BFC6-1AF4E8FCD585}" srcOrd="1" destOrd="0" parTransId="{32382211-DDDD-441D-B5B9-953B2B56DAAD}" sibTransId="{2CE562AE-BA03-415F-B113-698D26C4A273}"/>
    <dgm:cxn modelId="{ABC908CF-D4B5-4398-890F-713E9C7BFF25}" srcId="{528E373D-8AEB-44D9-B319-DCEFE3B3E37D}" destId="{45BE4038-65C0-4410-973E-3D0663F05083}" srcOrd="3" destOrd="0" parTransId="{A176E3F4-64C1-4AD7-B8A3-68530B8A43F6}" sibTransId="{7C865344-1FB6-46FE-89BB-83A19D77744E}"/>
    <dgm:cxn modelId="{C8AE6EDB-2E4D-4AF0-8AEC-646240A4D7FD}" srcId="{528E373D-8AEB-44D9-B319-DCEFE3B3E37D}" destId="{E35CE90F-ADF4-49FE-9772-91D9E687D017}" srcOrd="0" destOrd="0" parTransId="{27278FC4-3C01-4A6B-884D-A844CC646ACC}" sibTransId="{DF5A45D7-A23D-4900-8B7F-9645DBEFCD32}"/>
    <dgm:cxn modelId="{A0F020E7-1CCE-44E3-A92F-343D5FE3553C}" type="presOf" srcId="{E35CE90F-ADF4-49FE-9772-91D9E687D017}" destId="{3132BB02-0718-4A42-BC8B-E51C3FEBC0F5}" srcOrd="1" destOrd="0" presId="urn:microsoft.com/office/officeart/2005/8/layout/list1"/>
    <dgm:cxn modelId="{51250CA9-04F2-4F31-AC7E-4DF579304300}" type="presParOf" srcId="{C078AD4B-7BFC-439F-86A2-94DD5917DFAE}" destId="{66EB100D-3A68-4E79-B1E1-5833FED09C03}" srcOrd="0" destOrd="0" presId="urn:microsoft.com/office/officeart/2005/8/layout/list1"/>
    <dgm:cxn modelId="{39757DEE-A1E1-40C4-B267-E09A530F1184}" type="presParOf" srcId="{66EB100D-3A68-4E79-B1E1-5833FED09C03}" destId="{45ABFC34-72DB-4DEF-9417-A559F3B456F7}" srcOrd="0" destOrd="0" presId="urn:microsoft.com/office/officeart/2005/8/layout/list1"/>
    <dgm:cxn modelId="{3CF0166B-C0D4-446A-8DD5-95C250626807}" type="presParOf" srcId="{66EB100D-3A68-4E79-B1E1-5833FED09C03}" destId="{3132BB02-0718-4A42-BC8B-E51C3FEBC0F5}" srcOrd="1" destOrd="0" presId="urn:microsoft.com/office/officeart/2005/8/layout/list1"/>
    <dgm:cxn modelId="{293E96ED-EC01-44AA-AD47-1A4EDE7992FE}" type="presParOf" srcId="{C078AD4B-7BFC-439F-86A2-94DD5917DFAE}" destId="{B63E572E-63BB-49B9-8F48-C1438E8ED234}" srcOrd="1" destOrd="0" presId="urn:microsoft.com/office/officeart/2005/8/layout/list1"/>
    <dgm:cxn modelId="{51847582-FE0E-4C21-87E8-FA14B515D416}" type="presParOf" srcId="{C078AD4B-7BFC-439F-86A2-94DD5917DFAE}" destId="{A9647CD1-E7D8-4FF4-B50F-1D3594242405}" srcOrd="2" destOrd="0" presId="urn:microsoft.com/office/officeart/2005/8/layout/list1"/>
    <dgm:cxn modelId="{F6D88EB0-2774-4F2C-86F9-B75DEBDC34E3}" type="presParOf" srcId="{C078AD4B-7BFC-439F-86A2-94DD5917DFAE}" destId="{CD4BE7F2-5AA1-439A-9B4F-AEAEC0A751F0}" srcOrd="3" destOrd="0" presId="urn:microsoft.com/office/officeart/2005/8/layout/list1"/>
    <dgm:cxn modelId="{937DF2BF-6389-4968-A098-1118FF12E21E}" type="presParOf" srcId="{C078AD4B-7BFC-439F-86A2-94DD5917DFAE}" destId="{FAC9A9B5-DBD7-4092-ACA2-E45905C3B5ED}" srcOrd="4" destOrd="0" presId="urn:microsoft.com/office/officeart/2005/8/layout/list1"/>
    <dgm:cxn modelId="{76B36ED7-6516-4CD3-9031-0A5BD14076CA}" type="presParOf" srcId="{FAC9A9B5-DBD7-4092-ACA2-E45905C3B5ED}" destId="{7A5954CB-E827-47B2-889F-1367187435F9}" srcOrd="0" destOrd="0" presId="urn:microsoft.com/office/officeart/2005/8/layout/list1"/>
    <dgm:cxn modelId="{A61F73E5-73D0-4281-B27B-23A6009E5B99}" type="presParOf" srcId="{FAC9A9B5-DBD7-4092-ACA2-E45905C3B5ED}" destId="{5A4B8331-50A5-458B-B232-4D2145CF9A84}" srcOrd="1" destOrd="0" presId="urn:microsoft.com/office/officeart/2005/8/layout/list1"/>
    <dgm:cxn modelId="{9438A975-1C52-47A3-8C74-DADAB82F2C2E}" type="presParOf" srcId="{C078AD4B-7BFC-439F-86A2-94DD5917DFAE}" destId="{2751D4B6-1554-4E11-BDFD-E616B8413C0F}" srcOrd="5" destOrd="0" presId="urn:microsoft.com/office/officeart/2005/8/layout/list1"/>
    <dgm:cxn modelId="{F1EF5097-FB3C-4800-BB33-92E886A4752E}" type="presParOf" srcId="{C078AD4B-7BFC-439F-86A2-94DD5917DFAE}" destId="{60110FEC-9E96-4DF6-8E0A-BB89198986C9}" srcOrd="6" destOrd="0" presId="urn:microsoft.com/office/officeart/2005/8/layout/list1"/>
    <dgm:cxn modelId="{6BAD7A24-AB78-4430-9DD0-56BCABBAB2FB}" type="presParOf" srcId="{C078AD4B-7BFC-439F-86A2-94DD5917DFAE}" destId="{3669B8AE-0CEF-4E20-8C88-BB94F3F3DD51}" srcOrd="7" destOrd="0" presId="urn:microsoft.com/office/officeart/2005/8/layout/list1"/>
    <dgm:cxn modelId="{9B121E00-DA33-41CC-BDCB-DB911667A13B}" type="presParOf" srcId="{C078AD4B-7BFC-439F-86A2-94DD5917DFAE}" destId="{C3F25601-6E28-4483-95FF-01251BC01023}" srcOrd="8" destOrd="0" presId="urn:microsoft.com/office/officeart/2005/8/layout/list1"/>
    <dgm:cxn modelId="{8ED3D992-0B04-4164-BE99-DCA9F624556A}" type="presParOf" srcId="{C3F25601-6E28-4483-95FF-01251BC01023}" destId="{46FFA76C-AEC3-4073-9B51-F3C21A106E2A}" srcOrd="0" destOrd="0" presId="urn:microsoft.com/office/officeart/2005/8/layout/list1"/>
    <dgm:cxn modelId="{4BB539D8-B1B5-4317-9B47-2BE92AA784EF}" type="presParOf" srcId="{C3F25601-6E28-4483-95FF-01251BC01023}" destId="{F64E0F80-43BF-40EF-9F92-B2CF55E7C896}" srcOrd="1" destOrd="0" presId="urn:microsoft.com/office/officeart/2005/8/layout/list1"/>
    <dgm:cxn modelId="{504E1C97-8C22-45E5-A52B-6924FBABB2E1}" type="presParOf" srcId="{C078AD4B-7BFC-439F-86A2-94DD5917DFAE}" destId="{7302A741-59DA-466D-8E54-D8AA0B43C914}" srcOrd="9" destOrd="0" presId="urn:microsoft.com/office/officeart/2005/8/layout/list1"/>
    <dgm:cxn modelId="{4AC6AEA0-4A03-4D66-8829-541B11C83E99}" type="presParOf" srcId="{C078AD4B-7BFC-439F-86A2-94DD5917DFAE}" destId="{CD262AFE-A7BD-4C57-8CA9-D01697FAA26B}" srcOrd="10" destOrd="0" presId="urn:microsoft.com/office/officeart/2005/8/layout/list1"/>
    <dgm:cxn modelId="{A84B458E-4DE3-431B-86F2-35423A675D02}" type="presParOf" srcId="{C078AD4B-7BFC-439F-86A2-94DD5917DFAE}" destId="{1579E8FD-DDD0-4D81-AD51-FC0F0DFF8656}" srcOrd="11" destOrd="0" presId="urn:microsoft.com/office/officeart/2005/8/layout/list1"/>
    <dgm:cxn modelId="{AE621F6A-B244-46FB-A7F3-9F7A73E793E1}" type="presParOf" srcId="{C078AD4B-7BFC-439F-86A2-94DD5917DFAE}" destId="{6711854C-B710-4CF3-B027-C8A214841B6B}" srcOrd="12" destOrd="0" presId="urn:microsoft.com/office/officeart/2005/8/layout/list1"/>
    <dgm:cxn modelId="{B669111D-98DF-4A57-9F05-7DFA2F7FC021}" type="presParOf" srcId="{6711854C-B710-4CF3-B027-C8A214841B6B}" destId="{E4B8A352-F751-4E8A-981C-072C24D5D6B4}" srcOrd="0" destOrd="0" presId="urn:microsoft.com/office/officeart/2005/8/layout/list1"/>
    <dgm:cxn modelId="{79D18A37-9B85-4C1E-9D17-52E91E8CE804}" type="presParOf" srcId="{6711854C-B710-4CF3-B027-C8A214841B6B}" destId="{7797CEF5-615C-4E96-9D4A-5171511A224A}" srcOrd="1" destOrd="0" presId="urn:microsoft.com/office/officeart/2005/8/layout/list1"/>
    <dgm:cxn modelId="{C6FE1A89-751E-453C-B803-32DD0B902E4F}" type="presParOf" srcId="{C078AD4B-7BFC-439F-86A2-94DD5917DFAE}" destId="{AC3F4D80-1B04-4E67-A96A-386D92CAC75D}" srcOrd="13" destOrd="0" presId="urn:microsoft.com/office/officeart/2005/8/layout/list1"/>
    <dgm:cxn modelId="{800590A4-A343-4A89-9DDB-FD2974507F32}" type="presParOf" srcId="{C078AD4B-7BFC-439F-86A2-94DD5917DFAE}" destId="{0E006E37-839C-4695-A2BF-2AC79AB74E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97EE4-73C7-40D2-A7D8-B4023BD68BC3}" type="doc">
      <dgm:prSet loTypeId="urn:microsoft.com/office/officeart/2005/8/layout/hProcess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E48C25A-A1AC-43E5-9B4E-B09C8C1BE483}">
      <dgm:prSet phldrT="[Text]" phldr="1"/>
      <dgm:spPr/>
      <dgm:t>
        <a:bodyPr/>
        <a:lstStyle/>
        <a:p>
          <a:endParaRPr lang="ru-RU" dirty="0"/>
        </a:p>
      </dgm:t>
    </dgm:pt>
    <dgm:pt modelId="{CCC47C12-65F9-4CB8-9EE3-4CF1A0FE22AA}" type="parTrans" cxnId="{4519AD35-96DF-47B6-8573-6A3853CE5092}">
      <dgm:prSet/>
      <dgm:spPr/>
      <dgm:t>
        <a:bodyPr/>
        <a:lstStyle/>
        <a:p>
          <a:endParaRPr lang="ru-RU"/>
        </a:p>
      </dgm:t>
    </dgm:pt>
    <dgm:pt modelId="{9BF0879B-D38E-4EF2-A821-EA15B8550F76}" type="sibTrans" cxnId="{4519AD35-96DF-47B6-8573-6A3853CE5092}">
      <dgm:prSet/>
      <dgm:spPr/>
      <dgm:t>
        <a:bodyPr/>
        <a:lstStyle/>
        <a:p>
          <a:endParaRPr lang="ru-RU"/>
        </a:p>
      </dgm:t>
    </dgm:pt>
    <dgm:pt modelId="{043C61B3-1A85-4053-A37C-E30FA3740930}">
      <dgm:prSet phldrT="[Text]"/>
      <dgm:spPr/>
      <dgm:t>
        <a:bodyPr/>
        <a:lstStyle/>
        <a:p>
          <a:r>
            <a:rPr lang="en-US" dirty="0"/>
            <a:t>Serial GC</a:t>
          </a:r>
          <a:endParaRPr lang="ru-RU" dirty="0"/>
        </a:p>
      </dgm:t>
    </dgm:pt>
    <dgm:pt modelId="{A59BFD76-B51C-483C-BDA3-6A0173FB204B}" type="parTrans" cxnId="{5DA9F740-1CE4-4A0A-806C-F7D585B46503}">
      <dgm:prSet/>
      <dgm:spPr/>
      <dgm:t>
        <a:bodyPr/>
        <a:lstStyle/>
        <a:p>
          <a:endParaRPr lang="ru-RU"/>
        </a:p>
      </dgm:t>
    </dgm:pt>
    <dgm:pt modelId="{71AB8CC3-3D26-44FC-BE33-12CEEAEC8771}" type="sibTrans" cxnId="{5DA9F740-1CE4-4A0A-806C-F7D585B46503}">
      <dgm:prSet/>
      <dgm:spPr/>
      <dgm:t>
        <a:bodyPr/>
        <a:lstStyle/>
        <a:p>
          <a:endParaRPr lang="ru-RU"/>
        </a:p>
      </dgm:t>
    </dgm:pt>
    <dgm:pt modelId="{3F625A74-E7B7-4F6A-BA7E-7E57DBEA5524}">
      <dgm:prSet phldrT="[Text]"/>
      <dgm:spPr/>
      <dgm:t>
        <a:bodyPr/>
        <a:lstStyle/>
        <a:p>
          <a:r>
            <a:rPr lang="en-US" dirty="0"/>
            <a:t>Parallel GC</a:t>
          </a:r>
          <a:endParaRPr lang="ru-RU" dirty="0"/>
        </a:p>
      </dgm:t>
    </dgm:pt>
    <dgm:pt modelId="{27B0CCFC-F03F-493E-A1A1-1A0CC770CA08}" type="parTrans" cxnId="{DBE3C489-5063-473D-B9FD-B5BC6D1E93B0}">
      <dgm:prSet/>
      <dgm:spPr/>
      <dgm:t>
        <a:bodyPr/>
        <a:lstStyle/>
        <a:p>
          <a:endParaRPr lang="ru-RU"/>
        </a:p>
      </dgm:t>
    </dgm:pt>
    <dgm:pt modelId="{66323DA0-4A0A-493C-9DEE-F6FADEC2487F}" type="sibTrans" cxnId="{DBE3C489-5063-473D-B9FD-B5BC6D1E93B0}">
      <dgm:prSet/>
      <dgm:spPr/>
      <dgm:t>
        <a:bodyPr/>
        <a:lstStyle/>
        <a:p>
          <a:endParaRPr lang="ru-RU"/>
        </a:p>
      </dgm:t>
    </dgm:pt>
    <dgm:pt modelId="{E3085E18-3AED-4379-B662-9F0F9EAF89A7}">
      <dgm:prSet phldrT="[Text]" phldr="1"/>
      <dgm:spPr/>
      <dgm:t>
        <a:bodyPr/>
        <a:lstStyle/>
        <a:p>
          <a:endParaRPr lang="ru-RU" dirty="0"/>
        </a:p>
      </dgm:t>
    </dgm:pt>
    <dgm:pt modelId="{5D330350-F6AA-442B-BF67-7B3D9CA71726}" type="parTrans" cxnId="{60854AC4-990E-4063-A108-BFD54DF39261}">
      <dgm:prSet/>
      <dgm:spPr/>
      <dgm:t>
        <a:bodyPr/>
        <a:lstStyle/>
        <a:p>
          <a:endParaRPr lang="ru-RU"/>
        </a:p>
      </dgm:t>
    </dgm:pt>
    <dgm:pt modelId="{AD5739C3-8021-4EEF-9098-1B17215F698B}" type="sibTrans" cxnId="{60854AC4-990E-4063-A108-BFD54DF39261}">
      <dgm:prSet/>
      <dgm:spPr/>
      <dgm:t>
        <a:bodyPr/>
        <a:lstStyle/>
        <a:p>
          <a:endParaRPr lang="ru-RU"/>
        </a:p>
      </dgm:t>
    </dgm:pt>
    <dgm:pt modelId="{32847D67-79EF-43CC-B273-05A6B9F4F6E5}">
      <dgm:prSet phldrT="[Text]"/>
      <dgm:spPr/>
      <dgm:t>
        <a:bodyPr/>
        <a:lstStyle/>
        <a:p>
          <a:r>
            <a:rPr lang="en-US" dirty="0"/>
            <a:t>CMS GC</a:t>
          </a:r>
          <a:endParaRPr lang="ru-RU" dirty="0"/>
        </a:p>
      </dgm:t>
    </dgm:pt>
    <dgm:pt modelId="{DCBFEC47-EA0F-4208-A20E-0664DC4A753A}" type="parTrans" cxnId="{1847398E-2213-469D-A784-577B6A72024C}">
      <dgm:prSet/>
      <dgm:spPr/>
      <dgm:t>
        <a:bodyPr/>
        <a:lstStyle/>
        <a:p>
          <a:endParaRPr lang="ru-RU"/>
        </a:p>
      </dgm:t>
    </dgm:pt>
    <dgm:pt modelId="{D4541D61-0F5D-477C-A9EA-0B9CF128D05B}" type="sibTrans" cxnId="{1847398E-2213-469D-A784-577B6A72024C}">
      <dgm:prSet/>
      <dgm:spPr/>
      <dgm:t>
        <a:bodyPr/>
        <a:lstStyle/>
        <a:p>
          <a:endParaRPr lang="ru-RU"/>
        </a:p>
      </dgm:t>
    </dgm:pt>
    <dgm:pt modelId="{521F38B7-B4D2-44C6-939E-671216A4F2BF}">
      <dgm:prSet phldrT="[Text]" phldr="1"/>
      <dgm:spPr/>
      <dgm:t>
        <a:bodyPr/>
        <a:lstStyle/>
        <a:p>
          <a:endParaRPr lang="ru-RU" dirty="0"/>
        </a:p>
      </dgm:t>
    </dgm:pt>
    <dgm:pt modelId="{41ABA936-9307-4329-B507-7E06E37B18C5}" type="sibTrans" cxnId="{B61ACEA2-FF8F-4ADD-95DA-1E6E7B7620AF}">
      <dgm:prSet/>
      <dgm:spPr/>
      <dgm:t>
        <a:bodyPr/>
        <a:lstStyle/>
        <a:p>
          <a:endParaRPr lang="ru-RU"/>
        </a:p>
      </dgm:t>
    </dgm:pt>
    <dgm:pt modelId="{E4C6B369-3C11-42F1-AD0B-42BB06BC94EA}" type="parTrans" cxnId="{B61ACEA2-FF8F-4ADD-95DA-1E6E7B7620AF}">
      <dgm:prSet/>
      <dgm:spPr/>
      <dgm:t>
        <a:bodyPr/>
        <a:lstStyle/>
        <a:p>
          <a:endParaRPr lang="ru-RU"/>
        </a:p>
      </dgm:t>
    </dgm:pt>
    <dgm:pt modelId="{5504325F-A150-42B4-8768-C4C55E2E623A}" type="pres">
      <dgm:prSet presAssocID="{F2797EE4-73C7-40D2-A7D8-B4023BD68BC3}" presName="Name0" presStyleCnt="0">
        <dgm:presLayoutVars>
          <dgm:dir/>
          <dgm:animLvl val="lvl"/>
          <dgm:resizeHandles val="exact"/>
        </dgm:presLayoutVars>
      </dgm:prSet>
      <dgm:spPr/>
    </dgm:pt>
    <dgm:pt modelId="{5E7441D7-4954-497D-85C6-48D95B3FB8C7}" type="pres">
      <dgm:prSet presAssocID="{0E48C25A-A1AC-43E5-9B4E-B09C8C1BE483}" presName="compositeNode" presStyleCnt="0">
        <dgm:presLayoutVars>
          <dgm:bulletEnabled val="1"/>
        </dgm:presLayoutVars>
      </dgm:prSet>
      <dgm:spPr/>
    </dgm:pt>
    <dgm:pt modelId="{04DF657A-E34B-4216-BA0A-71DE9A1F3DF7}" type="pres">
      <dgm:prSet presAssocID="{0E48C25A-A1AC-43E5-9B4E-B09C8C1BE483}" presName="bgRect" presStyleLbl="node1" presStyleIdx="0" presStyleCnt="3"/>
      <dgm:spPr/>
    </dgm:pt>
    <dgm:pt modelId="{7064547A-D729-42A0-BCF4-1B9B547CEBA2}" type="pres">
      <dgm:prSet presAssocID="{0E48C25A-A1AC-43E5-9B4E-B09C8C1BE48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65AC33EB-D9A0-499A-B068-5CE88A701615}" type="pres">
      <dgm:prSet presAssocID="{0E48C25A-A1AC-43E5-9B4E-B09C8C1BE483}" presName="childNode" presStyleLbl="node1" presStyleIdx="0" presStyleCnt="3">
        <dgm:presLayoutVars>
          <dgm:bulletEnabled val="1"/>
        </dgm:presLayoutVars>
      </dgm:prSet>
      <dgm:spPr/>
    </dgm:pt>
    <dgm:pt modelId="{BA0FE4B2-1187-4B5C-A7EF-59B9876CBC97}" type="pres">
      <dgm:prSet presAssocID="{9BF0879B-D38E-4EF2-A821-EA15B8550F76}" presName="hSp" presStyleCnt="0"/>
      <dgm:spPr/>
    </dgm:pt>
    <dgm:pt modelId="{798C376F-E43F-4B40-9F4B-50D4D99DEA4E}" type="pres">
      <dgm:prSet presAssocID="{9BF0879B-D38E-4EF2-A821-EA15B8550F76}" presName="vProcSp" presStyleCnt="0"/>
      <dgm:spPr/>
    </dgm:pt>
    <dgm:pt modelId="{93A1ADAC-51BC-4757-9CED-851FA06A3BF7}" type="pres">
      <dgm:prSet presAssocID="{9BF0879B-D38E-4EF2-A821-EA15B8550F76}" presName="vSp1" presStyleCnt="0"/>
      <dgm:spPr/>
    </dgm:pt>
    <dgm:pt modelId="{A85B5EBA-4A8F-422B-8F4D-56983DEF574A}" type="pres">
      <dgm:prSet presAssocID="{9BF0879B-D38E-4EF2-A821-EA15B8550F76}" presName="simulatedConn" presStyleLbl="solidFgAcc1" presStyleIdx="0" presStyleCnt="2"/>
      <dgm:spPr/>
    </dgm:pt>
    <dgm:pt modelId="{C7EBA8C5-99D0-45A7-B5E8-F7757251F343}" type="pres">
      <dgm:prSet presAssocID="{9BF0879B-D38E-4EF2-A821-EA15B8550F76}" presName="vSp2" presStyleCnt="0"/>
      <dgm:spPr/>
    </dgm:pt>
    <dgm:pt modelId="{23627077-CB39-4570-B203-F285B07786C0}" type="pres">
      <dgm:prSet presAssocID="{9BF0879B-D38E-4EF2-A821-EA15B8550F76}" presName="sibTrans" presStyleCnt="0"/>
      <dgm:spPr/>
    </dgm:pt>
    <dgm:pt modelId="{D1C04A9D-82CE-4787-80A6-4B926076377C}" type="pres">
      <dgm:prSet presAssocID="{521F38B7-B4D2-44C6-939E-671216A4F2BF}" presName="compositeNode" presStyleCnt="0">
        <dgm:presLayoutVars>
          <dgm:bulletEnabled val="1"/>
        </dgm:presLayoutVars>
      </dgm:prSet>
      <dgm:spPr/>
    </dgm:pt>
    <dgm:pt modelId="{E2876316-B1F7-42D3-A400-35F8E3BAF477}" type="pres">
      <dgm:prSet presAssocID="{521F38B7-B4D2-44C6-939E-671216A4F2BF}" presName="bgRect" presStyleLbl="node1" presStyleIdx="1" presStyleCnt="3"/>
      <dgm:spPr/>
    </dgm:pt>
    <dgm:pt modelId="{E2A640A1-1C5F-4992-BC07-E3FBCABFD5CD}" type="pres">
      <dgm:prSet presAssocID="{521F38B7-B4D2-44C6-939E-671216A4F2B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6E94E197-F7CE-4273-9D9A-23A1C416203B}" type="pres">
      <dgm:prSet presAssocID="{521F38B7-B4D2-44C6-939E-671216A4F2BF}" presName="childNode" presStyleLbl="node1" presStyleIdx="1" presStyleCnt="3">
        <dgm:presLayoutVars>
          <dgm:bulletEnabled val="1"/>
        </dgm:presLayoutVars>
      </dgm:prSet>
      <dgm:spPr/>
    </dgm:pt>
    <dgm:pt modelId="{1450F5AF-3F2C-442C-8285-C6E1465A29DF}" type="pres">
      <dgm:prSet presAssocID="{41ABA936-9307-4329-B507-7E06E37B18C5}" presName="hSp" presStyleCnt="0"/>
      <dgm:spPr/>
    </dgm:pt>
    <dgm:pt modelId="{876126C5-6637-42AC-A2C0-791B444578DB}" type="pres">
      <dgm:prSet presAssocID="{41ABA936-9307-4329-B507-7E06E37B18C5}" presName="vProcSp" presStyleCnt="0"/>
      <dgm:spPr/>
    </dgm:pt>
    <dgm:pt modelId="{46E7E521-2558-4420-B820-2626A9FA6E85}" type="pres">
      <dgm:prSet presAssocID="{41ABA936-9307-4329-B507-7E06E37B18C5}" presName="vSp1" presStyleCnt="0"/>
      <dgm:spPr/>
    </dgm:pt>
    <dgm:pt modelId="{EFBFE6DA-7C7E-4F53-A271-460985521960}" type="pres">
      <dgm:prSet presAssocID="{41ABA936-9307-4329-B507-7E06E37B18C5}" presName="simulatedConn" presStyleLbl="solidFgAcc1" presStyleIdx="1" presStyleCnt="2"/>
      <dgm:spPr/>
    </dgm:pt>
    <dgm:pt modelId="{9F3BB307-023D-43DE-B74B-C609BBD3CB97}" type="pres">
      <dgm:prSet presAssocID="{41ABA936-9307-4329-B507-7E06E37B18C5}" presName="vSp2" presStyleCnt="0"/>
      <dgm:spPr/>
    </dgm:pt>
    <dgm:pt modelId="{6F3EBF0B-39CF-4010-8ED9-CCAE319BFD52}" type="pres">
      <dgm:prSet presAssocID="{41ABA936-9307-4329-B507-7E06E37B18C5}" presName="sibTrans" presStyleCnt="0"/>
      <dgm:spPr/>
    </dgm:pt>
    <dgm:pt modelId="{1A4DAA71-4C1E-435C-9FB1-E51B56B7E041}" type="pres">
      <dgm:prSet presAssocID="{E3085E18-3AED-4379-B662-9F0F9EAF89A7}" presName="compositeNode" presStyleCnt="0">
        <dgm:presLayoutVars>
          <dgm:bulletEnabled val="1"/>
        </dgm:presLayoutVars>
      </dgm:prSet>
      <dgm:spPr/>
    </dgm:pt>
    <dgm:pt modelId="{CE9FAFCE-6B7E-4EE5-BD61-114C65A60CCD}" type="pres">
      <dgm:prSet presAssocID="{E3085E18-3AED-4379-B662-9F0F9EAF89A7}" presName="bgRect" presStyleLbl="node1" presStyleIdx="2" presStyleCnt="3"/>
      <dgm:spPr/>
    </dgm:pt>
    <dgm:pt modelId="{B2BE7017-3B61-4219-BA24-799AFE5BD541}" type="pres">
      <dgm:prSet presAssocID="{E3085E18-3AED-4379-B662-9F0F9EAF89A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2F9022E-70F3-4992-8296-012776F9B052}" type="pres">
      <dgm:prSet presAssocID="{E3085E18-3AED-4379-B662-9F0F9EAF89A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594B20F-6797-42C6-AF91-42FB618684D1}" type="presOf" srcId="{E3085E18-3AED-4379-B662-9F0F9EAF89A7}" destId="{B2BE7017-3B61-4219-BA24-799AFE5BD541}" srcOrd="1" destOrd="0" presId="urn:microsoft.com/office/officeart/2005/8/layout/hProcess7"/>
    <dgm:cxn modelId="{8C7CDB24-68CB-4E33-B664-1AB4D8591F58}" type="presOf" srcId="{0E48C25A-A1AC-43E5-9B4E-B09C8C1BE483}" destId="{04DF657A-E34B-4216-BA0A-71DE9A1F3DF7}" srcOrd="0" destOrd="0" presId="urn:microsoft.com/office/officeart/2005/8/layout/hProcess7"/>
    <dgm:cxn modelId="{4519AD35-96DF-47B6-8573-6A3853CE5092}" srcId="{F2797EE4-73C7-40D2-A7D8-B4023BD68BC3}" destId="{0E48C25A-A1AC-43E5-9B4E-B09C8C1BE483}" srcOrd="0" destOrd="0" parTransId="{CCC47C12-65F9-4CB8-9EE3-4CF1A0FE22AA}" sibTransId="{9BF0879B-D38E-4EF2-A821-EA15B8550F76}"/>
    <dgm:cxn modelId="{5DA9F740-1CE4-4A0A-806C-F7D585B46503}" srcId="{0E48C25A-A1AC-43E5-9B4E-B09C8C1BE483}" destId="{043C61B3-1A85-4053-A37C-E30FA3740930}" srcOrd="0" destOrd="0" parTransId="{A59BFD76-B51C-483C-BDA3-6A0173FB204B}" sibTransId="{71AB8CC3-3D26-44FC-BE33-12CEEAEC8771}"/>
    <dgm:cxn modelId="{336B2D44-0E8C-43C1-8DAA-2FE4EF962536}" type="presOf" srcId="{3F625A74-E7B7-4F6A-BA7E-7E57DBEA5524}" destId="{6E94E197-F7CE-4273-9D9A-23A1C416203B}" srcOrd="0" destOrd="0" presId="urn:microsoft.com/office/officeart/2005/8/layout/hProcess7"/>
    <dgm:cxn modelId="{DBE3C489-5063-473D-B9FD-B5BC6D1E93B0}" srcId="{521F38B7-B4D2-44C6-939E-671216A4F2BF}" destId="{3F625A74-E7B7-4F6A-BA7E-7E57DBEA5524}" srcOrd="0" destOrd="0" parTransId="{27B0CCFC-F03F-493E-A1A1-1A0CC770CA08}" sibTransId="{66323DA0-4A0A-493C-9DEE-F6FADEC2487F}"/>
    <dgm:cxn modelId="{1847398E-2213-469D-A784-577B6A72024C}" srcId="{E3085E18-3AED-4379-B662-9F0F9EAF89A7}" destId="{32847D67-79EF-43CC-B273-05A6B9F4F6E5}" srcOrd="0" destOrd="0" parTransId="{DCBFEC47-EA0F-4208-A20E-0664DC4A753A}" sibTransId="{D4541D61-0F5D-477C-A9EA-0B9CF128D05B}"/>
    <dgm:cxn modelId="{EA3D96A1-8493-4AE6-9E53-7FE61F92C49F}" type="presOf" srcId="{0E48C25A-A1AC-43E5-9B4E-B09C8C1BE483}" destId="{7064547A-D729-42A0-BCF4-1B9B547CEBA2}" srcOrd="1" destOrd="0" presId="urn:microsoft.com/office/officeart/2005/8/layout/hProcess7"/>
    <dgm:cxn modelId="{B61ACEA2-FF8F-4ADD-95DA-1E6E7B7620AF}" srcId="{F2797EE4-73C7-40D2-A7D8-B4023BD68BC3}" destId="{521F38B7-B4D2-44C6-939E-671216A4F2BF}" srcOrd="1" destOrd="0" parTransId="{E4C6B369-3C11-42F1-AD0B-42BB06BC94EA}" sibTransId="{41ABA936-9307-4329-B507-7E06E37B18C5}"/>
    <dgm:cxn modelId="{44E0C7A4-4712-4314-98E0-59425E4C0997}" type="presOf" srcId="{043C61B3-1A85-4053-A37C-E30FA3740930}" destId="{65AC33EB-D9A0-499A-B068-5CE88A701615}" srcOrd="0" destOrd="0" presId="urn:microsoft.com/office/officeart/2005/8/layout/hProcess7"/>
    <dgm:cxn modelId="{A4131DAA-BB2A-4596-8D31-B46E1808F3FD}" type="presOf" srcId="{521F38B7-B4D2-44C6-939E-671216A4F2BF}" destId="{E2876316-B1F7-42D3-A400-35F8E3BAF477}" srcOrd="0" destOrd="0" presId="urn:microsoft.com/office/officeart/2005/8/layout/hProcess7"/>
    <dgm:cxn modelId="{F08811AE-09B9-4AF6-8D7D-D9AB759BDA1D}" type="presOf" srcId="{32847D67-79EF-43CC-B273-05A6B9F4F6E5}" destId="{72F9022E-70F3-4992-8296-012776F9B052}" srcOrd="0" destOrd="0" presId="urn:microsoft.com/office/officeart/2005/8/layout/hProcess7"/>
    <dgm:cxn modelId="{53F7F5B9-26AA-4A55-8690-B901F57E8282}" type="presOf" srcId="{F2797EE4-73C7-40D2-A7D8-B4023BD68BC3}" destId="{5504325F-A150-42B4-8768-C4C55E2E623A}" srcOrd="0" destOrd="0" presId="urn:microsoft.com/office/officeart/2005/8/layout/hProcess7"/>
    <dgm:cxn modelId="{841D9CC3-D10E-4F35-9387-9C722ED98B08}" type="presOf" srcId="{E3085E18-3AED-4379-B662-9F0F9EAF89A7}" destId="{CE9FAFCE-6B7E-4EE5-BD61-114C65A60CCD}" srcOrd="0" destOrd="0" presId="urn:microsoft.com/office/officeart/2005/8/layout/hProcess7"/>
    <dgm:cxn modelId="{60854AC4-990E-4063-A108-BFD54DF39261}" srcId="{F2797EE4-73C7-40D2-A7D8-B4023BD68BC3}" destId="{E3085E18-3AED-4379-B662-9F0F9EAF89A7}" srcOrd="2" destOrd="0" parTransId="{5D330350-F6AA-442B-BF67-7B3D9CA71726}" sibTransId="{AD5739C3-8021-4EEF-9098-1B17215F698B}"/>
    <dgm:cxn modelId="{EC3D3FFE-0B9F-43C2-9FE6-63DC63FEB6B2}" type="presOf" srcId="{521F38B7-B4D2-44C6-939E-671216A4F2BF}" destId="{E2A640A1-1C5F-4992-BC07-E3FBCABFD5CD}" srcOrd="1" destOrd="0" presId="urn:microsoft.com/office/officeart/2005/8/layout/hProcess7"/>
    <dgm:cxn modelId="{ACDF6DA9-BD53-4083-B35B-1472E75B4970}" type="presParOf" srcId="{5504325F-A150-42B4-8768-C4C55E2E623A}" destId="{5E7441D7-4954-497D-85C6-48D95B3FB8C7}" srcOrd="0" destOrd="0" presId="urn:microsoft.com/office/officeart/2005/8/layout/hProcess7"/>
    <dgm:cxn modelId="{A74DD96D-6B1A-47D3-9F5C-70FE2D0E080B}" type="presParOf" srcId="{5E7441D7-4954-497D-85C6-48D95B3FB8C7}" destId="{04DF657A-E34B-4216-BA0A-71DE9A1F3DF7}" srcOrd="0" destOrd="0" presId="urn:microsoft.com/office/officeart/2005/8/layout/hProcess7"/>
    <dgm:cxn modelId="{E5F88BD9-653F-4DD1-998E-771A507175D8}" type="presParOf" srcId="{5E7441D7-4954-497D-85C6-48D95B3FB8C7}" destId="{7064547A-D729-42A0-BCF4-1B9B547CEBA2}" srcOrd="1" destOrd="0" presId="urn:microsoft.com/office/officeart/2005/8/layout/hProcess7"/>
    <dgm:cxn modelId="{69E1F758-077B-499B-A5B4-388DDBECE8C9}" type="presParOf" srcId="{5E7441D7-4954-497D-85C6-48D95B3FB8C7}" destId="{65AC33EB-D9A0-499A-B068-5CE88A701615}" srcOrd="2" destOrd="0" presId="urn:microsoft.com/office/officeart/2005/8/layout/hProcess7"/>
    <dgm:cxn modelId="{2E9906B6-1CF8-4D60-B6D3-E0A64C701405}" type="presParOf" srcId="{5504325F-A150-42B4-8768-C4C55E2E623A}" destId="{BA0FE4B2-1187-4B5C-A7EF-59B9876CBC97}" srcOrd="1" destOrd="0" presId="urn:microsoft.com/office/officeart/2005/8/layout/hProcess7"/>
    <dgm:cxn modelId="{AE83BED6-DBEF-4376-8B50-EC43CAA74F4E}" type="presParOf" srcId="{5504325F-A150-42B4-8768-C4C55E2E623A}" destId="{798C376F-E43F-4B40-9F4B-50D4D99DEA4E}" srcOrd="2" destOrd="0" presId="urn:microsoft.com/office/officeart/2005/8/layout/hProcess7"/>
    <dgm:cxn modelId="{65035A68-836D-4EA5-A2C8-7A4B0838FE47}" type="presParOf" srcId="{798C376F-E43F-4B40-9F4B-50D4D99DEA4E}" destId="{93A1ADAC-51BC-4757-9CED-851FA06A3BF7}" srcOrd="0" destOrd="0" presId="urn:microsoft.com/office/officeart/2005/8/layout/hProcess7"/>
    <dgm:cxn modelId="{6512F66C-F34A-4D3C-B60C-EC1D5C8647A2}" type="presParOf" srcId="{798C376F-E43F-4B40-9F4B-50D4D99DEA4E}" destId="{A85B5EBA-4A8F-422B-8F4D-56983DEF574A}" srcOrd="1" destOrd="0" presId="urn:microsoft.com/office/officeart/2005/8/layout/hProcess7"/>
    <dgm:cxn modelId="{BF3B2DCE-E12E-448C-8EB1-8D78788EE4C1}" type="presParOf" srcId="{798C376F-E43F-4B40-9F4B-50D4D99DEA4E}" destId="{C7EBA8C5-99D0-45A7-B5E8-F7757251F343}" srcOrd="2" destOrd="0" presId="urn:microsoft.com/office/officeart/2005/8/layout/hProcess7"/>
    <dgm:cxn modelId="{7DC2D794-EC76-4349-880B-F841BEB86D62}" type="presParOf" srcId="{5504325F-A150-42B4-8768-C4C55E2E623A}" destId="{23627077-CB39-4570-B203-F285B07786C0}" srcOrd="3" destOrd="0" presId="urn:microsoft.com/office/officeart/2005/8/layout/hProcess7"/>
    <dgm:cxn modelId="{3F18456B-CE55-4585-B6F0-4D9FFDA359E6}" type="presParOf" srcId="{5504325F-A150-42B4-8768-C4C55E2E623A}" destId="{D1C04A9D-82CE-4787-80A6-4B926076377C}" srcOrd="4" destOrd="0" presId="urn:microsoft.com/office/officeart/2005/8/layout/hProcess7"/>
    <dgm:cxn modelId="{B1A89B8F-6B87-4B87-95F3-A07AA37558DD}" type="presParOf" srcId="{D1C04A9D-82CE-4787-80A6-4B926076377C}" destId="{E2876316-B1F7-42D3-A400-35F8E3BAF477}" srcOrd="0" destOrd="0" presId="urn:microsoft.com/office/officeart/2005/8/layout/hProcess7"/>
    <dgm:cxn modelId="{85C9E2C0-DA50-4A3A-B993-B89BBAB5B6DB}" type="presParOf" srcId="{D1C04A9D-82CE-4787-80A6-4B926076377C}" destId="{E2A640A1-1C5F-4992-BC07-E3FBCABFD5CD}" srcOrd="1" destOrd="0" presId="urn:microsoft.com/office/officeart/2005/8/layout/hProcess7"/>
    <dgm:cxn modelId="{0D0F1BF8-A25B-459B-9E0F-9285435A03C7}" type="presParOf" srcId="{D1C04A9D-82CE-4787-80A6-4B926076377C}" destId="{6E94E197-F7CE-4273-9D9A-23A1C416203B}" srcOrd="2" destOrd="0" presId="urn:microsoft.com/office/officeart/2005/8/layout/hProcess7"/>
    <dgm:cxn modelId="{A92DC36E-BAA9-480D-B640-9C52CEE03387}" type="presParOf" srcId="{5504325F-A150-42B4-8768-C4C55E2E623A}" destId="{1450F5AF-3F2C-442C-8285-C6E1465A29DF}" srcOrd="5" destOrd="0" presId="urn:microsoft.com/office/officeart/2005/8/layout/hProcess7"/>
    <dgm:cxn modelId="{CA8137BC-7985-4B36-846C-6F53BAF85565}" type="presParOf" srcId="{5504325F-A150-42B4-8768-C4C55E2E623A}" destId="{876126C5-6637-42AC-A2C0-791B444578DB}" srcOrd="6" destOrd="0" presId="urn:microsoft.com/office/officeart/2005/8/layout/hProcess7"/>
    <dgm:cxn modelId="{71A820D4-DA4F-409F-BBC5-78311FB7D9F0}" type="presParOf" srcId="{876126C5-6637-42AC-A2C0-791B444578DB}" destId="{46E7E521-2558-4420-B820-2626A9FA6E85}" srcOrd="0" destOrd="0" presId="urn:microsoft.com/office/officeart/2005/8/layout/hProcess7"/>
    <dgm:cxn modelId="{A40F5CF0-7312-4F32-8B2E-AF30B53E9569}" type="presParOf" srcId="{876126C5-6637-42AC-A2C0-791B444578DB}" destId="{EFBFE6DA-7C7E-4F53-A271-460985521960}" srcOrd="1" destOrd="0" presId="urn:microsoft.com/office/officeart/2005/8/layout/hProcess7"/>
    <dgm:cxn modelId="{188132F3-E8FF-4050-9808-E0143CDF3553}" type="presParOf" srcId="{876126C5-6637-42AC-A2C0-791B444578DB}" destId="{9F3BB307-023D-43DE-B74B-C609BBD3CB97}" srcOrd="2" destOrd="0" presId="urn:microsoft.com/office/officeart/2005/8/layout/hProcess7"/>
    <dgm:cxn modelId="{FEFD26EE-A829-4BE9-93F9-F1E50EC78F9D}" type="presParOf" srcId="{5504325F-A150-42B4-8768-C4C55E2E623A}" destId="{6F3EBF0B-39CF-4010-8ED9-CCAE319BFD52}" srcOrd="7" destOrd="0" presId="urn:microsoft.com/office/officeart/2005/8/layout/hProcess7"/>
    <dgm:cxn modelId="{96449D13-C17E-48FF-BB9B-68BFD791E134}" type="presParOf" srcId="{5504325F-A150-42B4-8768-C4C55E2E623A}" destId="{1A4DAA71-4C1E-435C-9FB1-E51B56B7E041}" srcOrd="8" destOrd="0" presId="urn:microsoft.com/office/officeart/2005/8/layout/hProcess7"/>
    <dgm:cxn modelId="{915E0BFE-1245-4ED4-A3BD-5B854E2A472A}" type="presParOf" srcId="{1A4DAA71-4C1E-435C-9FB1-E51B56B7E041}" destId="{CE9FAFCE-6B7E-4EE5-BD61-114C65A60CCD}" srcOrd="0" destOrd="0" presId="urn:microsoft.com/office/officeart/2005/8/layout/hProcess7"/>
    <dgm:cxn modelId="{CE9773F5-64AE-426D-90DD-2DA8A725817F}" type="presParOf" srcId="{1A4DAA71-4C1E-435C-9FB1-E51B56B7E041}" destId="{B2BE7017-3B61-4219-BA24-799AFE5BD541}" srcOrd="1" destOrd="0" presId="urn:microsoft.com/office/officeart/2005/8/layout/hProcess7"/>
    <dgm:cxn modelId="{983FA49F-A71D-421A-957A-68EBCBED5D51}" type="presParOf" srcId="{1A4DAA71-4C1E-435C-9FB1-E51B56B7E041}" destId="{72F9022E-70F3-4992-8296-012776F9B0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797EE4-73C7-40D2-A7D8-B4023BD68BC3}" type="doc">
      <dgm:prSet loTypeId="urn:microsoft.com/office/officeart/2005/8/layout/hProcess7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0E48C25A-A1AC-43E5-9B4E-B09C8C1BE483}">
      <dgm:prSet phldrT="[Text]" phldr="1"/>
      <dgm:spPr/>
      <dgm:t>
        <a:bodyPr/>
        <a:lstStyle/>
        <a:p>
          <a:endParaRPr lang="ru-RU" dirty="0"/>
        </a:p>
      </dgm:t>
    </dgm:pt>
    <dgm:pt modelId="{CCC47C12-65F9-4CB8-9EE3-4CF1A0FE22AA}" type="parTrans" cxnId="{4519AD35-96DF-47B6-8573-6A3853CE5092}">
      <dgm:prSet/>
      <dgm:spPr/>
      <dgm:t>
        <a:bodyPr/>
        <a:lstStyle/>
        <a:p>
          <a:endParaRPr lang="ru-RU"/>
        </a:p>
      </dgm:t>
    </dgm:pt>
    <dgm:pt modelId="{9BF0879B-D38E-4EF2-A821-EA15B8550F76}" type="sibTrans" cxnId="{4519AD35-96DF-47B6-8573-6A3853CE5092}">
      <dgm:prSet/>
      <dgm:spPr/>
      <dgm:t>
        <a:bodyPr/>
        <a:lstStyle/>
        <a:p>
          <a:endParaRPr lang="ru-RU"/>
        </a:p>
      </dgm:t>
    </dgm:pt>
    <dgm:pt modelId="{043C61B3-1A85-4053-A37C-E30FA3740930}">
      <dgm:prSet phldrT="[Text]"/>
      <dgm:spPr/>
      <dgm:t>
        <a:bodyPr/>
        <a:lstStyle/>
        <a:p>
          <a:r>
            <a:rPr lang="en-US" dirty="0"/>
            <a:t>Serial GC</a:t>
          </a:r>
          <a:endParaRPr lang="ru-RU" dirty="0"/>
        </a:p>
      </dgm:t>
    </dgm:pt>
    <dgm:pt modelId="{A59BFD76-B51C-483C-BDA3-6A0173FB204B}" type="parTrans" cxnId="{5DA9F740-1CE4-4A0A-806C-F7D585B46503}">
      <dgm:prSet/>
      <dgm:spPr/>
      <dgm:t>
        <a:bodyPr/>
        <a:lstStyle/>
        <a:p>
          <a:endParaRPr lang="ru-RU"/>
        </a:p>
      </dgm:t>
    </dgm:pt>
    <dgm:pt modelId="{71AB8CC3-3D26-44FC-BE33-12CEEAEC8771}" type="sibTrans" cxnId="{5DA9F740-1CE4-4A0A-806C-F7D585B46503}">
      <dgm:prSet/>
      <dgm:spPr/>
      <dgm:t>
        <a:bodyPr/>
        <a:lstStyle/>
        <a:p>
          <a:endParaRPr lang="ru-RU"/>
        </a:p>
      </dgm:t>
    </dgm:pt>
    <dgm:pt modelId="{3F625A74-E7B7-4F6A-BA7E-7E57DBEA5524}">
      <dgm:prSet phldrT="[Text]"/>
      <dgm:spPr/>
      <dgm:t>
        <a:bodyPr/>
        <a:lstStyle/>
        <a:p>
          <a:r>
            <a:rPr lang="en-US" dirty="0"/>
            <a:t>Parallel GC</a:t>
          </a:r>
          <a:endParaRPr lang="ru-RU" dirty="0"/>
        </a:p>
      </dgm:t>
    </dgm:pt>
    <dgm:pt modelId="{27B0CCFC-F03F-493E-A1A1-1A0CC770CA08}" type="parTrans" cxnId="{DBE3C489-5063-473D-B9FD-B5BC6D1E93B0}">
      <dgm:prSet/>
      <dgm:spPr/>
      <dgm:t>
        <a:bodyPr/>
        <a:lstStyle/>
        <a:p>
          <a:endParaRPr lang="ru-RU"/>
        </a:p>
      </dgm:t>
    </dgm:pt>
    <dgm:pt modelId="{66323DA0-4A0A-493C-9DEE-F6FADEC2487F}" type="sibTrans" cxnId="{DBE3C489-5063-473D-B9FD-B5BC6D1E93B0}">
      <dgm:prSet/>
      <dgm:spPr/>
      <dgm:t>
        <a:bodyPr/>
        <a:lstStyle/>
        <a:p>
          <a:endParaRPr lang="ru-RU"/>
        </a:p>
      </dgm:t>
    </dgm:pt>
    <dgm:pt modelId="{E3085E18-3AED-4379-B662-9F0F9EAF89A7}">
      <dgm:prSet phldrT="[Text]" phldr="1"/>
      <dgm:spPr/>
      <dgm:t>
        <a:bodyPr/>
        <a:lstStyle/>
        <a:p>
          <a:endParaRPr lang="ru-RU" dirty="0"/>
        </a:p>
      </dgm:t>
    </dgm:pt>
    <dgm:pt modelId="{5D330350-F6AA-442B-BF67-7B3D9CA71726}" type="parTrans" cxnId="{60854AC4-990E-4063-A108-BFD54DF39261}">
      <dgm:prSet/>
      <dgm:spPr/>
      <dgm:t>
        <a:bodyPr/>
        <a:lstStyle/>
        <a:p>
          <a:endParaRPr lang="ru-RU"/>
        </a:p>
      </dgm:t>
    </dgm:pt>
    <dgm:pt modelId="{AD5739C3-8021-4EEF-9098-1B17215F698B}" type="sibTrans" cxnId="{60854AC4-990E-4063-A108-BFD54DF39261}">
      <dgm:prSet/>
      <dgm:spPr/>
      <dgm:t>
        <a:bodyPr/>
        <a:lstStyle/>
        <a:p>
          <a:endParaRPr lang="ru-RU"/>
        </a:p>
      </dgm:t>
    </dgm:pt>
    <dgm:pt modelId="{32847D67-79EF-43CC-B273-05A6B9F4F6E5}">
      <dgm:prSet phldrT="[Text]"/>
      <dgm:spPr/>
      <dgm:t>
        <a:bodyPr/>
        <a:lstStyle/>
        <a:p>
          <a:r>
            <a:rPr lang="en-US" dirty="0"/>
            <a:t>CMS GC</a:t>
          </a:r>
          <a:endParaRPr lang="ru-RU" dirty="0"/>
        </a:p>
      </dgm:t>
    </dgm:pt>
    <dgm:pt modelId="{DCBFEC47-EA0F-4208-A20E-0664DC4A753A}" type="parTrans" cxnId="{1847398E-2213-469D-A784-577B6A72024C}">
      <dgm:prSet/>
      <dgm:spPr/>
      <dgm:t>
        <a:bodyPr/>
        <a:lstStyle/>
        <a:p>
          <a:endParaRPr lang="ru-RU"/>
        </a:p>
      </dgm:t>
    </dgm:pt>
    <dgm:pt modelId="{D4541D61-0F5D-477C-A9EA-0B9CF128D05B}" type="sibTrans" cxnId="{1847398E-2213-469D-A784-577B6A72024C}">
      <dgm:prSet/>
      <dgm:spPr/>
      <dgm:t>
        <a:bodyPr/>
        <a:lstStyle/>
        <a:p>
          <a:endParaRPr lang="ru-RU"/>
        </a:p>
      </dgm:t>
    </dgm:pt>
    <dgm:pt modelId="{521F38B7-B4D2-44C6-939E-671216A4F2BF}">
      <dgm:prSet phldrT="[Text]" phldr="1"/>
      <dgm:spPr/>
      <dgm:t>
        <a:bodyPr/>
        <a:lstStyle/>
        <a:p>
          <a:endParaRPr lang="ru-RU" dirty="0"/>
        </a:p>
      </dgm:t>
    </dgm:pt>
    <dgm:pt modelId="{41ABA936-9307-4329-B507-7E06E37B18C5}" type="sibTrans" cxnId="{B61ACEA2-FF8F-4ADD-95DA-1E6E7B7620AF}">
      <dgm:prSet/>
      <dgm:spPr/>
      <dgm:t>
        <a:bodyPr/>
        <a:lstStyle/>
        <a:p>
          <a:endParaRPr lang="ru-RU"/>
        </a:p>
      </dgm:t>
    </dgm:pt>
    <dgm:pt modelId="{E4C6B369-3C11-42F1-AD0B-42BB06BC94EA}" type="parTrans" cxnId="{B61ACEA2-FF8F-4ADD-95DA-1E6E7B7620AF}">
      <dgm:prSet/>
      <dgm:spPr/>
      <dgm:t>
        <a:bodyPr/>
        <a:lstStyle/>
        <a:p>
          <a:endParaRPr lang="ru-RU"/>
        </a:p>
      </dgm:t>
    </dgm:pt>
    <dgm:pt modelId="{5504325F-A150-42B4-8768-C4C55E2E623A}" type="pres">
      <dgm:prSet presAssocID="{F2797EE4-73C7-40D2-A7D8-B4023BD68BC3}" presName="Name0" presStyleCnt="0">
        <dgm:presLayoutVars>
          <dgm:dir/>
          <dgm:animLvl val="lvl"/>
          <dgm:resizeHandles val="exact"/>
        </dgm:presLayoutVars>
      </dgm:prSet>
      <dgm:spPr/>
    </dgm:pt>
    <dgm:pt modelId="{5E7441D7-4954-497D-85C6-48D95B3FB8C7}" type="pres">
      <dgm:prSet presAssocID="{0E48C25A-A1AC-43E5-9B4E-B09C8C1BE483}" presName="compositeNode" presStyleCnt="0">
        <dgm:presLayoutVars>
          <dgm:bulletEnabled val="1"/>
        </dgm:presLayoutVars>
      </dgm:prSet>
      <dgm:spPr/>
    </dgm:pt>
    <dgm:pt modelId="{04DF657A-E34B-4216-BA0A-71DE9A1F3DF7}" type="pres">
      <dgm:prSet presAssocID="{0E48C25A-A1AC-43E5-9B4E-B09C8C1BE483}" presName="bgRect" presStyleLbl="node1" presStyleIdx="0" presStyleCnt="3"/>
      <dgm:spPr/>
    </dgm:pt>
    <dgm:pt modelId="{7064547A-D729-42A0-BCF4-1B9B547CEBA2}" type="pres">
      <dgm:prSet presAssocID="{0E48C25A-A1AC-43E5-9B4E-B09C8C1BE48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65AC33EB-D9A0-499A-B068-5CE88A701615}" type="pres">
      <dgm:prSet presAssocID="{0E48C25A-A1AC-43E5-9B4E-B09C8C1BE483}" presName="childNode" presStyleLbl="node1" presStyleIdx="0" presStyleCnt="3">
        <dgm:presLayoutVars>
          <dgm:bulletEnabled val="1"/>
        </dgm:presLayoutVars>
      </dgm:prSet>
      <dgm:spPr/>
    </dgm:pt>
    <dgm:pt modelId="{BA0FE4B2-1187-4B5C-A7EF-59B9876CBC97}" type="pres">
      <dgm:prSet presAssocID="{9BF0879B-D38E-4EF2-A821-EA15B8550F76}" presName="hSp" presStyleCnt="0"/>
      <dgm:spPr/>
    </dgm:pt>
    <dgm:pt modelId="{798C376F-E43F-4B40-9F4B-50D4D99DEA4E}" type="pres">
      <dgm:prSet presAssocID="{9BF0879B-D38E-4EF2-A821-EA15B8550F76}" presName="vProcSp" presStyleCnt="0"/>
      <dgm:spPr/>
    </dgm:pt>
    <dgm:pt modelId="{93A1ADAC-51BC-4757-9CED-851FA06A3BF7}" type="pres">
      <dgm:prSet presAssocID="{9BF0879B-D38E-4EF2-A821-EA15B8550F76}" presName="vSp1" presStyleCnt="0"/>
      <dgm:spPr/>
    </dgm:pt>
    <dgm:pt modelId="{A85B5EBA-4A8F-422B-8F4D-56983DEF574A}" type="pres">
      <dgm:prSet presAssocID="{9BF0879B-D38E-4EF2-A821-EA15B8550F76}" presName="simulatedConn" presStyleLbl="solidFgAcc1" presStyleIdx="0" presStyleCnt="2"/>
      <dgm:spPr/>
    </dgm:pt>
    <dgm:pt modelId="{C7EBA8C5-99D0-45A7-B5E8-F7757251F343}" type="pres">
      <dgm:prSet presAssocID="{9BF0879B-D38E-4EF2-A821-EA15B8550F76}" presName="vSp2" presStyleCnt="0"/>
      <dgm:spPr/>
    </dgm:pt>
    <dgm:pt modelId="{23627077-CB39-4570-B203-F285B07786C0}" type="pres">
      <dgm:prSet presAssocID="{9BF0879B-D38E-4EF2-A821-EA15B8550F76}" presName="sibTrans" presStyleCnt="0"/>
      <dgm:spPr/>
    </dgm:pt>
    <dgm:pt modelId="{D1C04A9D-82CE-4787-80A6-4B926076377C}" type="pres">
      <dgm:prSet presAssocID="{521F38B7-B4D2-44C6-939E-671216A4F2BF}" presName="compositeNode" presStyleCnt="0">
        <dgm:presLayoutVars>
          <dgm:bulletEnabled val="1"/>
        </dgm:presLayoutVars>
      </dgm:prSet>
      <dgm:spPr/>
    </dgm:pt>
    <dgm:pt modelId="{E2876316-B1F7-42D3-A400-35F8E3BAF477}" type="pres">
      <dgm:prSet presAssocID="{521F38B7-B4D2-44C6-939E-671216A4F2BF}" presName="bgRect" presStyleLbl="node1" presStyleIdx="1" presStyleCnt="3"/>
      <dgm:spPr/>
    </dgm:pt>
    <dgm:pt modelId="{E2A640A1-1C5F-4992-BC07-E3FBCABFD5CD}" type="pres">
      <dgm:prSet presAssocID="{521F38B7-B4D2-44C6-939E-671216A4F2B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6E94E197-F7CE-4273-9D9A-23A1C416203B}" type="pres">
      <dgm:prSet presAssocID="{521F38B7-B4D2-44C6-939E-671216A4F2BF}" presName="childNode" presStyleLbl="node1" presStyleIdx="1" presStyleCnt="3">
        <dgm:presLayoutVars>
          <dgm:bulletEnabled val="1"/>
        </dgm:presLayoutVars>
      </dgm:prSet>
      <dgm:spPr/>
    </dgm:pt>
    <dgm:pt modelId="{1450F5AF-3F2C-442C-8285-C6E1465A29DF}" type="pres">
      <dgm:prSet presAssocID="{41ABA936-9307-4329-B507-7E06E37B18C5}" presName="hSp" presStyleCnt="0"/>
      <dgm:spPr/>
    </dgm:pt>
    <dgm:pt modelId="{876126C5-6637-42AC-A2C0-791B444578DB}" type="pres">
      <dgm:prSet presAssocID="{41ABA936-9307-4329-B507-7E06E37B18C5}" presName="vProcSp" presStyleCnt="0"/>
      <dgm:spPr/>
    </dgm:pt>
    <dgm:pt modelId="{46E7E521-2558-4420-B820-2626A9FA6E85}" type="pres">
      <dgm:prSet presAssocID="{41ABA936-9307-4329-B507-7E06E37B18C5}" presName="vSp1" presStyleCnt="0"/>
      <dgm:spPr/>
    </dgm:pt>
    <dgm:pt modelId="{EFBFE6DA-7C7E-4F53-A271-460985521960}" type="pres">
      <dgm:prSet presAssocID="{41ABA936-9307-4329-B507-7E06E37B18C5}" presName="simulatedConn" presStyleLbl="solidFgAcc1" presStyleIdx="1" presStyleCnt="2"/>
      <dgm:spPr/>
    </dgm:pt>
    <dgm:pt modelId="{9F3BB307-023D-43DE-B74B-C609BBD3CB97}" type="pres">
      <dgm:prSet presAssocID="{41ABA936-9307-4329-B507-7E06E37B18C5}" presName="vSp2" presStyleCnt="0"/>
      <dgm:spPr/>
    </dgm:pt>
    <dgm:pt modelId="{6F3EBF0B-39CF-4010-8ED9-CCAE319BFD52}" type="pres">
      <dgm:prSet presAssocID="{41ABA936-9307-4329-B507-7E06E37B18C5}" presName="sibTrans" presStyleCnt="0"/>
      <dgm:spPr/>
    </dgm:pt>
    <dgm:pt modelId="{1A4DAA71-4C1E-435C-9FB1-E51B56B7E041}" type="pres">
      <dgm:prSet presAssocID="{E3085E18-3AED-4379-B662-9F0F9EAF89A7}" presName="compositeNode" presStyleCnt="0">
        <dgm:presLayoutVars>
          <dgm:bulletEnabled val="1"/>
        </dgm:presLayoutVars>
      </dgm:prSet>
      <dgm:spPr/>
    </dgm:pt>
    <dgm:pt modelId="{CE9FAFCE-6B7E-4EE5-BD61-114C65A60CCD}" type="pres">
      <dgm:prSet presAssocID="{E3085E18-3AED-4379-B662-9F0F9EAF89A7}" presName="bgRect" presStyleLbl="node1" presStyleIdx="2" presStyleCnt="3"/>
      <dgm:spPr/>
    </dgm:pt>
    <dgm:pt modelId="{B2BE7017-3B61-4219-BA24-799AFE5BD541}" type="pres">
      <dgm:prSet presAssocID="{E3085E18-3AED-4379-B662-9F0F9EAF89A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2F9022E-70F3-4992-8296-012776F9B052}" type="pres">
      <dgm:prSet presAssocID="{E3085E18-3AED-4379-B662-9F0F9EAF89A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594B20F-6797-42C6-AF91-42FB618684D1}" type="presOf" srcId="{E3085E18-3AED-4379-B662-9F0F9EAF89A7}" destId="{B2BE7017-3B61-4219-BA24-799AFE5BD541}" srcOrd="1" destOrd="0" presId="urn:microsoft.com/office/officeart/2005/8/layout/hProcess7"/>
    <dgm:cxn modelId="{8C7CDB24-68CB-4E33-B664-1AB4D8591F58}" type="presOf" srcId="{0E48C25A-A1AC-43E5-9B4E-B09C8C1BE483}" destId="{04DF657A-E34B-4216-BA0A-71DE9A1F3DF7}" srcOrd="0" destOrd="0" presId="urn:microsoft.com/office/officeart/2005/8/layout/hProcess7"/>
    <dgm:cxn modelId="{4519AD35-96DF-47B6-8573-6A3853CE5092}" srcId="{F2797EE4-73C7-40D2-A7D8-B4023BD68BC3}" destId="{0E48C25A-A1AC-43E5-9B4E-B09C8C1BE483}" srcOrd="0" destOrd="0" parTransId="{CCC47C12-65F9-4CB8-9EE3-4CF1A0FE22AA}" sibTransId="{9BF0879B-D38E-4EF2-A821-EA15B8550F76}"/>
    <dgm:cxn modelId="{5DA9F740-1CE4-4A0A-806C-F7D585B46503}" srcId="{0E48C25A-A1AC-43E5-9B4E-B09C8C1BE483}" destId="{043C61B3-1A85-4053-A37C-E30FA3740930}" srcOrd="0" destOrd="0" parTransId="{A59BFD76-B51C-483C-BDA3-6A0173FB204B}" sibTransId="{71AB8CC3-3D26-44FC-BE33-12CEEAEC8771}"/>
    <dgm:cxn modelId="{336B2D44-0E8C-43C1-8DAA-2FE4EF962536}" type="presOf" srcId="{3F625A74-E7B7-4F6A-BA7E-7E57DBEA5524}" destId="{6E94E197-F7CE-4273-9D9A-23A1C416203B}" srcOrd="0" destOrd="0" presId="urn:microsoft.com/office/officeart/2005/8/layout/hProcess7"/>
    <dgm:cxn modelId="{DBE3C489-5063-473D-B9FD-B5BC6D1E93B0}" srcId="{521F38B7-B4D2-44C6-939E-671216A4F2BF}" destId="{3F625A74-E7B7-4F6A-BA7E-7E57DBEA5524}" srcOrd="0" destOrd="0" parTransId="{27B0CCFC-F03F-493E-A1A1-1A0CC770CA08}" sibTransId="{66323DA0-4A0A-493C-9DEE-F6FADEC2487F}"/>
    <dgm:cxn modelId="{1847398E-2213-469D-A784-577B6A72024C}" srcId="{E3085E18-3AED-4379-B662-9F0F9EAF89A7}" destId="{32847D67-79EF-43CC-B273-05A6B9F4F6E5}" srcOrd="0" destOrd="0" parTransId="{DCBFEC47-EA0F-4208-A20E-0664DC4A753A}" sibTransId="{D4541D61-0F5D-477C-A9EA-0B9CF128D05B}"/>
    <dgm:cxn modelId="{EA3D96A1-8493-4AE6-9E53-7FE61F92C49F}" type="presOf" srcId="{0E48C25A-A1AC-43E5-9B4E-B09C8C1BE483}" destId="{7064547A-D729-42A0-BCF4-1B9B547CEBA2}" srcOrd="1" destOrd="0" presId="urn:microsoft.com/office/officeart/2005/8/layout/hProcess7"/>
    <dgm:cxn modelId="{B61ACEA2-FF8F-4ADD-95DA-1E6E7B7620AF}" srcId="{F2797EE4-73C7-40D2-A7D8-B4023BD68BC3}" destId="{521F38B7-B4D2-44C6-939E-671216A4F2BF}" srcOrd="1" destOrd="0" parTransId="{E4C6B369-3C11-42F1-AD0B-42BB06BC94EA}" sibTransId="{41ABA936-9307-4329-B507-7E06E37B18C5}"/>
    <dgm:cxn modelId="{44E0C7A4-4712-4314-98E0-59425E4C0997}" type="presOf" srcId="{043C61B3-1A85-4053-A37C-E30FA3740930}" destId="{65AC33EB-D9A0-499A-B068-5CE88A701615}" srcOrd="0" destOrd="0" presId="urn:microsoft.com/office/officeart/2005/8/layout/hProcess7"/>
    <dgm:cxn modelId="{A4131DAA-BB2A-4596-8D31-B46E1808F3FD}" type="presOf" srcId="{521F38B7-B4D2-44C6-939E-671216A4F2BF}" destId="{E2876316-B1F7-42D3-A400-35F8E3BAF477}" srcOrd="0" destOrd="0" presId="urn:microsoft.com/office/officeart/2005/8/layout/hProcess7"/>
    <dgm:cxn modelId="{F08811AE-09B9-4AF6-8D7D-D9AB759BDA1D}" type="presOf" srcId="{32847D67-79EF-43CC-B273-05A6B9F4F6E5}" destId="{72F9022E-70F3-4992-8296-012776F9B052}" srcOrd="0" destOrd="0" presId="urn:microsoft.com/office/officeart/2005/8/layout/hProcess7"/>
    <dgm:cxn modelId="{53F7F5B9-26AA-4A55-8690-B901F57E8282}" type="presOf" srcId="{F2797EE4-73C7-40D2-A7D8-B4023BD68BC3}" destId="{5504325F-A150-42B4-8768-C4C55E2E623A}" srcOrd="0" destOrd="0" presId="urn:microsoft.com/office/officeart/2005/8/layout/hProcess7"/>
    <dgm:cxn modelId="{841D9CC3-D10E-4F35-9387-9C722ED98B08}" type="presOf" srcId="{E3085E18-3AED-4379-B662-9F0F9EAF89A7}" destId="{CE9FAFCE-6B7E-4EE5-BD61-114C65A60CCD}" srcOrd="0" destOrd="0" presId="urn:microsoft.com/office/officeart/2005/8/layout/hProcess7"/>
    <dgm:cxn modelId="{60854AC4-990E-4063-A108-BFD54DF39261}" srcId="{F2797EE4-73C7-40D2-A7D8-B4023BD68BC3}" destId="{E3085E18-3AED-4379-B662-9F0F9EAF89A7}" srcOrd="2" destOrd="0" parTransId="{5D330350-F6AA-442B-BF67-7B3D9CA71726}" sibTransId="{AD5739C3-8021-4EEF-9098-1B17215F698B}"/>
    <dgm:cxn modelId="{EC3D3FFE-0B9F-43C2-9FE6-63DC63FEB6B2}" type="presOf" srcId="{521F38B7-B4D2-44C6-939E-671216A4F2BF}" destId="{E2A640A1-1C5F-4992-BC07-E3FBCABFD5CD}" srcOrd="1" destOrd="0" presId="urn:microsoft.com/office/officeart/2005/8/layout/hProcess7"/>
    <dgm:cxn modelId="{ACDF6DA9-BD53-4083-B35B-1472E75B4970}" type="presParOf" srcId="{5504325F-A150-42B4-8768-C4C55E2E623A}" destId="{5E7441D7-4954-497D-85C6-48D95B3FB8C7}" srcOrd="0" destOrd="0" presId="urn:microsoft.com/office/officeart/2005/8/layout/hProcess7"/>
    <dgm:cxn modelId="{A74DD96D-6B1A-47D3-9F5C-70FE2D0E080B}" type="presParOf" srcId="{5E7441D7-4954-497D-85C6-48D95B3FB8C7}" destId="{04DF657A-E34B-4216-BA0A-71DE9A1F3DF7}" srcOrd="0" destOrd="0" presId="urn:microsoft.com/office/officeart/2005/8/layout/hProcess7"/>
    <dgm:cxn modelId="{E5F88BD9-653F-4DD1-998E-771A507175D8}" type="presParOf" srcId="{5E7441D7-4954-497D-85C6-48D95B3FB8C7}" destId="{7064547A-D729-42A0-BCF4-1B9B547CEBA2}" srcOrd="1" destOrd="0" presId="urn:microsoft.com/office/officeart/2005/8/layout/hProcess7"/>
    <dgm:cxn modelId="{69E1F758-077B-499B-A5B4-388DDBECE8C9}" type="presParOf" srcId="{5E7441D7-4954-497D-85C6-48D95B3FB8C7}" destId="{65AC33EB-D9A0-499A-B068-5CE88A701615}" srcOrd="2" destOrd="0" presId="urn:microsoft.com/office/officeart/2005/8/layout/hProcess7"/>
    <dgm:cxn modelId="{2E9906B6-1CF8-4D60-B6D3-E0A64C701405}" type="presParOf" srcId="{5504325F-A150-42B4-8768-C4C55E2E623A}" destId="{BA0FE4B2-1187-4B5C-A7EF-59B9876CBC97}" srcOrd="1" destOrd="0" presId="urn:microsoft.com/office/officeart/2005/8/layout/hProcess7"/>
    <dgm:cxn modelId="{AE83BED6-DBEF-4376-8B50-EC43CAA74F4E}" type="presParOf" srcId="{5504325F-A150-42B4-8768-C4C55E2E623A}" destId="{798C376F-E43F-4B40-9F4B-50D4D99DEA4E}" srcOrd="2" destOrd="0" presId="urn:microsoft.com/office/officeart/2005/8/layout/hProcess7"/>
    <dgm:cxn modelId="{65035A68-836D-4EA5-A2C8-7A4B0838FE47}" type="presParOf" srcId="{798C376F-E43F-4B40-9F4B-50D4D99DEA4E}" destId="{93A1ADAC-51BC-4757-9CED-851FA06A3BF7}" srcOrd="0" destOrd="0" presId="urn:microsoft.com/office/officeart/2005/8/layout/hProcess7"/>
    <dgm:cxn modelId="{6512F66C-F34A-4D3C-B60C-EC1D5C8647A2}" type="presParOf" srcId="{798C376F-E43F-4B40-9F4B-50D4D99DEA4E}" destId="{A85B5EBA-4A8F-422B-8F4D-56983DEF574A}" srcOrd="1" destOrd="0" presId="urn:microsoft.com/office/officeart/2005/8/layout/hProcess7"/>
    <dgm:cxn modelId="{BF3B2DCE-E12E-448C-8EB1-8D78788EE4C1}" type="presParOf" srcId="{798C376F-E43F-4B40-9F4B-50D4D99DEA4E}" destId="{C7EBA8C5-99D0-45A7-B5E8-F7757251F343}" srcOrd="2" destOrd="0" presId="urn:microsoft.com/office/officeart/2005/8/layout/hProcess7"/>
    <dgm:cxn modelId="{7DC2D794-EC76-4349-880B-F841BEB86D62}" type="presParOf" srcId="{5504325F-A150-42B4-8768-C4C55E2E623A}" destId="{23627077-CB39-4570-B203-F285B07786C0}" srcOrd="3" destOrd="0" presId="urn:microsoft.com/office/officeart/2005/8/layout/hProcess7"/>
    <dgm:cxn modelId="{3F18456B-CE55-4585-B6F0-4D9FFDA359E6}" type="presParOf" srcId="{5504325F-A150-42B4-8768-C4C55E2E623A}" destId="{D1C04A9D-82CE-4787-80A6-4B926076377C}" srcOrd="4" destOrd="0" presId="urn:microsoft.com/office/officeart/2005/8/layout/hProcess7"/>
    <dgm:cxn modelId="{B1A89B8F-6B87-4B87-95F3-A07AA37558DD}" type="presParOf" srcId="{D1C04A9D-82CE-4787-80A6-4B926076377C}" destId="{E2876316-B1F7-42D3-A400-35F8E3BAF477}" srcOrd="0" destOrd="0" presId="urn:microsoft.com/office/officeart/2005/8/layout/hProcess7"/>
    <dgm:cxn modelId="{85C9E2C0-DA50-4A3A-B993-B89BBAB5B6DB}" type="presParOf" srcId="{D1C04A9D-82CE-4787-80A6-4B926076377C}" destId="{E2A640A1-1C5F-4992-BC07-E3FBCABFD5CD}" srcOrd="1" destOrd="0" presId="urn:microsoft.com/office/officeart/2005/8/layout/hProcess7"/>
    <dgm:cxn modelId="{0D0F1BF8-A25B-459B-9E0F-9285435A03C7}" type="presParOf" srcId="{D1C04A9D-82CE-4787-80A6-4B926076377C}" destId="{6E94E197-F7CE-4273-9D9A-23A1C416203B}" srcOrd="2" destOrd="0" presId="urn:microsoft.com/office/officeart/2005/8/layout/hProcess7"/>
    <dgm:cxn modelId="{A92DC36E-BAA9-480D-B640-9C52CEE03387}" type="presParOf" srcId="{5504325F-A150-42B4-8768-C4C55E2E623A}" destId="{1450F5AF-3F2C-442C-8285-C6E1465A29DF}" srcOrd="5" destOrd="0" presId="urn:microsoft.com/office/officeart/2005/8/layout/hProcess7"/>
    <dgm:cxn modelId="{CA8137BC-7985-4B36-846C-6F53BAF85565}" type="presParOf" srcId="{5504325F-A150-42B4-8768-C4C55E2E623A}" destId="{876126C5-6637-42AC-A2C0-791B444578DB}" srcOrd="6" destOrd="0" presId="urn:microsoft.com/office/officeart/2005/8/layout/hProcess7"/>
    <dgm:cxn modelId="{71A820D4-DA4F-409F-BBC5-78311FB7D9F0}" type="presParOf" srcId="{876126C5-6637-42AC-A2C0-791B444578DB}" destId="{46E7E521-2558-4420-B820-2626A9FA6E85}" srcOrd="0" destOrd="0" presId="urn:microsoft.com/office/officeart/2005/8/layout/hProcess7"/>
    <dgm:cxn modelId="{A40F5CF0-7312-4F32-8B2E-AF30B53E9569}" type="presParOf" srcId="{876126C5-6637-42AC-A2C0-791B444578DB}" destId="{EFBFE6DA-7C7E-4F53-A271-460985521960}" srcOrd="1" destOrd="0" presId="urn:microsoft.com/office/officeart/2005/8/layout/hProcess7"/>
    <dgm:cxn modelId="{188132F3-E8FF-4050-9808-E0143CDF3553}" type="presParOf" srcId="{876126C5-6637-42AC-A2C0-791B444578DB}" destId="{9F3BB307-023D-43DE-B74B-C609BBD3CB97}" srcOrd="2" destOrd="0" presId="urn:microsoft.com/office/officeart/2005/8/layout/hProcess7"/>
    <dgm:cxn modelId="{FEFD26EE-A829-4BE9-93F9-F1E50EC78F9D}" type="presParOf" srcId="{5504325F-A150-42B4-8768-C4C55E2E623A}" destId="{6F3EBF0B-39CF-4010-8ED9-CCAE319BFD52}" srcOrd="7" destOrd="0" presId="urn:microsoft.com/office/officeart/2005/8/layout/hProcess7"/>
    <dgm:cxn modelId="{96449D13-C17E-48FF-BB9B-68BFD791E134}" type="presParOf" srcId="{5504325F-A150-42B4-8768-C4C55E2E623A}" destId="{1A4DAA71-4C1E-435C-9FB1-E51B56B7E041}" srcOrd="8" destOrd="0" presId="urn:microsoft.com/office/officeart/2005/8/layout/hProcess7"/>
    <dgm:cxn modelId="{915E0BFE-1245-4ED4-A3BD-5B854E2A472A}" type="presParOf" srcId="{1A4DAA71-4C1E-435C-9FB1-E51B56B7E041}" destId="{CE9FAFCE-6B7E-4EE5-BD61-114C65A60CCD}" srcOrd="0" destOrd="0" presId="urn:microsoft.com/office/officeart/2005/8/layout/hProcess7"/>
    <dgm:cxn modelId="{CE9773F5-64AE-426D-90DD-2DA8A725817F}" type="presParOf" srcId="{1A4DAA71-4C1E-435C-9FB1-E51B56B7E041}" destId="{B2BE7017-3B61-4219-BA24-799AFE5BD541}" srcOrd="1" destOrd="0" presId="urn:microsoft.com/office/officeart/2005/8/layout/hProcess7"/>
    <dgm:cxn modelId="{983FA49F-A71D-421A-957A-68EBCBED5D51}" type="presParOf" srcId="{1A4DAA71-4C1E-435C-9FB1-E51B56B7E041}" destId="{72F9022E-70F3-4992-8296-012776F9B0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6627E1-F4EF-4DE9-9958-20898111A194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98147CBF-8B46-4B0A-8103-DC26672AEE86}">
      <dgm:prSet phldrT="[Text]"/>
      <dgm:spPr/>
      <dgm:t>
        <a:bodyPr/>
        <a:lstStyle/>
        <a:p>
          <a:r>
            <a:rPr lang="en-US" dirty="0" err="1"/>
            <a:t>System.gc</a:t>
          </a:r>
          <a:r>
            <a:rPr lang="en-US" dirty="0"/>
            <a:t>()</a:t>
          </a:r>
          <a:endParaRPr lang="ru-RU" dirty="0"/>
        </a:p>
      </dgm:t>
    </dgm:pt>
    <dgm:pt modelId="{F2B2D8E9-68F1-4D61-B714-F4EDCD2C4AD8}" type="parTrans" cxnId="{9B519E5D-F2B0-4F12-9F8F-582B2A7FFBC5}">
      <dgm:prSet/>
      <dgm:spPr/>
      <dgm:t>
        <a:bodyPr/>
        <a:lstStyle/>
        <a:p>
          <a:endParaRPr lang="ru-RU"/>
        </a:p>
      </dgm:t>
    </dgm:pt>
    <dgm:pt modelId="{8C1AAB8D-B9DA-4AF6-81DE-4807D96B517A}" type="sibTrans" cxnId="{9B519E5D-F2B0-4F12-9F8F-582B2A7FFBC5}">
      <dgm:prSet/>
      <dgm:spPr/>
      <dgm:t>
        <a:bodyPr/>
        <a:lstStyle/>
        <a:p>
          <a:endParaRPr lang="ru-RU"/>
        </a:p>
      </dgm:t>
    </dgm:pt>
    <dgm:pt modelId="{DC192DDF-F819-4ACC-9D3F-A29AEA53187A}">
      <dgm:prSet phldrT="[Text]"/>
      <dgm:spPr/>
      <dgm:t>
        <a:bodyPr/>
        <a:lstStyle/>
        <a:p>
          <a:r>
            <a:rPr lang="en-US" dirty="0"/>
            <a:t>finalize()</a:t>
          </a:r>
          <a:endParaRPr lang="ru-RU" dirty="0"/>
        </a:p>
      </dgm:t>
    </dgm:pt>
    <dgm:pt modelId="{D48AAC00-922D-46CA-9A74-6462DE9E4D39}" type="parTrans" cxnId="{904E1FF5-B2CC-4702-B201-B4D2B4C21FEF}">
      <dgm:prSet/>
      <dgm:spPr/>
      <dgm:t>
        <a:bodyPr/>
        <a:lstStyle/>
        <a:p>
          <a:endParaRPr lang="ru-RU"/>
        </a:p>
      </dgm:t>
    </dgm:pt>
    <dgm:pt modelId="{CFB2D170-14CB-4C76-8CE0-AA4E109C14B1}" type="sibTrans" cxnId="{904E1FF5-B2CC-4702-B201-B4D2B4C21FEF}">
      <dgm:prSet/>
      <dgm:spPr/>
      <dgm:t>
        <a:bodyPr/>
        <a:lstStyle/>
        <a:p>
          <a:endParaRPr lang="ru-RU"/>
        </a:p>
      </dgm:t>
    </dgm:pt>
    <dgm:pt modelId="{56030F00-D34E-4481-88C0-0DDDFABE7F39}">
      <dgm:prSet phldrT="[Text]"/>
      <dgm:spPr/>
      <dgm:t>
        <a:bodyPr/>
        <a:lstStyle/>
        <a:p>
          <a:r>
            <a:rPr lang="en-US" dirty="0"/>
            <a:t>Static variables</a:t>
          </a:r>
          <a:endParaRPr lang="ru-RU" dirty="0"/>
        </a:p>
      </dgm:t>
    </dgm:pt>
    <dgm:pt modelId="{D263DD75-5B4F-47D5-94DF-F5559C230F9E}" type="parTrans" cxnId="{CA6B3DA4-D313-4E9A-AB81-99024D15F518}">
      <dgm:prSet/>
      <dgm:spPr/>
      <dgm:t>
        <a:bodyPr/>
        <a:lstStyle/>
        <a:p>
          <a:endParaRPr lang="ru-RU"/>
        </a:p>
      </dgm:t>
    </dgm:pt>
    <dgm:pt modelId="{761C6E26-CE0B-4080-9ED1-045E12A09478}" type="sibTrans" cxnId="{CA6B3DA4-D313-4E9A-AB81-99024D15F518}">
      <dgm:prSet/>
      <dgm:spPr/>
      <dgm:t>
        <a:bodyPr/>
        <a:lstStyle/>
        <a:p>
          <a:endParaRPr lang="ru-RU"/>
        </a:p>
      </dgm:t>
    </dgm:pt>
    <dgm:pt modelId="{FB31F357-F9B8-46E8-AF66-E825D5A823BD}">
      <dgm:prSet/>
      <dgm:spPr/>
      <dgm:t>
        <a:bodyPr/>
        <a:lstStyle/>
        <a:p>
          <a:r>
            <a:rPr lang="en-US" dirty="0"/>
            <a:t>Unclosed resources</a:t>
          </a:r>
          <a:endParaRPr lang="ru-RU" dirty="0"/>
        </a:p>
      </dgm:t>
    </dgm:pt>
    <dgm:pt modelId="{13BF5DC1-89C6-48BC-ADE6-7403EAE4BDF4}" type="parTrans" cxnId="{21BE29B1-FAB7-4F77-B931-AC0D46C7B481}">
      <dgm:prSet/>
      <dgm:spPr/>
      <dgm:t>
        <a:bodyPr/>
        <a:lstStyle/>
        <a:p>
          <a:endParaRPr lang="ru-RU"/>
        </a:p>
      </dgm:t>
    </dgm:pt>
    <dgm:pt modelId="{0AEA0E1D-6E40-4261-88F8-355712535B81}" type="sibTrans" cxnId="{21BE29B1-FAB7-4F77-B931-AC0D46C7B481}">
      <dgm:prSet/>
      <dgm:spPr/>
      <dgm:t>
        <a:bodyPr/>
        <a:lstStyle/>
        <a:p>
          <a:endParaRPr lang="ru-RU"/>
        </a:p>
      </dgm:t>
    </dgm:pt>
    <dgm:pt modelId="{315F363B-3D24-419F-9345-AA789ECDDD2F}">
      <dgm:prSet/>
      <dgm:spPr/>
      <dgm:t>
        <a:bodyPr/>
        <a:lstStyle/>
        <a:p>
          <a:r>
            <a:rPr lang="en-US" dirty="0"/>
            <a:t>Improper equals() and hashCode() Implementations</a:t>
          </a:r>
          <a:endParaRPr lang="ru-RU" dirty="0"/>
        </a:p>
      </dgm:t>
    </dgm:pt>
    <dgm:pt modelId="{6CED20AB-E59F-4676-9B8E-D8CBDD557768}" type="parTrans" cxnId="{018F81F9-70C2-43D0-BD38-6B1A55205E6F}">
      <dgm:prSet/>
      <dgm:spPr/>
      <dgm:t>
        <a:bodyPr/>
        <a:lstStyle/>
        <a:p>
          <a:endParaRPr lang="ru-RU"/>
        </a:p>
      </dgm:t>
    </dgm:pt>
    <dgm:pt modelId="{526B0A72-315E-436C-B1C6-E9C3377B0FAF}" type="sibTrans" cxnId="{018F81F9-70C2-43D0-BD38-6B1A55205E6F}">
      <dgm:prSet/>
      <dgm:spPr/>
      <dgm:t>
        <a:bodyPr/>
        <a:lstStyle/>
        <a:p>
          <a:endParaRPr lang="ru-RU"/>
        </a:p>
      </dgm:t>
    </dgm:pt>
    <dgm:pt modelId="{3BBD8F1A-5D49-4A38-8207-B26D78C871BA}">
      <dgm:prSet/>
      <dgm:spPr/>
      <dgm:t>
        <a:bodyPr/>
        <a:lstStyle/>
        <a:p>
          <a:r>
            <a:rPr lang="en-US" dirty="0"/>
            <a:t>Inner Classes That Reference Outer Classes</a:t>
          </a:r>
          <a:endParaRPr lang="ru-RU" dirty="0"/>
        </a:p>
      </dgm:t>
    </dgm:pt>
    <dgm:pt modelId="{CC8FA6C4-3375-4873-9F84-929D45640428}" type="parTrans" cxnId="{5F48B305-EA64-4F04-982E-919A9371371E}">
      <dgm:prSet/>
      <dgm:spPr/>
      <dgm:t>
        <a:bodyPr/>
        <a:lstStyle/>
        <a:p>
          <a:endParaRPr lang="ru-RU"/>
        </a:p>
      </dgm:t>
    </dgm:pt>
    <dgm:pt modelId="{A6BABA75-A8CB-49F8-B49E-523A341EC1D2}" type="sibTrans" cxnId="{5F48B305-EA64-4F04-982E-919A9371371E}">
      <dgm:prSet/>
      <dgm:spPr/>
      <dgm:t>
        <a:bodyPr/>
        <a:lstStyle/>
        <a:p>
          <a:endParaRPr lang="ru-RU"/>
        </a:p>
      </dgm:t>
    </dgm:pt>
    <dgm:pt modelId="{2722B573-13BB-4C83-A7B7-7BAD9C018EDA}" type="pres">
      <dgm:prSet presAssocID="{086627E1-F4EF-4DE9-9958-20898111A194}" presName="linear" presStyleCnt="0">
        <dgm:presLayoutVars>
          <dgm:dir/>
          <dgm:animLvl val="lvl"/>
          <dgm:resizeHandles val="exact"/>
        </dgm:presLayoutVars>
      </dgm:prSet>
      <dgm:spPr/>
    </dgm:pt>
    <dgm:pt modelId="{2B744F32-9350-40B0-94E4-C7E83C96825F}" type="pres">
      <dgm:prSet presAssocID="{98147CBF-8B46-4B0A-8103-DC26672AEE86}" presName="parentLin" presStyleCnt="0"/>
      <dgm:spPr/>
    </dgm:pt>
    <dgm:pt modelId="{CFFF678C-BF2F-4975-94A7-B575343BDF08}" type="pres">
      <dgm:prSet presAssocID="{98147CBF-8B46-4B0A-8103-DC26672AEE86}" presName="parentLeftMargin" presStyleLbl="node1" presStyleIdx="0" presStyleCnt="6"/>
      <dgm:spPr/>
    </dgm:pt>
    <dgm:pt modelId="{76CC0A73-88C8-4CC9-A3AE-083CA9EDE6BA}" type="pres">
      <dgm:prSet presAssocID="{98147CBF-8B46-4B0A-8103-DC26672AEE8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298953B-AFC2-44C3-9184-8371AD0FA9CB}" type="pres">
      <dgm:prSet presAssocID="{98147CBF-8B46-4B0A-8103-DC26672AEE86}" presName="negativeSpace" presStyleCnt="0"/>
      <dgm:spPr/>
    </dgm:pt>
    <dgm:pt modelId="{1859EDDD-833D-48F4-948D-544C07D23631}" type="pres">
      <dgm:prSet presAssocID="{98147CBF-8B46-4B0A-8103-DC26672AEE86}" presName="childText" presStyleLbl="conFgAcc1" presStyleIdx="0" presStyleCnt="6">
        <dgm:presLayoutVars>
          <dgm:bulletEnabled val="1"/>
        </dgm:presLayoutVars>
      </dgm:prSet>
      <dgm:spPr/>
    </dgm:pt>
    <dgm:pt modelId="{DBCF853E-B04B-451D-AC4C-B8FC6174B6D0}" type="pres">
      <dgm:prSet presAssocID="{8C1AAB8D-B9DA-4AF6-81DE-4807D96B517A}" presName="spaceBetweenRectangles" presStyleCnt="0"/>
      <dgm:spPr/>
    </dgm:pt>
    <dgm:pt modelId="{364722F1-565A-409E-8BDF-78DD3885EA03}" type="pres">
      <dgm:prSet presAssocID="{DC192DDF-F819-4ACC-9D3F-A29AEA53187A}" presName="parentLin" presStyleCnt="0"/>
      <dgm:spPr/>
    </dgm:pt>
    <dgm:pt modelId="{6D3ED99C-943F-431E-844A-63B73715AF68}" type="pres">
      <dgm:prSet presAssocID="{DC192DDF-F819-4ACC-9D3F-A29AEA53187A}" presName="parentLeftMargin" presStyleLbl="node1" presStyleIdx="0" presStyleCnt="6"/>
      <dgm:spPr/>
    </dgm:pt>
    <dgm:pt modelId="{D10975D3-6418-4644-AA0B-12E64694B6D8}" type="pres">
      <dgm:prSet presAssocID="{DC192DDF-F819-4ACC-9D3F-A29AEA5318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CD4BB4-0C84-4EEE-B14A-FB1B760864A0}" type="pres">
      <dgm:prSet presAssocID="{DC192DDF-F819-4ACC-9D3F-A29AEA53187A}" presName="negativeSpace" presStyleCnt="0"/>
      <dgm:spPr/>
    </dgm:pt>
    <dgm:pt modelId="{75C0754E-8916-4A36-9074-BDF43A51361B}" type="pres">
      <dgm:prSet presAssocID="{DC192DDF-F819-4ACC-9D3F-A29AEA53187A}" presName="childText" presStyleLbl="conFgAcc1" presStyleIdx="1" presStyleCnt="6">
        <dgm:presLayoutVars>
          <dgm:bulletEnabled val="1"/>
        </dgm:presLayoutVars>
      </dgm:prSet>
      <dgm:spPr/>
    </dgm:pt>
    <dgm:pt modelId="{381F1555-5D63-4564-A366-038D2E54DE73}" type="pres">
      <dgm:prSet presAssocID="{CFB2D170-14CB-4C76-8CE0-AA4E109C14B1}" presName="spaceBetweenRectangles" presStyleCnt="0"/>
      <dgm:spPr/>
    </dgm:pt>
    <dgm:pt modelId="{1CDCE747-8693-4955-87CE-E725FB21477D}" type="pres">
      <dgm:prSet presAssocID="{56030F00-D34E-4481-88C0-0DDDFABE7F39}" presName="parentLin" presStyleCnt="0"/>
      <dgm:spPr/>
    </dgm:pt>
    <dgm:pt modelId="{31DEB9FC-F030-4576-8D5B-7991CDFC3802}" type="pres">
      <dgm:prSet presAssocID="{56030F00-D34E-4481-88C0-0DDDFABE7F39}" presName="parentLeftMargin" presStyleLbl="node1" presStyleIdx="1" presStyleCnt="6"/>
      <dgm:spPr/>
    </dgm:pt>
    <dgm:pt modelId="{7E883266-6004-4E7C-9A1C-463E4AB7FB61}" type="pres">
      <dgm:prSet presAssocID="{56030F00-D34E-4481-88C0-0DDDFABE7F3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5B8377-DAE9-4427-8D72-FE37EF91A862}" type="pres">
      <dgm:prSet presAssocID="{56030F00-D34E-4481-88C0-0DDDFABE7F39}" presName="negativeSpace" presStyleCnt="0"/>
      <dgm:spPr/>
    </dgm:pt>
    <dgm:pt modelId="{11AC83B9-FBD6-4910-A622-F30F93D662F9}" type="pres">
      <dgm:prSet presAssocID="{56030F00-D34E-4481-88C0-0DDDFABE7F39}" presName="childText" presStyleLbl="conFgAcc1" presStyleIdx="2" presStyleCnt="6">
        <dgm:presLayoutVars>
          <dgm:bulletEnabled val="1"/>
        </dgm:presLayoutVars>
      </dgm:prSet>
      <dgm:spPr/>
    </dgm:pt>
    <dgm:pt modelId="{BABE2237-E645-44EB-A807-77BE8A0D5C53}" type="pres">
      <dgm:prSet presAssocID="{761C6E26-CE0B-4080-9ED1-045E12A09478}" presName="spaceBetweenRectangles" presStyleCnt="0"/>
      <dgm:spPr/>
    </dgm:pt>
    <dgm:pt modelId="{9D410645-5C17-4E61-A8CC-E10296EE2521}" type="pres">
      <dgm:prSet presAssocID="{FB31F357-F9B8-46E8-AF66-E825D5A823BD}" presName="parentLin" presStyleCnt="0"/>
      <dgm:spPr/>
    </dgm:pt>
    <dgm:pt modelId="{6E2CD676-E2F3-44C8-B1CD-9729FE4161AC}" type="pres">
      <dgm:prSet presAssocID="{FB31F357-F9B8-46E8-AF66-E825D5A823BD}" presName="parentLeftMargin" presStyleLbl="node1" presStyleIdx="2" presStyleCnt="6"/>
      <dgm:spPr/>
    </dgm:pt>
    <dgm:pt modelId="{54403FEB-515C-4A48-B65A-5419841FD8C3}" type="pres">
      <dgm:prSet presAssocID="{FB31F357-F9B8-46E8-AF66-E825D5A823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8ECB0F-A0DE-4F4F-962B-BBB86F40CC06}" type="pres">
      <dgm:prSet presAssocID="{FB31F357-F9B8-46E8-AF66-E825D5A823BD}" presName="negativeSpace" presStyleCnt="0"/>
      <dgm:spPr/>
    </dgm:pt>
    <dgm:pt modelId="{933CBEED-4C95-4ABF-8172-DA5522115C6B}" type="pres">
      <dgm:prSet presAssocID="{FB31F357-F9B8-46E8-AF66-E825D5A823BD}" presName="childText" presStyleLbl="conFgAcc1" presStyleIdx="3" presStyleCnt="6">
        <dgm:presLayoutVars>
          <dgm:bulletEnabled val="1"/>
        </dgm:presLayoutVars>
      </dgm:prSet>
      <dgm:spPr/>
    </dgm:pt>
    <dgm:pt modelId="{8C5FAE7F-DF68-4C73-AC4F-133700AC7373}" type="pres">
      <dgm:prSet presAssocID="{0AEA0E1D-6E40-4261-88F8-355712535B81}" presName="spaceBetweenRectangles" presStyleCnt="0"/>
      <dgm:spPr/>
    </dgm:pt>
    <dgm:pt modelId="{352D177E-7F76-4E66-A7EA-9AF9FF9627BF}" type="pres">
      <dgm:prSet presAssocID="{3BBD8F1A-5D49-4A38-8207-B26D78C871BA}" presName="parentLin" presStyleCnt="0"/>
      <dgm:spPr/>
    </dgm:pt>
    <dgm:pt modelId="{F6DE9608-C850-4876-95BA-C01DA4172A78}" type="pres">
      <dgm:prSet presAssocID="{3BBD8F1A-5D49-4A38-8207-B26D78C871BA}" presName="parentLeftMargin" presStyleLbl="node1" presStyleIdx="3" presStyleCnt="6"/>
      <dgm:spPr/>
    </dgm:pt>
    <dgm:pt modelId="{3401930C-6EE4-4168-BD14-7266E2D7D941}" type="pres">
      <dgm:prSet presAssocID="{3BBD8F1A-5D49-4A38-8207-B26D78C871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4BF4126-BF72-405F-ADB8-C863E3885577}" type="pres">
      <dgm:prSet presAssocID="{3BBD8F1A-5D49-4A38-8207-B26D78C871BA}" presName="negativeSpace" presStyleCnt="0"/>
      <dgm:spPr/>
    </dgm:pt>
    <dgm:pt modelId="{19AFD80D-C96B-4868-B025-B1426C509D74}" type="pres">
      <dgm:prSet presAssocID="{3BBD8F1A-5D49-4A38-8207-B26D78C871BA}" presName="childText" presStyleLbl="conFgAcc1" presStyleIdx="4" presStyleCnt="6">
        <dgm:presLayoutVars>
          <dgm:bulletEnabled val="1"/>
        </dgm:presLayoutVars>
      </dgm:prSet>
      <dgm:spPr/>
    </dgm:pt>
    <dgm:pt modelId="{7FC65D03-0985-4151-94E1-545965DA26A1}" type="pres">
      <dgm:prSet presAssocID="{A6BABA75-A8CB-49F8-B49E-523A341EC1D2}" presName="spaceBetweenRectangles" presStyleCnt="0"/>
      <dgm:spPr/>
    </dgm:pt>
    <dgm:pt modelId="{91A53DA4-5221-42F3-BEDF-9236A7F676E9}" type="pres">
      <dgm:prSet presAssocID="{315F363B-3D24-419F-9345-AA789ECDDD2F}" presName="parentLin" presStyleCnt="0"/>
      <dgm:spPr/>
    </dgm:pt>
    <dgm:pt modelId="{8DA59ABF-3905-413A-93FE-44C38A7E37C5}" type="pres">
      <dgm:prSet presAssocID="{315F363B-3D24-419F-9345-AA789ECDDD2F}" presName="parentLeftMargin" presStyleLbl="node1" presStyleIdx="4" presStyleCnt="6"/>
      <dgm:spPr/>
    </dgm:pt>
    <dgm:pt modelId="{DA06F644-84CC-4C12-93D6-76C63A3403A7}" type="pres">
      <dgm:prSet presAssocID="{315F363B-3D24-419F-9345-AA789ECDDD2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6381C2E-BB5E-4373-8F3E-B9C3C5227339}" type="pres">
      <dgm:prSet presAssocID="{315F363B-3D24-419F-9345-AA789ECDDD2F}" presName="negativeSpace" presStyleCnt="0"/>
      <dgm:spPr/>
    </dgm:pt>
    <dgm:pt modelId="{ED5389DB-9C61-401D-91CE-7E3A2F43E6BE}" type="pres">
      <dgm:prSet presAssocID="{315F363B-3D24-419F-9345-AA789ECDDD2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F48B305-EA64-4F04-982E-919A9371371E}" srcId="{086627E1-F4EF-4DE9-9958-20898111A194}" destId="{3BBD8F1A-5D49-4A38-8207-B26D78C871BA}" srcOrd="4" destOrd="0" parTransId="{CC8FA6C4-3375-4873-9F84-929D45640428}" sibTransId="{A6BABA75-A8CB-49F8-B49E-523A341EC1D2}"/>
    <dgm:cxn modelId="{9D666F13-69A0-44F8-A186-D530621C8D70}" type="presOf" srcId="{3BBD8F1A-5D49-4A38-8207-B26D78C871BA}" destId="{F6DE9608-C850-4876-95BA-C01DA4172A78}" srcOrd="0" destOrd="0" presId="urn:microsoft.com/office/officeart/2005/8/layout/list1"/>
    <dgm:cxn modelId="{5B21C32F-DE87-46F9-9E55-FDB4FD8ECB85}" type="presOf" srcId="{56030F00-D34E-4481-88C0-0DDDFABE7F39}" destId="{7E883266-6004-4E7C-9A1C-463E4AB7FB61}" srcOrd="1" destOrd="0" presId="urn:microsoft.com/office/officeart/2005/8/layout/list1"/>
    <dgm:cxn modelId="{EA1DD43D-22D3-42F4-A3CE-1A0E930C37E7}" type="presOf" srcId="{98147CBF-8B46-4B0A-8103-DC26672AEE86}" destId="{76CC0A73-88C8-4CC9-A3AE-083CA9EDE6BA}" srcOrd="1" destOrd="0" presId="urn:microsoft.com/office/officeart/2005/8/layout/list1"/>
    <dgm:cxn modelId="{A806B03E-81EF-4DCF-A4DA-4793DEFA5F35}" type="presOf" srcId="{DC192DDF-F819-4ACC-9D3F-A29AEA53187A}" destId="{6D3ED99C-943F-431E-844A-63B73715AF68}" srcOrd="0" destOrd="0" presId="urn:microsoft.com/office/officeart/2005/8/layout/list1"/>
    <dgm:cxn modelId="{42E9103F-268C-470E-B33F-0F29714E4E97}" type="presOf" srcId="{DC192DDF-F819-4ACC-9D3F-A29AEA53187A}" destId="{D10975D3-6418-4644-AA0B-12E64694B6D8}" srcOrd="1" destOrd="0" presId="urn:microsoft.com/office/officeart/2005/8/layout/list1"/>
    <dgm:cxn modelId="{9B519E5D-F2B0-4F12-9F8F-582B2A7FFBC5}" srcId="{086627E1-F4EF-4DE9-9958-20898111A194}" destId="{98147CBF-8B46-4B0A-8103-DC26672AEE86}" srcOrd="0" destOrd="0" parTransId="{F2B2D8E9-68F1-4D61-B714-F4EDCD2C4AD8}" sibTransId="{8C1AAB8D-B9DA-4AF6-81DE-4807D96B517A}"/>
    <dgm:cxn modelId="{30F58E7A-5E70-4E5B-BE1A-330FB1790E15}" type="presOf" srcId="{98147CBF-8B46-4B0A-8103-DC26672AEE86}" destId="{CFFF678C-BF2F-4975-94A7-B575343BDF08}" srcOrd="0" destOrd="0" presId="urn:microsoft.com/office/officeart/2005/8/layout/list1"/>
    <dgm:cxn modelId="{5361838C-E326-46A3-A308-0AF0C7A3B74D}" type="presOf" srcId="{315F363B-3D24-419F-9345-AA789ECDDD2F}" destId="{DA06F644-84CC-4C12-93D6-76C63A3403A7}" srcOrd="1" destOrd="0" presId="urn:microsoft.com/office/officeart/2005/8/layout/list1"/>
    <dgm:cxn modelId="{CA6B3DA4-D313-4E9A-AB81-99024D15F518}" srcId="{086627E1-F4EF-4DE9-9958-20898111A194}" destId="{56030F00-D34E-4481-88C0-0DDDFABE7F39}" srcOrd="2" destOrd="0" parTransId="{D263DD75-5B4F-47D5-94DF-F5559C230F9E}" sibTransId="{761C6E26-CE0B-4080-9ED1-045E12A09478}"/>
    <dgm:cxn modelId="{94FEF4A6-78BC-4622-9B53-BC056D4B7340}" type="presOf" srcId="{56030F00-D34E-4481-88C0-0DDDFABE7F39}" destId="{31DEB9FC-F030-4576-8D5B-7991CDFC3802}" srcOrd="0" destOrd="0" presId="urn:microsoft.com/office/officeart/2005/8/layout/list1"/>
    <dgm:cxn modelId="{83C0EDA7-2AB2-483D-AA79-AC0154E3AA06}" type="presOf" srcId="{086627E1-F4EF-4DE9-9958-20898111A194}" destId="{2722B573-13BB-4C83-A7B7-7BAD9C018EDA}" srcOrd="0" destOrd="0" presId="urn:microsoft.com/office/officeart/2005/8/layout/list1"/>
    <dgm:cxn modelId="{21BE29B1-FAB7-4F77-B931-AC0D46C7B481}" srcId="{086627E1-F4EF-4DE9-9958-20898111A194}" destId="{FB31F357-F9B8-46E8-AF66-E825D5A823BD}" srcOrd="3" destOrd="0" parTransId="{13BF5DC1-89C6-48BC-ADE6-7403EAE4BDF4}" sibTransId="{0AEA0E1D-6E40-4261-88F8-355712535B81}"/>
    <dgm:cxn modelId="{723949B6-1909-48BC-B2A0-F57E7EC42462}" type="presOf" srcId="{FB31F357-F9B8-46E8-AF66-E825D5A823BD}" destId="{54403FEB-515C-4A48-B65A-5419841FD8C3}" srcOrd="1" destOrd="0" presId="urn:microsoft.com/office/officeart/2005/8/layout/list1"/>
    <dgm:cxn modelId="{1FA548C4-C182-4850-953C-348D6CFFA577}" type="presOf" srcId="{FB31F357-F9B8-46E8-AF66-E825D5A823BD}" destId="{6E2CD676-E2F3-44C8-B1CD-9729FE4161AC}" srcOrd="0" destOrd="0" presId="urn:microsoft.com/office/officeart/2005/8/layout/list1"/>
    <dgm:cxn modelId="{45654ED4-D95E-4A1B-9199-89166D947867}" type="presOf" srcId="{315F363B-3D24-419F-9345-AA789ECDDD2F}" destId="{8DA59ABF-3905-413A-93FE-44C38A7E37C5}" srcOrd="0" destOrd="0" presId="urn:microsoft.com/office/officeart/2005/8/layout/list1"/>
    <dgm:cxn modelId="{904E1FF5-B2CC-4702-B201-B4D2B4C21FEF}" srcId="{086627E1-F4EF-4DE9-9958-20898111A194}" destId="{DC192DDF-F819-4ACC-9D3F-A29AEA53187A}" srcOrd="1" destOrd="0" parTransId="{D48AAC00-922D-46CA-9A74-6462DE9E4D39}" sibTransId="{CFB2D170-14CB-4C76-8CE0-AA4E109C14B1}"/>
    <dgm:cxn modelId="{018F81F9-70C2-43D0-BD38-6B1A55205E6F}" srcId="{086627E1-F4EF-4DE9-9958-20898111A194}" destId="{315F363B-3D24-419F-9345-AA789ECDDD2F}" srcOrd="5" destOrd="0" parTransId="{6CED20AB-E59F-4676-9B8E-D8CBDD557768}" sibTransId="{526B0A72-315E-436C-B1C6-E9C3377B0FAF}"/>
    <dgm:cxn modelId="{138BC2F9-5DCF-4386-9B88-94FB12CE1EE3}" type="presOf" srcId="{3BBD8F1A-5D49-4A38-8207-B26D78C871BA}" destId="{3401930C-6EE4-4168-BD14-7266E2D7D941}" srcOrd="1" destOrd="0" presId="urn:microsoft.com/office/officeart/2005/8/layout/list1"/>
    <dgm:cxn modelId="{42BA0CB1-356C-4212-8DDD-4E30AED2FC1A}" type="presParOf" srcId="{2722B573-13BB-4C83-A7B7-7BAD9C018EDA}" destId="{2B744F32-9350-40B0-94E4-C7E83C96825F}" srcOrd="0" destOrd="0" presId="urn:microsoft.com/office/officeart/2005/8/layout/list1"/>
    <dgm:cxn modelId="{2F5FEF75-B774-4B48-BB67-9DD982A42418}" type="presParOf" srcId="{2B744F32-9350-40B0-94E4-C7E83C96825F}" destId="{CFFF678C-BF2F-4975-94A7-B575343BDF08}" srcOrd="0" destOrd="0" presId="urn:microsoft.com/office/officeart/2005/8/layout/list1"/>
    <dgm:cxn modelId="{B4D7B4A8-6533-463B-8FD9-3E8B2F329FCB}" type="presParOf" srcId="{2B744F32-9350-40B0-94E4-C7E83C96825F}" destId="{76CC0A73-88C8-4CC9-A3AE-083CA9EDE6BA}" srcOrd="1" destOrd="0" presId="urn:microsoft.com/office/officeart/2005/8/layout/list1"/>
    <dgm:cxn modelId="{0EF8DA54-352B-4D2D-9FE1-C133128452CA}" type="presParOf" srcId="{2722B573-13BB-4C83-A7B7-7BAD9C018EDA}" destId="{8298953B-AFC2-44C3-9184-8371AD0FA9CB}" srcOrd="1" destOrd="0" presId="urn:microsoft.com/office/officeart/2005/8/layout/list1"/>
    <dgm:cxn modelId="{747178B9-B556-4404-934F-C8158013B405}" type="presParOf" srcId="{2722B573-13BB-4C83-A7B7-7BAD9C018EDA}" destId="{1859EDDD-833D-48F4-948D-544C07D23631}" srcOrd="2" destOrd="0" presId="urn:microsoft.com/office/officeart/2005/8/layout/list1"/>
    <dgm:cxn modelId="{594CF8F4-178D-4A4B-8BFE-512192A17B1C}" type="presParOf" srcId="{2722B573-13BB-4C83-A7B7-7BAD9C018EDA}" destId="{DBCF853E-B04B-451D-AC4C-B8FC6174B6D0}" srcOrd="3" destOrd="0" presId="urn:microsoft.com/office/officeart/2005/8/layout/list1"/>
    <dgm:cxn modelId="{116792B7-A6B1-480D-931F-A88938F89341}" type="presParOf" srcId="{2722B573-13BB-4C83-A7B7-7BAD9C018EDA}" destId="{364722F1-565A-409E-8BDF-78DD3885EA03}" srcOrd="4" destOrd="0" presId="urn:microsoft.com/office/officeart/2005/8/layout/list1"/>
    <dgm:cxn modelId="{84054933-B517-483E-A020-4D76B16F61E2}" type="presParOf" srcId="{364722F1-565A-409E-8BDF-78DD3885EA03}" destId="{6D3ED99C-943F-431E-844A-63B73715AF68}" srcOrd="0" destOrd="0" presId="urn:microsoft.com/office/officeart/2005/8/layout/list1"/>
    <dgm:cxn modelId="{C721DD6D-3259-4A47-9216-C2DE582DAE2F}" type="presParOf" srcId="{364722F1-565A-409E-8BDF-78DD3885EA03}" destId="{D10975D3-6418-4644-AA0B-12E64694B6D8}" srcOrd="1" destOrd="0" presId="urn:microsoft.com/office/officeart/2005/8/layout/list1"/>
    <dgm:cxn modelId="{3DA99FB5-15E0-41A6-B75E-335A6BB6F820}" type="presParOf" srcId="{2722B573-13BB-4C83-A7B7-7BAD9C018EDA}" destId="{1FCD4BB4-0C84-4EEE-B14A-FB1B760864A0}" srcOrd="5" destOrd="0" presId="urn:microsoft.com/office/officeart/2005/8/layout/list1"/>
    <dgm:cxn modelId="{C2FA095D-615E-4F9E-8546-2BDC788428B9}" type="presParOf" srcId="{2722B573-13BB-4C83-A7B7-7BAD9C018EDA}" destId="{75C0754E-8916-4A36-9074-BDF43A51361B}" srcOrd="6" destOrd="0" presId="urn:microsoft.com/office/officeart/2005/8/layout/list1"/>
    <dgm:cxn modelId="{CDBEB71A-AF1D-4F68-B8E0-FEC2FA424962}" type="presParOf" srcId="{2722B573-13BB-4C83-A7B7-7BAD9C018EDA}" destId="{381F1555-5D63-4564-A366-038D2E54DE73}" srcOrd="7" destOrd="0" presId="urn:microsoft.com/office/officeart/2005/8/layout/list1"/>
    <dgm:cxn modelId="{BCCEAB1D-4DBC-45B2-ABCE-612AA8FA4AD4}" type="presParOf" srcId="{2722B573-13BB-4C83-A7B7-7BAD9C018EDA}" destId="{1CDCE747-8693-4955-87CE-E725FB21477D}" srcOrd="8" destOrd="0" presId="urn:microsoft.com/office/officeart/2005/8/layout/list1"/>
    <dgm:cxn modelId="{CFC0D088-A4B3-4CBC-BD15-D43BCD3B97FC}" type="presParOf" srcId="{1CDCE747-8693-4955-87CE-E725FB21477D}" destId="{31DEB9FC-F030-4576-8D5B-7991CDFC3802}" srcOrd="0" destOrd="0" presId="urn:microsoft.com/office/officeart/2005/8/layout/list1"/>
    <dgm:cxn modelId="{4CA03485-9584-4064-9BD9-B514BF0F17FD}" type="presParOf" srcId="{1CDCE747-8693-4955-87CE-E725FB21477D}" destId="{7E883266-6004-4E7C-9A1C-463E4AB7FB61}" srcOrd="1" destOrd="0" presId="urn:microsoft.com/office/officeart/2005/8/layout/list1"/>
    <dgm:cxn modelId="{13F02AED-8C0E-4B76-B16A-73AB60AE30FF}" type="presParOf" srcId="{2722B573-13BB-4C83-A7B7-7BAD9C018EDA}" destId="{6D5B8377-DAE9-4427-8D72-FE37EF91A862}" srcOrd="9" destOrd="0" presId="urn:microsoft.com/office/officeart/2005/8/layout/list1"/>
    <dgm:cxn modelId="{32E2623B-3376-4EDD-9E48-D64E546D405B}" type="presParOf" srcId="{2722B573-13BB-4C83-A7B7-7BAD9C018EDA}" destId="{11AC83B9-FBD6-4910-A622-F30F93D662F9}" srcOrd="10" destOrd="0" presId="urn:microsoft.com/office/officeart/2005/8/layout/list1"/>
    <dgm:cxn modelId="{B4119854-6AA9-4DD6-954F-CB416BA77A10}" type="presParOf" srcId="{2722B573-13BB-4C83-A7B7-7BAD9C018EDA}" destId="{BABE2237-E645-44EB-A807-77BE8A0D5C53}" srcOrd="11" destOrd="0" presId="urn:microsoft.com/office/officeart/2005/8/layout/list1"/>
    <dgm:cxn modelId="{05BE81D2-5967-4FC1-BD9C-BF845C636AF0}" type="presParOf" srcId="{2722B573-13BB-4C83-A7B7-7BAD9C018EDA}" destId="{9D410645-5C17-4E61-A8CC-E10296EE2521}" srcOrd="12" destOrd="0" presId="urn:microsoft.com/office/officeart/2005/8/layout/list1"/>
    <dgm:cxn modelId="{2FC49FB9-0D49-44C8-B6B9-4FC77C10D843}" type="presParOf" srcId="{9D410645-5C17-4E61-A8CC-E10296EE2521}" destId="{6E2CD676-E2F3-44C8-B1CD-9729FE4161AC}" srcOrd="0" destOrd="0" presId="urn:microsoft.com/office/officeart/2005/8/layout/list1"/>
    <dgm:cxn modelId="{DD7CD1C7-9683-4F81-A99C-5720C16606F2}" type="presParOf" srcId="{9D410645-5C17-4E61-A8CC-E10296EE2521}" destId="{54403FEB-515C-4A48-B65A-5419841FD8C3}" srcOrd="1" destOrd="0" presId="urn:microsoft.com/office/officeart/2005/8/layout/list1"/>
    <dgm:cxn modelId="{FD5461DA-D68F-4C67-AF8E-65D553C75ACA}" type="presParOf" srcId="{2722B573-13BB-4C83-A7B7-7BAD9C018EDA}" destId="{678ECB0F-A0DE-4F4F-962B-BBB86F40CC06}" srcOrd="13" destOrd="0" presId="urn:microsoft.com/office/officeart/2005/8/layout/list1"/>
    <dgm:cxn modelId="{6D3E8509-09CE-4EFE-886D-0386B23CF9E5}" type="presParOf" srcId="{2722B573-13BB-4C83-A7B7-7BAD9C018EDA}" destId="{933CBEED-4C95-4ABF-8172-DA5522115C6B}" srcOrd="14" destOrd="0" presId="urn:microsoft.com/office/officeart/2005/8/layout/list1"/>
    <dgm:cxn modelId="{6A519E66-D045-4446-B70F-4774B82A63A2}" type="presParOf" srcId="{2722B573-13BB-4C83-A7B7-7BAD9C018EDA}" destId="{8C5FAE7F-DF68-4C73-AC4F-133700AC7373}" srcOrd="15" destOrd="0" presId="urn:microsoft.com/office/officeart/2005/8/layout/list1"/>
    <dgm:cxn modelId="{8928683A-DA5B-4679-AA2D-8B998F58FB42}" type="presParOf" srcId="{2722B573-13BB-4C83-A7B7-7BAD9C018EDA}" destId="{352D177E-7F76-4E66-A7EA-9AF9FF9627BF}" srcOrd="16" destOrd="0" presId="urn:microsoft.com/office/officeart/2005/8/layout/list1"/>
    <dgm:cxn modelId="{FB7F4174-6568-47F1-8DEF-DE7E25980D8E}" type="presParOf" srcId="{352D177E-7F76-4E66-A7EA-9AF9FF9627BF}" destId="{F6DE9608-C850-4876-95BA-C01DA4172A78}" srcOrd="0" destOrd="0" presId="urn:microsoft.com/office/officeart/2005/8/layout/list1"/>
    <dgm:cxn modelId="{92631B3D-C7FF-455F-82CB-65C9D1045CB4}" type="presParOf" srcId="{352D177E-7F76-4E66-A7EA-9AF9FF9627BF}" destId="{3401930C-6EE4-4168-BD14-7266E2D7D941}" srcOrd="1" destOrd="0" presId="urn:microsoft.com/office/officeart/2005/8/layout/list1"/>
    <dgm:cxn modelId="{839301F3-228F-46E8-9C77-F4DD918C24B6}" type="presParOf" srcId="{2722B573-13BB-4C83-A7B7-7BAD9C018EDA}" destId="{F4BF4126-BF72-405F-ADB8-C863E3885577}" srcOrd="17" destOrd="0" presId="urn:microsoft.com/office/officeart/2005/8/layout/list1"/>
    <dgm:cxn modelId="{DFAC5811-12BD-4EF4-A0EE-AAE159A40E6E}" type="presParOf" srcId="{2722B573-13BB-4C83-A7B7-7BAD9C018EDA}" destId="{19AFD80D-C96B-4868-B025-B1426C509D74}" srcOrd="18" destOrd="0" presId="urn:microsoft.com/office/officeart/2005/8/layout/list1"/>
    <dgm:cxn modelId="{BA171F42-5F08-4FF3-BAC0-6A9221894D0F}" type="presParOf" srcId="{2722B573-13BB-4C83-A7B7-7BAD9C018EDA}" destId="{7FC65D03-0985-4151-94E1-545965DA26A1}" srcOrd="19" destOrd="0" presId="urn:microsoft.com/office/officeart/2005/8/layout/list1"/>
    <dgm:cxn modelId="{3BC6908D-C7B8-4942-B705-751D15879ED7}" type="presParOf" srcId="{2722B573-13BB-4C83-A7B7-7BAD9C018EDA}" destId="{91A53DA4-5221-42F3-BEDF-9236A7F676E9}" srcOrd="20" destOrd="0" presId="urn:microsoft.com/office/officeart/2005/8/layout/list1"/>
    <dgm:cxn modelId="{244BBE6E-70CF-43E9-B9AE-434B26B5C244}" type="presParOf" srcId="{91A53DA4-5221-42F3-BEDF-9236A7F676E9}" destId="{8DA59ABF-3905-413A-93FE-44C38A7E37C5}" srcOrd="0" destOrd="0" presId="urn:microsoft.com/office/officeart/2005/8/layout/list1"/>
    <dgm:cxn modelId="{C9D92E09-72A7-4DEB-92C1-3DF57E236D3D}" type="presParOf" srcId="{91A53DA4-5221-42F3-BEDF-9236A7F676E9}" destId="{DA06F644-84CC-4C12-93D6-76C63A3403A7}" srcOrd="1" destOrd="0" presId="urn:microsoft.com/office/officeart/2005/8/layout/list1"/>
    <dgm:cxn modelId="{1CE54B05-B114-4B51-9BEA-7786A6588ACE}" type="presParOf" srcId="{2722B573-13BB-4C83-A7B7-7BAD9C018EDA}" destId="{96381C2E-BB5E-4373-8F3E-B9C3C5227339}" srcOrd="21" destOrd="0" presId="urn:microsoft.com/office/officeart/2005/8/layout/list1"/>
    <dgm:cxn modelId="{8DF8AFDB-BEF9-469F-AFD9-750B1A4CAA74}" type="presParOf" srcId="{2722B573-13BB-4C83-A7B7-7BAD9C018EDA}" destId="{ED5389DB-9C61-401D-91CE-7E3A2F43E6B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39287-9CE8-4B2A-B55E-9029F8097458}">
      <dsp:nvSpPr>
        <dsp:cNvPr id="0" name=""/>
        <dsp:cNvSpPr/>
      </dsp:nvSpPr>
      <dsp:spPr>
        <a:xfrm>
          <a:off x="2178350" y="3407"/>
          <a:ext cx="1210602" cy="605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Automatic Memory Management</a:t>
          </a:r>
          <a:endParaRPr lang="ru-RU" sz="1200" kern="1200" dirty="0"/>
        </a:p>
      </dsp:txBody>
      <dsp:txXfrm>
        <a:off x="2196079" y="21136"/>
        <a:ext cx="1175144" cy="569843"/>
      </dsp:txXfrm>
    </dsp:sp>
    <dsp:sp modelId="{1B279287-54D5-4577-B3FD-19FA4B56F283}">
      <dsp:nvSpPr>
        <dsp:cNvPr id="0" name=""/>
        <dsp:cNvSpPr/>
      </dsp:nvSpPr>
      <dsp:spPr>
        <a:xfrm>
          <a:off x="2299410" y="608708"/>
          <a:ext cx="121060" cy="45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975"/>
              </a:lnTo>
              <a:lnTo>
                <a:pt x="121060" y="453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BE1D4-6235-40D6-9654-CA312D6FFC2B}">
      <dsp:nvSpPr>
        <dsp:cNvPr id="0" name=""/>
        <dsp:cNvSpPr/>
      </dsp:nvSpPr>
      <dsp:spPr>
        <a:xfrm>
          <a:off x="2420470" y="760033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</a:t>
          </a:r>
          <a:endParaRPr lang="ru-RU" sz="1700" kern="1200" dirty="0"/>
        </a:p>
      </dsp:txBody>
      <dsp:txXfrm>
        <a:off x="2438199" y="777762"/>
        <a:ext cx="933024" cy="569843"/>
      </dsp:txXfrm>
    </dsp:sp>
    <dsp:sp modelId="{D497E511-8379-4799-98EC-EA2273604D4F}">
      <dsp:nvSpPr>
        <dsp:cNvPr id="0" name=""/>
        <dsp:cNvSpPr/>
      </dsp:nvSpPr>
      <dsp:spPr>
        <a:xfrm>
          <a:off x="2299410" y="608708"/>
          <a:ext cx="121060" cy="1210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02"/>
              </a:lnTo>
              <a:lnTo>
                <a:pt x="121060" y="12106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2B0B-06BB-4786-99C5-265165D72593}">
      <dsp:nvSpPr>
        <dsp:cNvPr id="0" name=""/>
        <dsp:cNvSpPr/>
      </dsp:nvSpPr>
      <dsp:spPr>
        <a:xfrm>
          <a:off x="2420470" y="1516660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804813"/>
              <a:satOff val="-3512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C#</a:t>
          </a:r>
          <a:endParaRPr lang="ru-RU" sz="1700" kern="1200" dirty="0"/>
        </a:p>
      </dsp:txBody>
      <dsp:txXfrm>
        <a:off x="2438199" y="1534389"/>
        <a:ext cx="933024" cy="569843"/>
      </dsp:txXfrm>
    </dsp:sp>
    <dsp:sp modelId="{41EE6D9C-6DC1-48DE-BDEA-781AD1F36B26}">
      <dsp:nvSpPr>
        <dsp:cNvPr id="0" name=""/>
        <dsp:cNvSpPr/>
      </dsp:nvSpPr>
      <dsp:spPr>
        <a:xfrm>
          <a:off x="2299410" y="608708"/>
          <a:ext cx="121060" cy="196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7229"/>
              </a:lnTo>
              <a:lnTo>
                <a:pt x="121060" y="1967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3A960-A424-4514-A28E-82E427A0B5CB}">
      <dsp:nvSpPr>
        <dsp:cNvPr id="0" name=""/>
        <dsp:cNvSpPr/>
      </dsp:nvSpPr>
      <dsp:spPr>
        <a:xfrm>
          <a:off x="2420470" y="2273287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609625"/>
              <a:satOff val="-7024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JavaScript</a:t>
          </a:r>
          <a:endParaRPr lang="ru-RU" sz="1700" kern="1200" dirty="0"/>
        </a:p>
      </dsp:txBody>
      <dsp:txXfrm>
        <a:off x="2438199" y="2291016"/>
        <a:ext cx="933024" cy="569843"/>
      </dsp:txXfrm>
    </dsp:sp>
    <dsp:sp modelId="{8D8796BE-9D1E-4F61-B523-36ADA63950E6}">
      <dsp:nvSpPr>
        <dsp:cNvPr id="0" name=""/>
        <dsp:cNvSpPr/>
      </dsp:nvSpPr>
      <dsp:spPr>
        <a:xfrm>
          <a:off x="2299410" y="608708"/>
          <a:ext cx="121060" cy="272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855"/>
              </a:lnTo>
              <a:lnTo>
                <a:pt x="121060" y="2723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DD536-7AD0-49F6-803A-E5D323CE904F}">
      <dsp:nvSpPr>
        <dsp:cNvPr id="0" name=""/>
        <dsp:cNvSpPr/>
      </dsp:nvSpPr>
      <dsp:spPr>
        <a:xfrm>
          <a:off x="2420470" y="3029913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414438"/>
              <a:satOff val="-10537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Python</a:t>
          </a:r>
          <a:endParaRPr lang="ru-RU" sz="1700" kern="1200" dirty="0"/>
        </a:p>
      </dsp:txBody>
      <dsp:txXfrm>
        <a:off x="2438199" y="3047642"/>
        <a:ext cx="933024" cy="569843"/>
      </dsp:txXfrm>
    </dsp:sp>
    <dsp:sp modelId="{85122FD9-C691-4507-91E8-63EEED553D0C}">
      <dsp:nvSpPr>
        <dsp:cNvPr id="0" name=""/>
        <dsp:cNvSpPr/>
      </dsp:nvSpPr>
      <dsp:spPr>
        <a:xfrm>
          <a:off x="2299410" y="608708"/>
          <a:ext cx="121060" cy="3480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0482"/>
              </a:lnTo>
              <a:lnTo>
                <a:pt x="121060" y="34804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0C8C-4D99-49EE-9724-59E54D42250B}">
      <dsp:nvSpPr>
        <dsp:cNvPr id="0" name=""/>
        <dsp:cNvSpPr/>
      </dsp:nvSpPr>
      <dsp:spPr>
        <a:xfrm>
          <a:off x="2420470" y="3786540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3219251"/>
              <a:satOff val="-14049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  <a:endParaRPr lang="ru-RU" sz="1700" kern="1200" dirty="0"/>
        </a:p>
      </dsp:txBody>
      <dsp:txXfrm>
        <a:off x="2438199" y="3804269"/>
        <a:ext cx="933024" cy="569843"/>
      </dsp:txXfrm>
    </dsp:sp>
    <dsp:sp modelId="{F397DD11-EF6B-458E-B535-E594212BB44D}">
      <dsp:nvSpPr>
        <dsp:cNvPr id="0" name=""/>
        <dsp:cNvSpPr/>
      </dsp:nvSpPr>
      <dsp:spPr>
        <a:xfrm>
          <a:off x="3691603" y="3407"/>
          <a:ext cx="1210602" cy="605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024064"/>
                <a:satOff val="-17561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4024064"/>
                <a:satOff val="-17561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4024064"/>
                <a:satOff val="-17561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Manual Memory Management</a:t>
          </a:r>
          <a:endParaRPr lang="ru-RU" sz="1200" kern="1200" dirty="0"/>
        </a:p>
      </dsp:txBody>
      <dsp:txXfrm>
        <a:off x="3709332" y="21136"/>
        <a:ext cx="1175144" cy="569843"/>
      </dsp:txXfrm>
    </dsp:sp>
    <dsp:sp modelId="{39410F4D-54C7-46BD-B6E5-3BA95794C5D9}">
      <dsp:nvSpPr>
        <dsp:cNvPr id="0" name=""/>
        <dsp:cNvSpPr/>
      </dsp:nvSpPr>
      <dsp:spPr>
        <a:xfrm>
          <a:off x="3812663" y="608708"/>
          <a:ext cx="121060" cy="45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975"/>
              </a:lnTo>
              <a:lnTo>
                <a:pt x="121060" y="453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52F33-BEA3-4C9A-81C6-46A05D780BA1}">
      <dsp:nvSpPr>
        <dsp:cNvPr id="0" name=""/>
        <dsp:cNvSpPr/>
      </dsp:nvSpPr>
      <dsp:spPr>
        <a:xfrm>
          <a:off x="3933724" y="760033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024064"/>
              <a:satOff val="-17561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C\C++</a:t>
          </a:r>
          <a:endParaRPr lang="ru-RU" sz="1700" kern="1200" dirty="0"/>
        </a:p>
      </dsp:txBody>
      <dsp:txXfrm>
        <a:off x="3951453" y="777762"/>
        <a:ext cx="933024" cy="569843"/>
      </dsp:txXfrm>
    </dsp:sp>
    <dsp:sp modelId="{3097D548-5BE9-4D78-BA98-610C4AE6A88E}">
      <dsp:nvSpPr>
        <dsp:cNvPr id="0" name=""/>
        <dsp:cNvSpPr/>
      </dsp:nvSpPr>
      <dsp:spPr>
        <a:xfrm>
          <a:off x="3812663" y="608708"/>
          <a:ext cx="121060" cy="1210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02"/>
              </a:lnTo>
              <a:lnTo>
                <a:pt x="121060" y="12106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16300-3367-486B-BBFA-98E8FCBB18FA}">
      <dsp:nvSpPr>
        <dsp:cNvPr id="0" name=""/>
        <dsp:cNvSpPr/>
      </dsp:nvSpPr>
      <dsp:spPr>
        <a:xfrm>
          <a:off x="3933724" y="1516660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4828877"/>
              <a:satOff val="-21073"/>
              <a:lumOff val="115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Pascal</a:t>
          </a:r>
          <a:endParaRPr lang="ru-RU" sz="1700" kern="1200" dirty="0"/>
        </a:p>
      </dsp:txBody>
      <dsp:txXfrm>
        <a:off x="3951453" y="1534389"/>
        <a:ext cx="933024" cy="569843"/>
      </dsp:txXfrm>
    </dsp:sp>
    <dsp:sp modelId="{EE2A840B-091E-4617-8A23-4583799B7838}">
      <dsp:nvSpPr>
        <dsp:cNvPr id="0" name=""/>
        <dsp:cNvSpPr/>
      </dsp:nvSpPr>
      <dsp:spPr>
        <a:xfrm>
          <a:off x="3812663" y="608708"/>
          <a:ext cx="121060" cy="196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7229"/>
              </a:lnTo>
              <a:lnTo>
                <a:pt x="121060" y="1967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D7D77-787A-469D-A228-76B1FDA5CAC7}">
      <dsp:nvSpPr>
        <dsp:cNvPr id="0" name=""/>
        <dsp:cNvSpPr/>
      </dsp:nvSpPr>
      <dsp:spPr>
        <a:xfrm>
          <a:off x="3933724" y="2273287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633689"/>
              <a:satOff val="-24585"/>
              <a:lumOff val="1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Fortran</a:t>
          </a:r>
        </a:p>
      </dsp:txBody>
      <dsp:txXfrm>
        <a:off x="3951453" y="2291016"/>
        <a:ext cx="933024" cy="569843"/>
      </dsp:txXfrm>
    </dsp:sp>
    <dsp:sp modelId="{994E8624-82B1-4A7C-85B5-840A5798712D}">
      <dsp:nvSpPr>
        <dsp:cNvPr id="0" name=""/>
        <dsp:cNvSpPr/>
      </dsp:nvSpPr>
      <dsp:spPr>
        <a:xfrm>
          <a:off x="3812663" y="608708"/>
          <a:ext cx="121060" cy="272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3855"/>
              </a:lnTo>
              <a:lnTo>
                <a:pt x="121060" y="27238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6966-7DF4-4FBE-96E5-ADB2183BD2A8}">
      <dsp:nvSpPr>
        <dsp:cNvPr id="0" name=""/>
        <dsp:cNvSpPr/>
      </dsp:nvSpPr>
      <dsp:spPr>
        <a:xfrm>
          <a:off x="3933724" y="3029913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438502"/>
              <a:satOff val="-28098"/>
              <a:lumOff val="15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  <a:endParaRPr lang="ru-RU" sz="1700" kern="1200" dirty="0"/>
        </a:p>
      </dsp:txBody>
      <dsp:txXfrm>
        <a:off x="3951453" y="3047642"/>
        <a:ext cx="933024" cy="569843"/>
      </dsp:txXfrm>
    </dsp:sp>
    <dsp:sp modelId="{FB7CB2DB-F3C1-4E3D-9B17-07B134DF4EB7}">
      <dsp:nvSpPr>
        <dsp:cNvPr id="0" name=""/>
        <dsp:cNvSpPr/>
      </dsp:nvSpPr>
      <dsp:spPr>
        <a:xfrm>
          <a:off x="5204856" y="3407"/>
          <a:ext cx="1210602" cy="605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048127"/>
                <a:satOff val="-35122"/>
                <a:lumOff val="192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8048127"/>
                <a:satOff val="-35122"/>
                <a:lumOff val="192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8048127"/>
                <a:satOff val="-35122"/>
                <a:lumOff val="192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Other</a:t>
          </a:r>
          <a:endParaRPr lang="ru-RU" sz="1200" kern="1200" dirty="0"/>
        </a:p>
      </dsp:txBody>
      <dsp:txXfrm>
        <a:off x="5222585" y="21136"/>
        <a:ext cx="1175144" cy="569843"/>
      </dsp:txXfrm>
    </dsp:sp>
    <dsp:sp modelId="{0CA99902-276C-4025-9EB5-1C84B45F4475}">
      <dsp:nvSpPr>
        <dsp:cNvPr id="0" name=""/>
        <dsp:cNvSpPr/>
      </dsp:nvSpPr>
      <dsp:spPr>
        <a:xfrm>
          <a:off x="5325917" y="608708"/>
          <a:ext cx="121060" cy="45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975"/>
              </a:lnTo>
              <a:lnTo>
                <a:pt x="121060" y="453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76B1B-96E3-402D-A314-F6B9D44C54EC}">
      <dsp:nvSpPr>
        <dsp:cNvPr id="0" name=""/>
        <dsp:cNvSpPr/>
      </dsp:nvSpPr>
      <dsp:spPr>
        <a:xfrm>
          <a:off x="5446977" y="760033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7243314"/>
              <a:satOff val="-31610"/>
              <a:lumOff val="17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Rust</a:t>
          </a:r>
          <a:endParaRPr lang="ru-RU" sz="1700" kern="1200" dirty="0"/>
        </a:p>
      </dsp:txBody>
      <dsp:txXfrm>
        <a:off x="5464706" y="777762"/>
        <a:ext cx="933024" cy="569843"/>
      </dsp:txXfrm>
    </dsp:sp>
    <dsp:sp modelId="{307C67C1-B94B-4AB7-96BF-AD3976E6A11A}">
      <dsp:nvSpPr>
        <dsp:cNvPr id="0" name=""/>
        <dsp:cNvSpPr/>
      </dsp:nvSpPr>
      <dsp:spPr>
        <a:xfrm>
          <a:off x="5325917" y="608708"/>
          <a:ext cx="121060" cy="1210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602"/>
              </a:lnTo>
              <a:lnTo>
                <a:pt x="121060" y="121060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C5976-CAED-4096-B573-E4333B74713F}">
      <dsp:nvSpPr>
        <dsp:cNvPr id="0" name=""/>
        <dsp:cNvSpPr/>
      </dsp:nvSpPr>
      <dsp:spPr>
        <a:xfrm>
          <a:off x="5446977" y="1516660"/>
          <a:ext cx="968482" cy="6053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8048127"/>
              <a:satOff val="-35122"/>
              <a:lumOff val="1921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…</a:t>
          </a:r>
          <a:endParaRPr lang="ru-RU" sz="1700" kern="1200" dirty="0"/>
        </a:p>
      </dsp:txBody>
      <dsp:txXfrm>
        <a:off x="5464706" y="1534389"/>
        <a:ext cx="933024" cy="56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7CD1-E7D8-4FF4-B50F-1D3594242405}">
      <dsp:nvSpPr>
        <dsp:cNvPr id="0" name=""/>
        <dsp:cNvSpPr/>
      </dsp:nvSpPr>
      <dsp:spPr>
        <a:xfrm>
          <a:off x="0" y="1537173"/>
          <a:ext cx="119759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BB02-0718-4A42-BC8B-E51C3FEBC0F5}">
      <dsp:nvSpPr>
        <dsp:cNvPr id="0" name=""/>
        <dsp:cNvSpPr/>
      </dsp:nvSpPr>
      <dsp:spPr>
        <a:xfrm>
          <a:off x="598798" y="1301013"/>
          <a:ext cx="8383183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64" tIns="0" rIns="3168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Class: Classes loaded by a system class loader; contains references to static variables as well</a:t>
          </a:r>
          <a:endParaRPr lang="ru-RU" sz="1600" kern="1200"/>
        </a:p>
      </dsp:txBody>
      <dsp:txXfrm>
        <a:off x="621855" y="1324070"/>
        <a:ext cx="8337069" cy="426206"/>
      </dsp:txXfrm>
    </dsp:sp>
    <dsp:sp modelId="{60110FEC-9E96-4DF6-8E0A-BB89198986C9}">
      <dsp:nvSpPr>
        <dsp:cNvPr id="0" name=""/>
        <dsp:cNvSpPr/>
      </dsp:nvSpPr>
      <dsp:spPr>
        <a:xfrm>
          <a:off x="0" y="2262933"/>
          <a:ext cx="119759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682709"/>
              <a:satOff val="-11707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B8331-50A5-458B-B232-4D2145CF9A84}">
      <dsp:nvSpPr>
        <dsp:cNvPr id="0" name=""/>
        <dsp:cNvSpPr/>
      </dsp:nvSpPr>
      <dsp:spPr>
        <a:xfrm>
          <a:off x="598798" y="2026773"/>
          <a:ext cx="8383183" cy="472320"/>
        </a:xfrm>
        <a:prstGeom prst="roundRect">
          <a:avLst/>
        </a:prstGeom>
        <a:solidFill>
          <a:schemeClr val="accent3">
            <a:hueOff val="-2682709"/>
            <a:satOff val="-11707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64" tIns="0" rIns="3168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 Local: Local variables and parameters to methods stored on the local stack</a:t>
          </a:r>
          <a:endParaRPr lang="ru-RU" sz="1600" kern="1200" dirty="0"/>
        </a:p>
      </dsp:txBody>
      <dsp:txXfrm>
        <a:off x="621855" y="2049830"/>
        <a:ext cx="8337069" cy="426206"/>
      </dsp:txXfrm>
    </dsp:sp>
    <dsp:sp modelId="{CD262AFE-A7BD-4C57-8CA9-D01697FAA26B}">
      <dsp:nvSpPr>
        <dsp:cNvPr id="0" name=""/>
        <dsp:cNvSpPr/>
      </dsp:nvSpPr>
      <dsp:spPr>
        <a:xfrm>
          <a:off x="0" y="2988693"/>
          <a:ext cx="119759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365418"/>
              <a:satOff val="-23415"/>
              <a:lumOff val="1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E0F80-43BF-40EF-9F92-B2CF55E7C896}">
      <dsp:nvSpPr>
        <dsp:cNvPr id="0" name=""/>
        <dsp:cNvSpPr/>
      </dsp:nvSpPr>
      <dsp:spPr>
        <a:xfrm>
          <a:off x="598798" y="2752533"/>
          <a:ext cx="8383183" cy="472320"/>
        </a:xfrm>
        <a:prstGeom prst="roundRect">
          <a:avLst/>
        </a:prstGeom>
        <a:solidFill>
          <a:schemeClr val="accent3">
            <a:hueOff val="-5365418"/>
            <a:satOff val="-23415"/>
            <a:lumOff val="1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64" tIns="0" rIns="3168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Active Java Threads: All active Java threads</a:t>
          </a:r>
          <a:endParaRPr lang="ru-RU" sz="1600" kern="1200" dirty="0"/>
        </a:p>
      </dsp:txBody>
      <dsp:txXfrm>
        <a:off x="621855" y="2775590"/>
        <a:ext cx="8337069" cy="426206"/>
      </dsp:txXfrm>
    </dsp:sp>
    <dsp:sp modelId="{0E006E37-839C-4695-A2BF-2AC79AB74EF9}">
      <dsp:nvSpPr>
        <dsp:cNvPr id="0" name=""/>
        <dsp:cNvSpPr/>
      </dsp:nvSpPr>
      <dsp:spPr>
        <a:xfrm>
          <a:off x="0" y="3714453"/>
          <a:ext cx="119759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048127"/>
              <a:satOff val="-35122"/>
              <a:lumOff val="19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CEF5-615C-4E96-9D4A-5171511A224A}">
      <dsp:nvSpPr>
        <dsp:cNvPr id="0" name=""/>
        <dsp:cNvSpPr/>
      </dsp:nvSpPr>
      <dsp:spPr>
        <a:xfrm>
          <a:off x="598798" y="3478293"/>
          <a:ext cx="8383183" cy="472320"/>
        </a:xfrm>
        <a:prstGeom prst="roundRect">
          <a:avLst/>
        </a:prstGeom>
        <a:solidFill>
          <a:schemeClr val="accent3">
            <a:hueOff val="-8048127"/>
            <a:satOff val="-35122"/>
            <a:lumOff val="1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64" tIns="0" rIns="3168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JNI References</a:t>
          </a:r>
          <a:endParaRPr lang="ru-RU" sz="1600" kern="1200"/>
        </a:p>
      </dsp:txBody>
      <dsp:txXfrm>
        <a:off x="621855" y="3501350"/>
        <a:ext cx="833706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657A-E34B-4216-BA0A-71DE9A1F3DF7}">
      <dsp:nvSpPr>
        <dsp:cNvPr id="0" name=""/>
        <dsp:cNvSpPr/>
      </dsp:nvSpPr>
      <dsp:spPr>
        <a:xfrm>
          <a:off x="907" y="0"/>
          <a:ext cx="3905589" cy="583337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152298" y="-151390"/>
        <a:ext cx="478336" cy="781117"/>
      </dsp:txXfrm>
    </dsp:sp>
    <dsp:sp modelId="{65AC33EB-D9A0-499A-B068-5CE88A701615}">
      <dsp:nvSpPr>
        <dsp:cNvPr id="0" name=""/>
        <dsp:cNvSpPr/>
      </dsp:nvSpPr>
      <dsp:spPr>
        <a:xfrm>
          <a:off x="782025" y="0"/>
          <a:ext cx="2909663" cy="58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Serial GC</a:t>
          </a:r>
          <a:endParaRPr lang="ru-RU" sz="3300" kern="1200" dirty="0"/>
        </a:p>
      </dsp:txBody>
      <dsp:txXfrm>
        <a:off x="782025" y="0"/>
        <a:ext cx="2909663" cy="583337"/>
      </dsp:txXfrm>
    </dsp:sp>
    <dsp:sp modelId="{E2876316-B1F7-42D3-A400-35F8E3BAF477}">
      <dsp:nvSpPr>
        <dsp:cNvPr id="0" name=""/>
        <dsp:cNvSpPr/>
      </dsp:nvSpPr>
      <dsp:spPr>
        <a:xfrm>
          <a:off x="4043192" y="0"/>
          <a:ext cx="3905589" cy="583337"/>
        </a:xfrm>
        <a:prstGeom prst="roundRect">
          <a:avLst>
            <a:gd name="adj" fmla="val 5000"/>
          </a:avLst>
        </a:prstGeom>
        <a:solidFill>
          <a:schemeClr val="accent3">
            <a:hueOff val="-4024064"/>
            <a:satOff val="-17561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4194583" y="-151390"/>
        <a:ext cx="478336" cy="781117"/>
      </dsp:txXfrm>
    </dsp:sp>
    <dsp:sp modelId="{A85B5EBA-4A8F-422B-8F4D-56983DEF574A}">
      <dsp:nvSpPr>
        <dsp:cNvPr id="0" name=""/>
        <dsp:cNvSpPr/>
      </dsp:nvSpPr>
      <dsp:spPr>
        <a:xfrm rot="5400000">
          <a:off x="4019847" y="207264"/>
          <a:ext cx="85745" cy="5858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E197-F7CE-4273-9D9A-23A1C416203B}">
      <dsp:nvSpPr>
        <dsp:cNvPr id="0" name=""/>
        <dsp:cNvSpPr/>
      </dsp:nvSpPr>
      <dsp:spPr>
        <a:xfrm>
          <a:off x="4824310" y="0"/>
          <a:ext cx="2909663" cy="58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Parallel GC</a:t>
          </a:r>
          <a:endParaRPr lang="ru-RU" sz="3300" kern="1200" dirty="0"/>
        </a:p>
      </dsp:txBody>
      <dsp:txXfrm>
        <a:off x="4824310" y="0"/>
        <a:ext cx="2909663" cy="583337"/>
      </dsp:txXfrm>
    </dsp:sp>
    <dsp:sp modelId="{CE9FAFCE-6B7E-4EE5-BD61-114C65A60CCD}">
      <dsp:nvSpPr>
        <dsp:cNvPr id="0" name=""/>
        <dsp:cNvSpPr/>
      </dsp:nvSpPr>
      <dsp:spPr>
        <a:xfrm>
          <a:off x="8085477" y="0"/>
          <a:ext cx="3905589" cy="583337"/>
        </a:xfrm>
        <a:prstGeom prst="roundRect">
          <a:avLst>
            <a:gd name="adj" fmla="val 5000"/>
          </a:avLst>
        </a:prstGeom>
        <a:solidFill>
          <a:schemeClr val="accent3">
            <a:hueOff val="-8048127"/>
            <a:satOff val="-35122"/>
            <a:lumOff val="1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8236867" y="-151390"/>
        <a:ext cx="478336" cy="781117"/>
      </dsp:txXfrm>
    </dsp:sp>
    <dsp:sp modelId="{EFBFE6DA-7C7E-4F53-A271-460985521960}">
      <dsp:nvSpPr>
        <dsp:cNvPr id="0" name=""/>
        <dsp:cNvSpPr/>
      </dsp:nvSpPr>
      <dsp:spPr>
        <a:xfrm rot="5400000">
          <a:off x="8062132" y="207264"/>
          <a:ext cx="85745" cy="58583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048127"/>
              <a:satOff val="-35122"/>
              <a:lumOff val="19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9022E-70F3-4992-8296-012776F9B052}">
      <dsp:nvSpPr>
        <dsp:cNvPr id="0" name=""/>
        <dsp:cNvSpPr/>
      </dsp:nvSpPr>
      <dsp:spPr>
        <a:xfrm>
          <a:off x="8866595" y="0"/>
          <a:ext cx="2909663" cy="58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157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CMS GC</a:t>
          </a:r>
          <a:endParaRPr lang="ru-RU" sz="3300" kern="1200" dirty="0"/>
        </a:p>
      </dsp:txBody>
      <dsp:txXfrm>
        <a:off x="8866595" y="0"/>
        <a:ext cx="2909663" cy="583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657A-E34B-4216-BA0A-71DE9A1F3DF7}">
      <dsp:nvSpPr>
        <dsp:cNvPr id="0" name=""/>
        <dsp:cNvSpPr/>
      </dsp:nvSpPr>
      <dsp:spPr>
        <a:xfrm>
          <a:off x="837" y="0"/>
          <a:ext cx="3604562" cy="594804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117424" y="-116586"/>
        <a:ext cx="487739" cy="720912"/>
      </dsp:txXfrm>
    </dsp:sp>
    <dsp:sp modelId="{65AC33EB-D9A0-499A-B068-5CE88A701615}">
      <dsp:nvSpPr>
        <dsp:cNvPr id="0" name=""/>
        <dsp:cNvSpPr/>
      </dsp:nvSpPr>
      <dsp:spPr>
        <a:xfrm>
          <a:off x="721750" y="0"/>
          <a:ext cx="2685399" cy="5948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Serial GC</a:t>
          </a:r>
          <a:endParaRPr lang="ru-RU" sz="3400" kern="1200" dirty="0"/>
        </a:p>
      </dsp:txBody>
      <dsp:txXfrm>
        <a:off x="721750" y="0"/>
        <a:ext cx="2685399" cy="594804"/>
      </dsp:txXfrm>
    </dsp:sp>
    <dsp:sp modelId="{E2876316-B1F7-42D3-A400-35F8E3BAF477}">
      <dsp:nvSpPr>
        <dsp:cNvPr id="0" name=""/>
        <dsp:cNvSpPr/>
      </dsp:nvSpPr>
      <dsp:spPr>
        <a:xfrm>
          <a:off x="3731559" y="0"/>
          <a:ext cx="3604562" cy="594804"/>
        </a:xfrm>
        <a:prstGeom prst="roundRect">
          <a:avLst>
            <a:gd name="adj" fmla="val 5000"/>
          </a:avLst>
        </a:prstGeom>
        <a:solidFill>
          <a:schemeClr val="accent3">
            <a:hueOff val="-4024064"/>
            <a:satOff val="-17561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3848146" y="-116586"/>
        <a:ext cx="487739" cy="720912"/>
      </dsp:txXfrm>
    </dsp:sp>
    <dsp:sp modelId="{A85B5EBA-4A8F-422B-8F4D-56983DEF574A}">
      <dsp:nvSpPr>
        <dsp:cNvPr id="0" name=""/>
        <dsp:cNvSpPr/>
      </dsp:nvSpPr>
      <dsp:spPr>
        <a:xfrm rot="5400000">
          <a:off x="3705859" y="239758"/>
          <a:ext cx="87445" cy="54068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E197-F7CE-4273-9D9A-23A1C416203B}">
      <dsp:nvSpPr>
        <dsp:cNvPr id="0" name=""/>
        <dsp:cNvSpPr/>
      </dsp:nvSpPr>
      <dsp:spPr>
        <a:xfrm>
          <a:off x="4452472" y="0"/>
          <a:ext cx="2685399" cy="5948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GC</a:t>
          </a:r>
          <a:endParaRPr lang="ru-RU" sz="3400" kern="1200" dirty="0"/>
        </a:p>
      </dsp:txBody>
      <dsp:txXfrm>
        <a:off x="4452472" y="0"/>
        <a:ext cx="2685399" cy="594804"/>
      </dsp:txXfrm>
    </dsp:sp>
    <dsp:sp modelId="{CE9FAFCE-6B7E-4EE5-BD61-114C65A60CCD}">
      <dsp:nvSpPr>
        <dsp:cNvPr id="0" name=""/>
        <dsp:cNvSpPr/>
      </dsp:nvSpPr>
      <dsp:spPr>
        <a:xfrm>
          <a:off x="7462281" y="0"/>
          <a:ext cx="3604562" cy="594804"/>
        </a:xfrm>
        <a:prstGeom prst="roundRect">
          <a:avLst>
            <a:gd name="adj" fmla="val 5000"/>
          </a:avLst>
        </a:prstGeom>
        <a:solidFill>
          <a:schemeClr val="accent3">
            <a:hueOff val="-8048127"/>
            <a:satOff val="-35122"/>
            <a:lumOff val="1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 rot="16200000">
        <a:off x="7578868" y="-116586"/>
        <a:ext cx="487739" cy="720912"/>
      </dsp:txXfrm>
    </dsp:sp>
    <dsp:sp modelId="{EFBFE6DA-7C7E-4F53-A271-460985521960}">
      <dsp:nvSpPr>
        <dsp:cNvPr id="0" name=""/>
        <dsp:cNvSpPr/>
      </dsp:nvSpPr>
      <dsp:spPr>
        <a:xfrm rot="5400000">
          <a:off x="7436581" y="239758"/>
          <a:ext cx="87445" cy="54068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048127"/>
              <a:satOff val="-35122"/>
              <a:lumOff val="19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9022E-70F3-4992-8296-012776F9B052}">
      <dsp:nvSpPr>
        <dsp:cNvPr id="0" name=""/>
        <dsp:cNvSpPr/>
      </dsp:nvSpPr>
      <dsp:spPr>
        <a:xfrm>
          <a:off x="8183194" y="0"/>
          <a:ext cx="2685399" cy="5948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CMS GC</a:t>
          </a:r>
          <a:endParaRPr lang="ru-RU" sz="3400" kern="1200" dirty="0"/>
        </a:p>
      </dsp:txBody>
      <dsp:txXfrm>
        <a:off x="8183194" y="0"/>
        <a:ext cx="2685399" cy="594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9EDDD-833D-48F4-948D-544C07D23631}">
      <dsp:nvSpPr>
        <dsp:cNvPr id="0" name=""/>
        <dsp:cNvSpPr/>
      </dsp:nvSpPr>
      <dsp:spPr>
        <a:xfrm>
          <a:off x="0" y="31308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C0A73-88C8-4CC9-A3AE-083CA9EDE6BA}">
      <dsp:nvSpPr>
        <dsp:cNvPr id="0" name=""/>
        <dsp:cNvSpPr/>
      </dsp:nvSpPr>
      <dsp:spPr>
        <a:xfrm>
          <a:off x="284134" y="12120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System.gc</a:t>
          </a:r>
          <a:r>
            <a:rPr lang="en-US" sz="1300" kern="1200" dirty="0"/>
            <a:t>()</a:t>
          </a:r>
          <a:endParaRPr lang="ru-RU" sz="1300" kern="1200" dirty="0"/>
        </a:p>
      </dsp:txBody>
      <dsp:txXfrm>
        <a:off x="302868" y="139939"/>
        <a:ext cx="3940418" cy="346292"/>
      </dsp:txXfrm>
    </dsp:sp>
    <dsp:sp modelId="{75C0754E-8916-4A36-9074-BDF43A51361B}">
      <dsp:nvSpPr>
        <dsp:cNvPr id="0" name=""/>
        <dsp:cNvSpPr/>
      </dsp:nvSpPr>
      <dsp:spPr>
        <a:xfrm>
          <a:off x="0" y="90276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975D3-6418-4644-AA0B-12E64694B6D8}">
      <dsp:nvSpPr>
        <dsp:cNvPr id="0" name=""/>
        <dsp:cNvSpPr/>
      </dsp:nvSpPr>
      <dsp:spPr>
        <a:xfrm>
          <a:off x="284134" y="71088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finalize()</a:t>
          </a:r>
          <a:endParaRPr lang="ru-RU" sz="1300" kern="1200" dirty="0"/>
        </a:p>
      </dsp:txBody>
      <dsp:txXfrm>
        <a:off x="302868" y="729619"/>
        <a:ext cx="3940418" cy="346292"/>
      </dsp:txXfrm>
    </dsp:sp>
    <dsp:sp modelId="{11AC83B9-FBD6-4910-A622-F30F93D662F9}">
      <dsp:nvSpPr>
        <dsp:cNvPr id="0" name=""/>
        <dsp:cNvSpPr/>
      </dsp:nvSpPr>
      <dsp:spPr>
        <a:xfrm>
          <a:off x="0" y="149244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83266-6004-4E7C-9A1C-463E4AB7FB61}">
      <dsp:nvSpPr>
        <dsp:cNvPr id="0" name=""/>
        <dsp:cNvSpPr/>
      </dsp:nvSpPr>
      <dsp:spPr>
        <a:xfrm>
          <a:off x="284134" y="130056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Static variables</a:t>
          </a:r>
          <a:endParaRPr lang="ru-RU" sz="1300" kern="1200" dirty="0"/>
        </a:p>
      </dsp:txBody>
      <dsp:txXfrm>
        <a:off x="302868" y="1319299"/>
        <a:ext cx="3940418" cy="346292"/>
      </dsp:txXfrm>
    </dsp:sp>
    <dsp:sp modelId="{933CBEED-4C95-4ABF-8172-DA5522115C6B}">
      <dsp:nvSpPr>
        <dsp:cNvPr id="0" name=""/>
        <dsp:cNvSpPr/>
      </dsp:nvSpPr>
      <dsp:spPr>
        <a:xfrm>
          <a:off x="0" y="208212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03FEB-515C-4A48-B65A-5419841FD8C3}">
      <dsp:nvSpPr>
        <dsp:cNvPr id="0" name=""/>
        <dsp:cNvSpPr/>
      </dsp:nvSpPr>
      <dsp:spPr>
        <a:xfrm>
          <a:off x="284134" y="189024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Unclosed resources</a:t>
          </a:r>
          <a:endParaRPr lang="ru-RU" sz="1300" kern="1200" dirty="0"/>
        </a:p>
      </dsp:txBody>
      <dsp:txXfrm>
        <a:off x="302868" y="1908979"/>
        <a:ext cx="3940418" cy="346292"/>
      </dsp:txXfrm>
    </dsp:sp>
    <dsp:sp modelId="{19AFD80D-C96B-4868-B025-B1426C509D74}">
      <dsp:nvSpPr>
        <dsp:cNvPr id="0" name=""/>
        <dsp:cNvSpPr/>
      </dsp:nvSpPr>
      <dsp:spPr>
        <a:xfrm>
          <a:off x="0" y="267180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1930C-6EE4-4168-BD14-7266E2D7D941}">
      <dsp:nvSpPr>
        <dsp:cNvPr id="0" name=""/>
        <dsp:cNvSpPr/>
      </dsp:nvSpPr>
      <dsp:spPr>
        <a:xfrm>
          <a:off x="284134" y="247992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Inner Classes That Reference Outer Classes</a:t>
          </a:r>
          <a:endParaRPr lang="ru-RU" sz="1300" kern="1200" dirty="0"/>
        </a:p>
      </dsp:txBody>
      <dsp:txXfrm>
        <a:off x="302868" y="2498659"/>
        <a:ext cx="3940418" cy="346292"/>
      </dsp:txXfrm>
    </dsp:sp>
    <dsp:sp modelId="{ED5389DB-9C61-401D-91CE-7E3A2F43E6BE}">
      <dsp:nvSpPr>
        <dsp:cNvPr id="0" name=""/>
        <dsp:cNvSpPr/>
      </dsp:nvSpPr>
      <dsp:spPr>
        <a:xfrm>
          <a:off x="0" y="3261485"/>
          <a:ext cx="5682695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6F644-84CC-4C12-93D6-76C63A3403A7}">
      <dsp:nvSpPr>
        <dsp:cNvPr id="0" name=""/>
        <dsp:cNvSpPr/>
      </dsp:nvSpPr>
      <dsp:spPr>
        <a:xfrm>
          <a:off x="284134" y="3069605"/>
          <a:ext cx="397788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55" tIns="0" rIns="1503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Improper equals() and hashCode() Implementations</a:t>
          </a:r>
          <a:endParaRPr lang="ru-RU" sz="1300" kern="1200" dirty="0"/>
        </a:p>
      </dsp:txBody>
      <dsp:txXfrm>
        <a:off x="302868" y="3088339"/>
        <a:ext cx="394041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E6470-DDBF-478C-BD58-25163D9E73B0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B4D89-D168-40BE-893A-2245D31EE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7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E3B1-2912-270C-9D8C-F6D0B1BCD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17CF7-4C36-C40C-E857-FA45B49F5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3B5E-DE2B-87F1-A8B5-0D41CA8F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6C4A-D7DE-9F37-C0E3-E1CCFF3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854D-C7C9-6EE5-E21F-62851A70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31A4-FF0E-286B-90BA-89FE5E46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44451-DEAA-1ED7-F831-72070C7C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C64A-9919-4BFD-3E4E-C09C9E1F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2393-9DC9-F393-E9F6-41F2D791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2130-D6F3-8A6D-3295-B14DC1A3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1C5EC-4203-BAEE-EED1-356B11AF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341E9-6465-2F5E-A096-A061C85B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FDED-49C7-84D4-93A2-2F6EB0F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C731-9D8C-615B-CDD2-21BE15A7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C6E-34F7-2330-C216-5DF2F103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2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11239500" cy="45296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89" marR="0" lvl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3"/>
            <a:ext cx="5314949" cy="4529667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4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11239500" cy="40724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89" marR="0" lvl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7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3"/>
            <a:ext cx="5324476" cy="4072467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8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96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6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3"/>
            <a:ext cx="5314949" cy="40724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76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4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70" indent="0">
              <a:buNone/>
              <a:defRPr>
                <a:latin typeface="+mj-lt"/>
              </a:defRPr>
            </a:lvl2pPr>
            <a:lvl3pPr marL="1219139" indent="0">
              <a:buNone/>
              <a:defRPr>
                <a:latin typeface="+mj-lt"/>
              </a:defRPr>
            </a:lvl3pPr>
            <a:lvl4pPr marL="1828709" indent="0">
              <a:buNone/>
              <a:defRPr>
                <a:latin typeface="+mj-lt"/>
              </a:defRPr>
            </a:lvl4pPr>
            <a:lvl5pPr marL="2438278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4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4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4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4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4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260" indent="-3809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3056432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6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70" indent="0">
              <a:buNone/>
              <a:defRPr sz="2133">
                <a:latin typeface="+mj-lt"/>
              </a:defRPr>
            </a:lvl2pPr>
            <a:lvl3pPr marL="1219139" indent="0">
              <a:buNone/>
              <a:defRPr sz="2133">
                <a:latin typeface="+mj-lt"/>
              </a:defRPr>
            </a:lvl3pPr>
            <a:lvl4pPr marL="1828709" indent="0">
              <a:buNone/>
              <a:defRPr sz="2133">
                <a:latin typeface="+mj-lt"/>
              </a:defRPr>
            </a:lvl4pPr>
            <a:lvl5pPr marL="2438278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>
                <a:solidFill>
                  <a:schemeClr val="bg1"/>
                </a:solidFill>
                <a:latin typeface="+mj-lt"/>
              </a:rPr>
            </a:br>
            <a:r>
              <a:rPr lang="en-US" sz="2133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2" y="-163253"/>
            <a:ext cx="2064271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10127730" y="4909149"/>
            <a:ext cx="2064271" cy="1583263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81" y="365589"/>
            <a:ext cx="988767" cy="9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7514-B0BD-B1DD-A2AD-C21846D3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91D-FA23-D092-6256-3E1587B9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1EA3-4D81-19F9-4195-CB5A72BC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2730-54B6-FEDD-F39C-34A3152D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7A28-8D40-6BBA-A379-E78FEE8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06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7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3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191" y="26788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870" y="1817955"/>
            <a:ext cx="7016263" cy="89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870" y="3004771"/>
            <a:ext cx="7016263" cy="218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25300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11239500" cy="45296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89" marR="0" lvl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13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A478-BADC-0B20-EBD5-F16A0C97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2F9AC-48E2-D4BA-44C7-6E656168C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2F10-D649-F5FB-8BC4-383A8F5F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FF99-E6DB-4D59-87BE-DCB63206DCD7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1DE8-5621-AFE1-066A-C49C862F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BC69-7D67-5AF1-8938-340B0334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E45C-9945-42E4-B825-A0701A4960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5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11239500" cy="4529667"/>
          </a:xfrm>
        </p:spPr>
        <p:txBody>
          <a:bodyPr/>
          <a:lstStyle>
            <a:lvl1pPr marL="228589" marR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228589" marR="0" lvl="0" indent="-228589" algn="l" defTabSz="1219139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>
                <a:latin typeface="+mj-lt"/>
              </a:rPr>
              <a:t>In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consectetur</a:t>
            </a:r>
            <a:r>
              <a:rPr lang="en-US" sz="1467">
                <a:latin typeface="+mj-lt"/>
              </a:rPr>
              <a:t>. In dolor ipsum, gravida et </a:t>
            </a:r>
            <a:r>
              <a:rPr lang="en-US" sz="1467" err="1">
                <a:latin typeface="+mj-lt"/>
              </a:rPr>
              <a:t>sagittis</a:t>
            </a:r>
            <a:r>
              <a:rPr lang="en-US" sz="1467">
                <a:latin typeface="+mj-lt"/>
              </a:rPr>
              <a:t> id, </a:t>
            </a:r>
            <a:r>
              <a:rPr lang="en-US" sz="1467" err="1">
                <a:latin typeface="+mj-lt"/>
              </a:rPr>
              <a:t>sollicitudin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nisl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tempus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. Nam in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metus</a:t>
            </a:r>
            <a:r>
              <a:rPr lang="en-US" sz="1467">
                <a:latin typeface="+mj-lt"/>
              </a:rPr>
              <a:t>, ac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purus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Praesent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consequat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lectus</a:t>
            </a:r>
            <a:r>
              <a:rPr lang="en-US" sz="1467">
                <a:latin typeface="+mj-lt"/>
              </a:rPr>
              <a:t> sit </a:t>
            </a:r>
            <a:r>
              <a:rPr lang="en-US" sz="1467" err="1">
                <a:latin typeface="+mj-lt"/>
              </a:rPr>
              <a:t>amet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pharetra,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venenatis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lacinia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erat</a:t>
            </a:r>
            <a:r>
              <a:rPr lang="en-US" sz="1467">
                <a:latin typeface="+mj-lt"/>
              </a:rPr>
              <a:t> libero.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lorem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commodo</a:t>
            </a:r>
            <a:r>
              <a:rPr lang="en-US" sz="1467">
                <a:latin typeface="+mj-lt"/>
              </a:rPr>
              <a:t> vitae ex at, pharetra convallis </a:t>
            </a:r>
            <a:r>
              <a:rPr lang="en-US" sz="1467" err="1">
                <a:latin typeface="+mj-lt"/>
              </a:rPr>
              <a:t>nunc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vehicula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mauris</a:t>
            </a:r>
            <a:r>
              <a:rPr lang="en-US" sz="1467">
                <a:latin typeface="+mj-lt"/>
              </a:rPr>
              <a:t> ligula. </a:t>
            </a:r>
            <a:r>
              <a:rPr lang="en-US" sz="1467" err="1">
                <a:latin typeface="+mj-lt"/>
              </a:rPr>
              <a:t>Suspendisse</a:t>
            </a:r>
            <a:r>
              <a:rPr lang="en-US" sz="1467">
                <a:latin typeface="+mj-lt"/>
              </a:rPr>
              <a:t> in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congue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odio</a:t>
            </a:r>
            <a:r>
              <a:rPr lang="en-US" sz="1467">
                <a:latin typeface="+mj-lt"/>
              </a:rPr>
              <a:t> pharetra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. Nam </a:t>
            </a:r>
            <a:r>
              <a:rPr lang="en-US" sz="1467" err="1">
                <a:latin typeface="+mj-lt"/>
              </a:rPr>
              <a:t>vel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auctor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justo</a:t>
            </a:r>
            <a:r>
              <a:rPr lang="en-US" sz="1467">
                <a:latin typeface="+mj-lt"/>
              </a:rPr>
              <a:t>, vitae </a:t>
            </a:r>
            <a:r>
              <a:rPr lang="en-US" sz="1467" err="1">
                <a:latin typeface="+mj-lt"/>
              </a:rPr>
              <a:t>hendrerit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orci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Duis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sapien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bibendum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tellus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pellentesque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massa</a:t>
            </a:r>
            <a:r>
              <a:rPr lang="en-US" sz="1467">
                <a:latin typeface="+mj-lt"/>
              </a:rPr>
              <a:t>. </a:t>
            </a:r>
            <a:r>
              <a:rPr lang="en-US" sz="1467" err="1">
                <a:latin typeface="+mj-lt"/>
              </a:rPr>
              <a:t>Nulla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feugiat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turpis</a:t>
            </a:r>
            <a:r>
              <a:rPr lang="en-US" sz="1467">
                <a:latin typeface="+mj-lt"/>
              </a:rPr>
              <a:t> et </a:t>
            </a:r>
            <a:r>
              <a:rPr lang="en-US" sz="1467" err="1">
                <a:latin typeface="+mj-lt"/>
              </a:rPr>
              <a:t>posuere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viverra</a:t>
            </a:r>
            <a:r>
              <a:rPr lang="en-US" sz="1467">
                <a:latin typeface="+mj-lt"/>
              </a:rPr>
              <a:t>, ipsum </a:t>
            </a:r>
            <a:r>
              <a:rPr lang="en-US" sz="1467" err="1">
                <a:latin typeface="+mj-lt"/>
              </a:rPr>
              <a:t>sem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tincidunt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est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finibus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tempor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ante semper diam. </a:t>
            </a:r>
            <a:r>
              <a:rPr lang="en-US" sz="1467" err="1">
                <a:latin typeface="+mj-lt"/>
              </a:rPr>
              <a:t>Nullam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quis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neque</a:t>
            </a:r>
            <a:r>
              <a:rPr lang="en-US" sz="1467">
                <a:latin typeface="+mj-lt"/>
              </a:rPr>
              <a:t>, </a:t>
            </a:r>
            <a:r>
              <a:rPr lang="en-US" sz="1467" err="1">
                <a:latin typeface="+mj-lt"/>
              </a:rPr>
              <a:t>nec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sem. </a:t>
            </a:r>
            <a:r>
              <a:rPr lang="en-US" sz="1467" err="1">
                <a:latin typeface="+mj-lt"/>
              </a:rPr>
              <a:t>Morbi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egestas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iaculis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. In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tortor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elit</a:t>
            </a:r>
            <a:r>
              <a:rPr lang="en-US" sz="1467">
                <a:latin typeface="+mj-lt"/>
              </a:rPr>
              <a:t>, non </a:t>
            </a:r>
            <a:r>
              <a:rPr lang="en-US" sz="1467" err="1">
                <a:latin typeface="+mj-lt"/>
              </a:rPr>
              <a:t>euismod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eros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accumsan</a:t>
            </a:r>
            <a:r>
              <a:rPr lang="en-US" sz="1467">
                <a:latin typeface="+mj-lt"/>
              </a:rPr>
              <a:t> ac. </a:t>
            </a:r>
            <a:r>
              <a:rPr lang="en-US" sz="1467" err="1">
                <a:latin typeface="+mj-lt"/>
              </a:rPr>
              <a:t>Sed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ultrices</a:t>
            </a:r>
            <a:r>
              <a:rPr lang="en-US" sz="1467">
                <a:latin typeface="+mj-lt"/>
              </a:rPr>
              <a:t> mi lorem, </a:t>
            </a:r>
            <a:r>
              <a:rPr lang="en-US" sz="1467" err="1">
                <a:latin typeface="+mj-lt"/>
              </a:rPr>
              <a:t>ut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dignissim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nibh</a:t>
            </a:r>
            <a:r>
              <a:rPr lang="en-US" sz="1467">
                <a:latin typeface="+mj-lt"/>
              </a:rPr>
              <a:t> </a:t>
            </a:r>
            <a:r>
              <a:rPr lang="en-US" sz="1467" err="1">
                <a:latin typeface="+mj-lt"/>
              </a:rPr>
              <a:t>facilisis</a:t>
            </a:r>
            <a:r>
              <a:rPr lang="en-US" sz="1467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7" y="955249"/>
            <a:ext cx="11406911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52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191" y="26788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870" y="1817955"/>
            <a:ext cx="7016263" cy="893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870" y="3004771"/>
            <a:ext cx="7016263" cy="218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9586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5526-7EA8-17F1-D567-2915DDD4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7CF82-96EA-FC6D-3BDB-C68E3A9A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4271-B147-F40A-FA43-5B37B870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545E-EBE5-2212-17F6-36A08A23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DC0C-FB83-4DA3-B016-C23DB965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990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7FD9-43BA-7210-A9E2-661A261A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C597-B266-843B-4B44-F14F29D4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549A-4E57-023E-339B-BF9AB83A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3CAD-3C49-96F9-0FCB-7111DEFF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1735-220A-647B-93C6-9DE92E60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26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87-3474-CB25-FD0A-2F65FD0E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98E6-B639-FBCB-4080-8BAEF43B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4116-FD2A-4213-F912-C5CFDEC6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4FD8-1346-B042-CE29-A58BFD3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84D7-3526-A6C7-013A-172A56F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D54-2577-B976-0714-C8C13518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6B18-0609-F366-6273-435F0142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EBE7-17CD-1359-E8E2-605BBE4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03FBE-7928-C0D5-87C5-57290A88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49D5-B8AC-D8F8-121E-29FB3426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61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F076-DD00-E401-E846-5F7BEB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914-023B-C8E5-FAC8-70CF513E6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C416-EE40-005A-6B16-AB400E01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85284-7141-A33C-B71F-8532A3EE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47AE-E963-D291-8B11-A926ABA8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5942-9A62-5FCB-AD01-6B684485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20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E529-7390-B54B-2425-A2623566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4FE32-FC4B-D898-7949-83AD694F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ED34F-3E1C-6594-E7DE-B6F346632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E705-FD45-5944-1405-DE69E5909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6CF11-3060-7190-574B-B5C0B3F0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BC341-B26E-3E76-FDEC-6B17B8E7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21DE6-CC3C-20F3-4A1C-68E6D77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F0FEA-6B84-D894-35F9-C93E20E0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8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928-AA06-ACF9-B842-01FE450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FBCD-7A91-5DA4-80F6-AF8F712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0F15E-CB37-4DDA-5557-45F6F434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BCAD-9BD5-3B87-42DB-4FF117B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18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B129D-2C11-ACED-3AB8-BD13F99B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19877-D841-F8ED-95D3-BF04831B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42E0-A000-A2AC-307C-263E446F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611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8F60-158F-1544-3C78-4801C3DA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2445-2EBA-62A4-9606-A50A39F8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7132-A0D7-3FC2-E9C2-CD15C1C74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407FB-2104-5296-486B-513E789A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C3C9-7588-0199-F86F-B100C961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0238-37F3-705F-52B2-15CE452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96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4536-8B5B-45D2-8EBA-21D2250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3359E-81B9-B00C-8A12-87406DE9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81C6B-8219-61D6-4B66-6C73BDD2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C8A9-5424-F920-9B6F-0AD70E6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CD60-C37E-6EB2-FE7E-30B2A25A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2BF2-080D-D3CE-F4CA-D11E4B31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35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93F-374B-3E27-C322-C42C9D47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8D75-840D-A698-F2CF-89FBD2EC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0B52-CE71-AD26-0A34-9E3B8DE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40A6-F500-FC94-ABBE-D4820E9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7441-80E4-5AFA-7969-9C85B772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47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503B8-4FFD-AE6D-B694-245C36D7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3E32-5C5D-0813-6610-F97234E8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2F83-E9D8-8664-F43F-B4B92AC2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B6E7-5533-5E6A-D08D-E3BB90F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07CC-151A-FF19-5659-3E24ED7B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0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6325-EA08-8109-6E0A-763F2C83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11AE-4805-B942-BD23-F015ACB66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62B08-C07B-A2B5-AE2A-B2942E35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83AA-0107-DB51-1634-B03B4BC2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D244-8629-8AD0-9881-3B444114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A75F-8BDF-D816-A754-A8809653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1607-8C90-164B-99A4-AF27C6AF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7987-4D9E-A979-AE98-58C69F0D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FB71-D6C6-E981-87E8-B22FD173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475-4CDD-E4B9-3A81-FC4849E7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8E304-CF19-E284-A3B7-1918954F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27957-00C5-C929-9174-F96B1EB2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26FE1-38E1-C231-5833-F2D9D31D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86EF8-2565-83B8-1466-89E7A51B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2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0AF-D796-4410-1AFD-76213478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94FFE-22BF-FB08-CF91-EF9817D2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7BADF-83DE-E642-1B3D-465D2270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AB96E-9684-F4F2-62F3-979CAAA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606BC-4014-B6FD-3E6D-2131E860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00707-C09E-6CD5-A6F3-972594F9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E1C8B-DB8B-C55F-6F5D-D65A491F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95AE-2585-F9AF-3BF7-94CBF3E9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79FA-6AEF-3576-B6CF-A9A5DD1E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67CE-83A2-0A6D-EB7F-64E5DBC9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24036-69C3-28FD-5EAA-C69F6C00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D3F7-BBE4-E042-7602-93F30AE7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946EE-308E-4BCD-7A58-D17E2890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1B77-3937-8147-06F5-18A7BBD3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8461-555A-B44A-D858-C58B378C5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183A1-00C3-A6FE-7832-EDCF5C2F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9212C-82E9-988A-97AF-F1848E2E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CC3F-3161-F73A-AD1A-576625D4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CE2A-D0B8-1D93-8B87-3EA606A9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3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DE6E2-E24D-97FC-B474-EB90225B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46E7-AD43-FD2F-DB0F-DF8F6217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6405-B003-301A-F0A7-28B4D3B4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C141-D94F-440A-ADD5-AEE7AF4F2F29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058B-9C94-A2DF-58CC-E2C54D371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E686-64A1-6FD0-6F50-3D00D9147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E524-0C3A-49CF-977B-E0F7644E54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8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8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1258113" y="6503132"/>
            <a:ext cx="3229583" cy="235898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933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1" y="6072973"/>
            <a:ext cx="725091" cy="7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660" r:id="rId14"/>
    <p:sldLayoutId id="2147483685" r:id="rId15"/>
  </p:sldLayoutIdLst>
  <p:hf hdr="0" ftr="0" dt="0"/>
  <p:txStyles>
    <p:titleStyle>
      <a:lvl1pPr algn="l" defTabSz="1219139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1219139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59" indent="-228589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29" indent="-228589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690" indent="-380982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indent="0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B1430-3A5D-0BC4-6179-B0ADABAB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4F09-ED04-C74B-4E7B-C2F8423DF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D6D0-E4A9-D5D6-59D7-4FB59B395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B1B-367E-4D60-8C82-CF5AC819024B}" type="datetimeFigureOut">
              <a:rPr lang="ru-RU" smtClean="0"/>
              <a:t>17.08.2022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FDA4-ED00-ED6D-4947-9E71B4052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3D21-E420-7016-D874-33E7C163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ED01-0619-4EDB-BA97-849FE512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6541610" y="-43542"/>
            <a:ext cx="1087817" cy="1277508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1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911223" y="2469961"/>
            <a:ext cx="7016263" cy="1346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121920" tIns="60960" rIns="121920" bIns="6096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sz="2667" b="0" dirty="0"/>
              <a:t>Garbage collection</a:t>
            </a:r>
            <a:endParaRPr lang="en-US" sz="2667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10266A5A-4962-6928-1D7B-F060D3F8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1669927"/>
            <a:ext cx="3743325" cy="3695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D28CB7-CFC4-6719-910C-A166484A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 dirty="0"/>
              <a:t>G1 GC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B31F8-BA4C-AE7A-1CAF-25292F71B650}"/>
              </a:ext>
            </a:extLst>
          </p:cNvPr>
          <p:cNvSpPr txBox="1"/>
          <p:nvPr/>
        </p:nvSpPr>
        <p:spPr>
          <a:xfrm>
            <a:off x="4224337" y="5668408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 -XX:+UseG1GC -jar Application.java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8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BFDD-C73A-E3D6-B0C9-3DFF1022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60D32-0AC3-5C97-102F-11A47E4A090E}"/>
              </a:ext>
            </a:extLst>
          </p:cNvPr>
          <p:cNvSpPr txBox="1"/>
          <p:nvPr/>
        </p:nvSpPr>
        <p:spPr>
          <a:xfrm>
            <a:off x="480488" y="2243376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-XX:+</a:t>
            </a:r>
            <a:r>
              <a:rPr lang="en-US" dirty="0" err="1"/>
              <a:t>UseSerialGC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E622C-2378-D153-C8F3-35AA74AEE624}"/>
              </a:ext>
            </a:extLst>
          </p:cNvPr>
          <p:cNvSpPr txBox="1"/>
          <p:nvPr/>
        </p:nvSpPr>
        <p:spPr>
          <a:xfrm>
            <a:off x="480488" y="28115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-XX:+</a:t>
            </a:r>
            <a:r>
              <a:rPr lang="en-US" dirty="0" err="1"/>
              <a:t>UseParallelGC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ED270-D40D-AE94-CA7A-CAA4E007BD84}"/>
              </a:ext>
            </a:extLst>
          </p:cNvPr>
          <p:cNvSpPr txBox="1"/>
          <p:nvPr/>
        </p:nvSpPr>
        <p:spPr>
          <a:xfrm>
            <a:off x="480488" y="33797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-XX:+UseG1GC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74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75EF-AD1F-75C2-DAB0-E8B13AC0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</a:t>
            </a:r>
            <a:endParaRPr lang="ru-RU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72EB42-A2A7-A688-7FF7-D9237DB2C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9" y="1526399"/>
            <a:ext cx="2928222" cy="380520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ECB8E5F-7B59-B3EA-9803-E27F23344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862681"/>
              </p:ext>
            </p:extLst>
          </p:nvPr>
        </p:nvGraphicFramePr>
        <p:xfrm>
          <a:off x="413305" y="1341103"/>
          <a:ext cx="5682695" cy="371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06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6B6E-E305-9A8D-D02E-158BFBA3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tools</a:t>
            </a: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8FEADB-0031-2CDD-B9FA-27CD8DA9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58" y="1193945"/>
            <a:ext cx="385262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PrintGCDetails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PrintGCTimeStamps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PrintClassHistogram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PrintTenuringDistribution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PrintGCApplicationStoppedTime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-XX:+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HeapDumpOnOutOfMemoryError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8ACBFA4-9E24-D336-EA1F-F9FC8177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49" y="4292827"/>
            <a:ext cx="36136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jstat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gcutil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-t 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number_of_samples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CBF60-37A2-E96B-2997-C4BAF83C634C}"/>
              </a:ext>
            </a:extLst>
          </p:cNvPr>
          <p:cNvSpPr txBox="1"/>
          <p:nvPr/>
        </p:nvSpPr>
        <p:spPr>
          <a:xfrm>
            <a:off x="4881364" y="872086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Options: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43B1B-B3CD-1053-D0D4-F8CC60250855}"/>
              </a:ext>
            </a:extLst>
          </p:cNvPr>
          <p:cNvSpPr txBox="1"/>
          <p:nvPr/>
        </p:nvSpPr>
        <p:spPr>
          <a:xfrm>
            <a:off x="4501262" y="3868161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 tools:</a:t>
            </a:r>
            <a:endParaRPr lang="ru-RU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5F4CED9E-5077-155D-5FBF-4F7AB84D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42" y="2295493"/>
            <a:ext cx="6558499" cy="164596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28EC81-40A5-1E6A-09C8-224DD188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43" y="4663387"/>
            <a:ext cx="6558499" cy="16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5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3291B152-CADD-65E5-6CDE-E754BA24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2" y="1766052"/>
            <a:ext cx="4952227" cy="32237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8C743C0-7AC7-3DC5-A726-19A9A56D3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42" y="1766052"/>
            <a:ext cx="6459876" cy="2763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0E13F8-E478-5AF6-8DA7-874A25D65C78}"/>
              </a:ext>
            </a:extLst>
          </p:cNvPr>
          <p:cNvSpPr txBox="1"/>
          <p:nvPr/>
        </p:nvSpPr>
        <p:spPr>
          <a:xfrm>
            <a:off x="1669244" y="1132710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Mission Control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64ED3-4383-B39D-CF39-1314F22FCB24}"/>
              </a:ext>
            </a:extLst>
          </p:cNvPr>
          <p:cNvSpPr txBox="1"/>
          <p:nvPr/>
        </p:nvSpPr>
        <p:spPr>
          <a:xfrm>
            <a:off x="7745631" y="113271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VisualVM</a:t>
            </a:r>
            <a:r>
              <a:rPr lang="en-US" dirty="0"/>
              <a:t> + </a:t>
            </a:r>
            <a:r>
              <a:rPr lang="en-US" dirty="0" err="1"/>
              <a:t>VisualGC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48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3272-E1E0-E714-1697-EA66DD4C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02B81-A108-BE59-1104-82EA33E02A0A}"/>
              </a:ext>
            </a:extLst>
          </p:cNvPr>
          <p:cNvSpPr txBox="1"/>
          <p:nvPr/>
        </p:nvSpPr>
        <p:spPr>
          <a:xfrm>
            <a:off x="317716" y="1154624"/>
            <a:ext cx="371184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Controlling Heap: </a:t>
            </a:r>
          </a:p>
          <a:p>
            <a:r>
              <a:rPr lang="en-US" dirty="0"/>
              <a:t>-Xms2g -Xmx2g</a:t>
            </a:r>
          </a:p>
          <a:p>
            <a:r>
              <a:rPr lang="en-US" dirty="0"/>
              <a:t>-</a:t>
            </a:r>
            <a:r>
              <a:rPr lang="en-US" dirty="0" err="1"/>
              <a:t>XX:InitiatingHeapOccupancyPercent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XX:MinHeapFreeRatio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34C2E-5E02-784A-EE22-39A5E219064B}"/>
              </a:ext>
            </a:extLst>
          </p:cNvPr>
          <p:cNvSpPr txBox="1"/>
          <p:nvPr/>
        </p:nvSpPr>
        <p:spPr>
          <a:xfrm>
            <a:off x="317715" y="2549866"/>
            <a:ext cx="371184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Garbage Collector: </a:t>
            </a:r>
          </a:p>
          <a:p>
            <a:r>
              <a:rPr lang="en-US" dirty="0"/>
              <a:t>-XX:+</a:t>
            </a:r>
            <a:r>
              <a:rPr lang="en-US" dirty="0" err="1"/>
              <a:t>UseSerialGC</a:t>
            </a:r>
            <a:r>
              <a:rPr lang="en-US" dirty="0"/>
              <a:t> </a:t>
            </a:r>
          </a:p>
          <a:p>
            <a:r>
              <a:rPr lang="en-US" dirty="0"/>
              <a:t>-XX:+</a:t>
            </a:r>
            <a:r>
              <a:rPr lang="en-US" dirty="0" err="1"/>
              <a:t>UseParallelGC</a:t>
            </a:r>
            <a:r>
              <a:rPr lang="en-US" dirty="0"/>
              <a:t> </a:t>
            </a:r>
          </a:p>
          <a:p>
            <a:r>
              <a:rPr lang="en-US" dirty="0"/>
              <a:t>-XX:+UseG1GC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C661D-80E0-CD8B-A2A2-8E2F8B2EE5FD}"/>
              </a:ext>
            </a:extLst>
          </p:cNvPr>
          <p:cNvSpPr txBox="1"/>
          <p:nvPr/>
        </p:nvSpPr>
        <p:spPr>
          <a:xfrm>
            <a:off x="317714" y="3945108"/>
            <a:ext cx="371184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Controlling generations: </a:t>
            </a:r>
          </a:p>
          <a:p>
            <a:r>
              <a:rPr lang="en-US" dirty="0"/>
              <a:t>-</a:t>
            </a:r>
            <a:r>
              <a:rPr lang="en-US" dirty="0" err="1"/>
              <a:t>XX:YoungGenerationSizeIncrement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XX:TenuredGenerationSizeIncrement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561A-C86C-BFA4-B006-E4ACE5A2FF24}"/>
              </a:ext>
            </a:extLst>
          </p:cNvPr>
          <p:cNvSpPr txBox="1"/>
          <p:nvPr/>
        </p:nvSpPr>
        <p:spPr>
          <a:xfrm>
            <a:off x="317713" y="5063351"/>
            <a:ext cx="371184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Tuning for throughput:</a:t>
            </a:r>
          </a:p>
          <a:p>
            <a:r>
              <a:rPr lang="en-US" dirty="0"/>
              <a:t>-</a:t>
            </a:r>
            <a:r>
              <a:rPr lang="en-US" dirty="0" err="1"/>
              <a:t>XX:MaxGCPauseMillis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XX:ReferencesPerThread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0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3E46-1DA9-56AF-D280-B24FD711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953DC-330E-1DC0-CB99-92C59EBA4046}"/>
              </a:ext>
            </a:extLst>
          </p:cNvPr>
          <p:cNvSpPr txBox="1"/>
          <p:nvPr/>
        </p:nvSpPr>
        <p:spPr>
          <a:xfrm>
            <a:off x="2896569" y="2647649"/>
            <a:ext cx="6398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344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F55-BEC7-B959-B29C-7E64D78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C7FBE8-4A71-722C-DD4E-5E13976CAD5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21572565"/>
              </p:ext>
            </p:extLst>
          </p:nvPr>
        </p:nvGraphicFramePr>
        <p:xfrm>
          <a:off x="1910356" y="1439036"/>
          <a:ext cx="8593810" cy="4395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09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garbage?</a:t>
            </a:r>
          </a:p>
        </p:txBody>
      </p:sp>
      <p:pic>
        <p:nvPicPr>
          <p:cNvPr id="1026" name="Picture 2" descr="Mark and Sweep Garbage Collection">
            <a:extLst>
              <a:ext uri="{FF2B5EF4-FFF2-40B4-BE49-F238E27FC236}">
                <a16:creationId xmlns:a16="http://schemas.microsoft.com/office/drawing/2014/main" id="{4885FB66-09AA-9558-A9B8-6BB6573A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58" y="1845445"/>
            <a:ext cx="8028884" cy="28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D3F60D7-AB4F-CBFF-078B-5249C510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</p:spPr>
        <p:txBody>
          <a:bodyPr/>
          <a:lstStyle/>
          <a:p>
            <a:r>
              <a:rPr lang="en-US"/>
              <a:t>GC roots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236FD23-4D19-7A70-C164-58E4CAD4F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532922"/>
              </p:ext>
            </p:extLst>
          </p:nvPr>
        </p:nvGraphicFramePr>
        <p:xfrm>
          <a:off x="142043" y="719666"/>
          <a:ext cx="11975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D91B-1C3C-EF77-EEAA-7F679E4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System\Application </a:t>
            </a:r>
            <a:r>
              <a:rPr lang="en-US" dirty="0" err="1"/>
              <a:t>Classloader</a:t>
            </a:r>
            <a:endParaRPr lang="ru-RU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EBA55D-346B-6F64-8C4E-664012ED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772"/>
            <a:ext cx="12192000" cy="50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8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0FC-6E2F-5F7A-D3D1-DFF3538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anose="020B0604020202020204" pitchFamily="2" charset="-52"/>
              </a:rPr>
              <a:t>Stack Local                                                      Active Java Threads</a:t>
            </a:r>
            <a:endParaRPr lang="ru-RU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35459A-871C-3681-9B7F-47A9BDB3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4" y="1567745"/>
            <a:ext cx="4402499" cy="3722509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B1D504-7C33-2F89-B257-E03DC0CC7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384912"/>
            <a:ext cx="3987544" cy="40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D057513-2BB9-8AB1-E2B2-53BED9A1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1" y="1761901"/>
            <a:ext cx="7582537" cy="36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753B-FE64-0405-72C9-7E665B19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algorithms</a:t>
            </a:r>
            <a:endParaRPr lang="ru-RU" dirty="0"/>
          </a:p>
        </p:txBody>
      </p:sp>
      <p:pic>
        <p:nvPicPr>
          <p:cNvPr id="2050" name="Picture 2" descr="Types of Garbage Collector in Java">
            <a:extLst>
              <a:ext uri="{FF2B5EF4-FFF2-40B4-BE49-F238E27FC236}">
                <a16:creationId xmlns:a16="http://schemas.microsoft.com/office/drawing/2014/main" id="{6A080908-61ED-3F50-A57E-F939CC07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" y="2254769"/>
            <a:ext cx="382905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ypes of Garbage Collector in Java">
            <a:extLst>
              <a:ext uri="{FF2B5EF4-FFF2-40B4-BE49-F238E27FC236}">
                <a16:creationId xmlns:a16="http://schemas.microsoft.com/office/drawing/2014/main" id="{6FE9B886-7FC2-D231-3CB5-37F2A2BA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302394"/>
            <a:ext cx="40481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C5E5E3E-2C76-7062-13B9-24BBAC79F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540318"/>
              </p:ext>
            </p:extLst>
          </p:nvPr>
        </p:nvGraphicFramePr>
        <p:xfrm>
          <a:off x="85725" y="1207363"/>
          <a:ext cx="11991974" cy="58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2" descr="Types of Garbage Collector in Java">
            <a:extLst>
              <a:ext uri="{FF2B5EF4-FFF2-40B4-BE49-F238E27FC236}">
                <a16:creationId xmlns:a16="http://schemas.microsoft.com/office/drawing/2014/main" id="{61AE78C1-1F38-9B25-AA88-2AD57E53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790700"/>
            <a:ext cx="3933824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9606-FB99-BF38-07D3-17725F1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Generations</a:t>
            </a:r>
            <a:endParaRPr lang="ru-RU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19DAF14-1EFB-A36F-C632-3A9C61460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499714"/>
              </p:ext>
            </p:extLst>
          </p:nvPr>
        </p:nvGraphicFramePr>
        <p:xfrm>
          <a:off x="562159" y="1207363"/>
          <a:ext cx="11067682" cy="59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084180-2B13-4423-9045-8CF71ED6E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7" y="2335402"/>
            <a:ext cx="12004235" cy="3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60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310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Raleway</vt:lpstr>
      <vt:lpstr>Custom Design</vt:lpstr>
      <vt:lpstr>1_General</vt:lpstr>
      <vt:lpstr>1_Custom Design</vt:lpstr>
      <vt:lpstr>PowerPoint Presentation</vt:lpstr>
      <vt:lpstr>Memory management</vt:lpstr>
      <vt:lpstr>What is garbage?</vt:lpstr>
      <vt:lpstr>GC roots</vt:lpstr>
      <vt:lpstr>System\Application Classloader</vt:lpstr>
      <vt:lpstr>Stack Local                                                      Active Java Threads</vt:lpstr>
      <vt:lpstr>PowerPoint Presentation</vt:lpstr>
      <vt:lpstr>GC algorithms</vt:lpstr>
      <vt:lpstr>Generations</vt:lpstr>
      <vt:lpstr>G1 GC</vt:lpstr>
      <vt:lpstr>Demo time</vt:lpstr>
      <vt:lpstr>Bad practice</vt:lpstr>
      <vt:lpstr>Monitoring tools</vt:lpstr>
      <vt:lpstr>PowerPoint Presentation</vt:lpstr>
      <vt:lpstr>Tuning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Rustam Lotsmanenko</dc:creator>
  <cp:lastModifiedBy>Rustam Lotsmanenko</cp:lastModifiedBy>
  <cp:revision>8</cp:revision>
  <dcterms:created xsi:type="dcterms:W3CDTF">2022-07-27T07:44:18Z</dcterms:created>
  <dcterms:modified xsi:type="dcterms:W3CDTF">2022-08-17T15:09:21Z</dcterms:modified>
</cp:coreProperties>
</file>