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  <p:sldMasterId id="2147483676" r:id="rId5"/>
    <p:sldMasterId id="2147483854" r:id="rId6"/>
    <p:sldMasterId id="2147483696" r:id="rId7"/>
  </p:sldMasterIdLst>
  <p:notesMasterIdLst>
    <p:notesMasterId r:id="rId21"/>
  </p:notesMasterIdLst>
  <p:handoutMasterIdLst>
    <p:handoutMasterId r:id="rId22"/>
  </p:handoutMasterIdLst>
  <p:sldIdLst>
    <p:sldId id="272" r:id="rId8"/>
    <p:sldId id="4068" r:id="rId9"/>
    <p:sldId id="4069" r:id="rId10"/>
    <p:sldId id="4070" r:id="rId11"/>
    <p:sldId id="4064" r:id="rId12"/>
    <p:sldId id="4071" r:id="rId13"/>
    <p:sldId id="4065" r:id="rId14"/>
    <p:sldId id="4072" r:id="rId15"/>
    <p:sldId id="4066" r:id="rId16"/>
    <p:sldId id="4073" r:id="rId17"/>
    <p:sldId id="4067" r:id="rId18"/>
    <p:sldId id="4074" r:id="rId19"/>
    <p:sldId id="4031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Khatkevich" initials="AK" lastIdx="1" clrIdx="0">
    <p:extLst>
      <p:ext uri="{19B8F6BF-5375-455C-9EA6-DF929625EA0E}">
        <p15:presenceInfo xmlns:p15="http://schemas.microsoft.com/office/powerpoint/2012/main" userId="S::Anton_Khatkevich@epam.com::ffb19720-0dd3-4439-8f59-9f322e629b7e" providerId="AD"/>
      </p:ext>
    </p:extLst>
  </p:cmAuthor>
  <p:cmAuthor id="2" name="Danila Varatyntsev" initials="DV" lastIdx="1" clrIdx="1">
    <p:extLst>
      <p:ext uri="{19B8F6BF-5375-455C-9EA6-DF929625EA0E}">
        <p15:presenceInfo xmlns:p15="http://schemas.microsoft.com/office/powerpoint/2012/main" userId="S::Danila_Varatyntsev@epam.com::51a450e6-4d83-441e-adb7-1fd8ace673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6B0"/>
    <a:srgbClr val="205648"/>
    <a:srgbClr val="AA2475"/>
    <a:srgbClr val="BA1F72"/>
    <a:srgbClr val="222551"/>
    <a:srgbClr val="76CDD8"/>
    <a:srgbClr val="000000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03C23-03EA-469F-7715-560A6E9888DD}" v="1071" dt="2020-07-27T14:22:24.690"/>
    <p1510:client id="{20F2971F-9F25-4096-8487-49E1F13D76C8}" v="139" dt="2022-03-29T16:51:11.998"/>
    <p1510:client id="{31CD485E-E1F4-894E-8145-5DD8A93905CD}" v="246" dt="2020-07-27T14:04:31.620"/>
    <p1510:client id="{3F609BCD-A2F0-7405-8984-C37EA522822E}" v="50" dt="2020-07-27T12:30:10.853"/>
    <p1510:client id="{40D40D11-000A-452D-A3F4-7A3BECFBC7AD}" v="6" dt="2022-04-05T08:43:57.242"/>
    <p1510:client id="{4CCD4D83-8AB9-BAFA-E5B3-2A112AE5F29B}" v="1174" dt="2020-07-27T10:47:25.056"/>
    <p1510:client id="{4CFD24C6-0D6A-48F1-8E02-E1021651C6BE}" v="126" dt="2022-03-30T16:56:17.050"/>
    <p1510:client id="{6AF69E35-1B48-4514-B80B-89B97C357C5F}" v="139" dt="2022-03-29T15:46:13.842"/>
    <p1510:client id="{7E658440-FFAA-5B65-1A7C-11A65F48937C}" v="86" dt="2020-07-27T08:27:01.887"/>
    <p1510:client id="{8344B09F-C0FB-2000-7B30-CC5DF9DCC727}" v="14" dt="2021-03-02T08:44:17.015"/>
    <p1510:client id="{83AAFA79-A200-6CBB-B944-1FAE2D3E9F32}" v="309" dt="2020-07-26T22:40:35.827"/>
    <p1510:client id="{887B6B81-3D46-0E37-818A-FB3B5456CEB5}" v="47" dt="2021-03-17T07:31:26.205"/>
    <p1510:client id="{964A3970-A0CF-4304-A3BF-DE11D4F0E231}" v="4" dt="2022-03-31T08:35:29.883"/>
    <p1510:client id="{9C606B40-F787-4284-B9FD-E49851736737}" v="5" dt="2020-07-27T14:08:03.244"/>
    <p1510:client id="{ABC356E0-2D79-EFB8-DE91-4F4209B60480}" v="192" dt="2020-07-26T23:03:38.654"/>
    <p1510:client id="{C1CA4B72-5938-4BBD-9B63-641E097D9569}" v="194" dt="2022-03-30T17:39:52.719"/>
    <p1510:client id="{C335FC6E-FDF2-2697-7C90-CA41C489D69B}" v="19" dt="2021-03-02T08:52:27.622"/>
    <p1510:client id="{C754B726-4C3B-4BD0-9C70-60A3F9E1A1B6}" v="64" dt="2022-03-30T08:00:33.922"/>
    <p1510:client id="{D81A46F9-31B6-BB35-0FAB-3EBA1168D8A2}" v="149" dt="2020-07-26T21:44:25.033"/>
    <p1510:client id="{F0620E03-44CF-B849-5512-8CDD35985600}" v="106" dt="2020-07-27T05:35:53.143"/>
    <p1510:client id="{FA7361D0-BDC0-17D7-1958-11F42CA160B3}" v="22" dt="2020-07-27T08:45:57.401"/>
    <p1510:client id="{FD85C597-EA93-4F10-ACE9-9A444F81F2A2}" v="6" dt="2022-03-30T17:27:44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4660"/>
  </p:normalViewPr>
  <p:slideViewPr>
    <p:cSldViewPr snapToGrid="0">
      <p:cViewPr>
        <p:scale>
          <a:sx n="75" d="100"/>
          <a:sy n="75" d="100"/>
        </p:scale>
        <p:origin x="85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Los1" userId="S::nikita_los1@epam.com::358099ed-1ff6-4448-9069-a2b1e2403a6d" providerId="AD" clId="Web-{964A3970-A0CF-4304-A3BF-DE11D4F0E231}"/>
    <pc:docChg chg="modSld">
      <pc:chgData name="Nikita Los1" userId="S::nikita_los1@epam.com::358099ed-1ff6-4448-9069-a2b1e2403a6d" providerId="AD" clId="Web-{964A3970-A0CF-4304-A3BF-DE11D4F0E231}" dt="2022-03-31T08:35:28.508" v="0" actId="20577"/>
      <pc:docMkLst>
        <pc:docMk/>
      </pc:docMkLst>
      <pc:sldChg chg="modSp">
        <pc:chgData name="Nikita Los1" userId="S::nikita_los1@epam.com::358099ed-1ff6-4448-9069-a2b1e2403a6d" providerId="AD" clId="Web-{964A3970-A0CF-4304-A3BF-DE11D4F0E231}" dt="2022-03-31T08:35:28.508" v="0" actId="20577"/>
        <pc:sldMkLst>
          <pc:docMk/>
          <pc:sldMk cId="302463595" sldId="4071"/>
        </pc:sldMkLst>
        <pc:spChg chg="mod">
          <ac:chgData name="Nikita Los1" userId="S::nikita_los1@epam.com::358099ed-1ff6-4448-9069-a2b1e2403a6d" providerId="AD" clId="Web-{964A3970-A0CF-4304-A3BF-DE11D4F0E231}" dt="2022-03-31T08:35:28.508" v="0" actId="20577"/>
          <ac:spMkLst>
            <pc:docMk/>
            <pc:sldMk cId="302463595" sldId="4071"/>
            <ac:spMk id="11" creationId="{55A1D24A-D9E2-2118-89F4-412CC0034572}"/>
          </ac:spMkLst>
        </pc:spChg>
      </pc:sldChg>
    </pc:docChg>
  </pc:docChgLst>
  <pc:docChgLst>
    <pc:chgData name="Nikita Los1" userId="S::nikita_los1@epam.com::358099ed-1ff6-4448-9069-a2b1e2403a6d" providerId="AD" clId="Web-{40D40D11-000A-452D-A3F4-7A3BECFBC7AD}"/>
    <pc:docChg chg="modSld">
      <pc:chgData name="Nikita Los1" userId="S::nikita_los1@epam.com::358099ed-1ff6-4448-9069-a2b1e2403a6d" providerId="AD" clId="Web-{40D40D11-000A-452D-A3F4-7A3BECFBC7AD}" dt="2022-04-05T08:43:57.242" v="5"/>
      <pc:docMkLst>
        <pc:docMk/>
      </pc:docMkLst>
      <pc:sldChg chg="addSp delSp">
        <pc:chgData name="Nikita Los1" userId="S::nikita_los1@epam.com::358099ed-1ff6-4448-9069-a2b1e2403a6d" providerId="AD" clId="Web-{40D40D11-000A-452D-A3F4-7A3BECFBC7AD}" dt="2022-04-05T08:43:57.242" v="5"/>
        <pc:sldMkLst>
          <pc:docMk/>
          <pc:sldMk cId="1493609870" sldId="4070"/>
        </pc:sldMkLst>
        <pc:spChg chg="add del">
          <ac:chgData name="Nikita Los1" userId="S::nikita_los1@epam.com::358099ed-1ff6-4448-9069-a2b1e2403a6d" providerId="AD" clId="Web-{40D40D11-000A-452D-A3F4-7A3BECFBC7AD}" dt="2022-04-05T08:43:57.242" v="5"/>
          <ac:spMkLst>
            <pc:docMk/>
            <pc:sldMk cId="1493609870" sldId="4070"/>
            <ac:spMk id="4" creationId="{6D68CA1A-0196-64AC-7AB9-5B476823332B}"/>
          </ac:spMkLst>
        </pc:spChg>
        <pc:spChg chg="add del">
          <ac:chgData name="Nikita Los1" userId="S::nikita_los1@epam.com::358099ed-1ff6-4448-9069-a2b1e2403a6d" providerId="AD" clId="Web-{40D40D11-000A-452D-A3F4-7A3BECFBC7AD}" dt="2022-04-05T08:43:52.851" v="2"/>
          <ac:spMkLst>
            <pc:docMk/>
            <pc:sldMk cId="1493609870" sldId="4070"/>
            <ac:spMk id="13" creationId="{A48526A1-C999-268F-10D6-D478B5020967}"/>
          </ac:spMkLst>
        </pc:spChg>
        <pc:spChg chg="add del">
          <ac:chgData name="Nikita Los1" userId="S::nikita_los1@epam.com::358099ed-1ff6-4448-9069-a2b1e2403a6d" providerId="AD" clId="Web-{40D40D11-000A-452D-A3F4-7A3BECFBC7AD}" dt="2022-04-05T08:43:54.976" v="4"/>
          <ac:spMkLst>
            <pc:docMk/>
            <pc:sldMk cId="1493609870" sldId="4070"/>
            <ac:spMk id="14" creationId="{6CD21944-4B11-846C-8F2E-E3070DC55563}"/>
          </ac:spMkLst>
        </pc:spChg>
      </pc:sldChg>
    </pc:docChg>
  </pc:docChgLst>
  <pc:docChgLst>
    <pc:chgData name="Nikita Los1" userId="S::nikita_los1@epam.com::358099ed-1ff6-4448-9069-a2b1e2403a6d" providerId="AD" clId="Web-{C1CA4B72-5938-4BBD-9B63-641E097D9569}"/>
    <pc:docChg chg="addSld modSld">
      <pc:chgData name="Nikita Los1" userId="S::nikita_los1@epam.com::358099ed-1ff6-4448-9069-a2b1e2403a6d" providerId="AD" clId="Web-{C1CA4B72-5938-4BBD-9B63-641E097D9569}" dt="2022-03-30T17:39:52.719" v="163" actId="14100"/>
      <pc:docMkLst>
        <pc:docMk/>
      </pc:docMkLst>
      <pc:sldChg chg="addSp delSp modSp">
        <pc:chgData name="Nikita Los1" userId="S::nikita_los1@epam.com::358099ed-1ff6-4448-9069-a2b1e2403a6d" providerId="AD" clId="Web-{C1CA4B72-5938-4BBD-9B63-641E097D9569}" dt="2022-03-30T17:31:32.394" v="36" actId="1076"/>
        <pc:sldMkLst>
          <pc:docMk/>
          <pc:sldMk cId="3882118418" sldId="4068"/>
        </pc:sldMkLst>
        <pc:spChg chg="del">
          <ac:chgData name="Nikita Los1" userId="S::nikita_los1@epam.com::358099ed-1ff6-4448-9069-a2b1e2403a6d" providerId="AD" clId="Web-{C1CA4B72-5938-4BBD-9B63-641E097D9569}" dt="2022-03-30T17:31:07.487" v="27"/>
          <ac:spMkLst>
            <pc:docMk/>
            <pc:sldMk cId="3882118418" sldId="4068"/>
            <ac:spMk id="3" creationId="{7860B010-FCEE-A931-1598-B4906C7037A2}"/>
          </ac:spMkLst>
        </pc:spChg>
        <pc:spChg chg="add mod">
          <ac:chgData name="Nikita Los1" userId="S::nikita_los1@epam.com::358099ed-1ff6-4448-9069-a2b1e2403a6d" providerId="AD" clId="Web-{C1CA4B72-5938-4BBD-9B63-641E097D9569}" dt="2022-03-30T17:31:12.300" v="29" actId="1076"/>
          <ac:spMkLst>
            <pc:docMk/>
            <pc:sldMk cId="3882118418" sldId="4068"/>
            <ac:spMk id="4" creationId="{B2AAC243-2A26-C05C-8C59-ECE0E83F0982}"/>
          </ac:spMkLst>
        </pc:spChg>
        <pc:spChg chg="add mod">
          <ac:chgData name="Nikita Los1" userId="S::nikita_los1@epam.com::358099ed-1ff6-4448-9069-a2b1e2403a6d" providerId="AD" clId="Web-{C1CA4B72-5938-4BBD-9B63-641E097D9569}" dt="2022-03-30T17:31:32.394" v="36" actId="1076"/>
          <ac:spMkLst>
            <pc:docMk/>
            <pc:sldMk cId="3882118418" sldId="4068"/>
            <ac:spMk id="6" creationId="{AC34AFE3-6978-EA0A-3099-2C35CA175DE4}"/>
          </ac:spMkLst>
        </pc:spChg>
        <pc:spChg chg="add del mod">
          <ac:chgData name="Nikita Los1" userId="S::nikita_los1@epam.com::358099ed-1ff6-4448-9069-a2b1e2403a6d" providerId="AD" clId="Web-{C1CA4B72-5938-4BBD-9B63-641E097D9569}" dt="2022-03-30T17:30:13.080" v="16"/>
          <ac:spMkLst>
            <pc:docMk/>
            <pc:sldMk cId="3882118418" sldId="4068"/>
            <ac:spMk id="7" creationId="{32AA3599-12AD-0EBC-26B7-0319C7C3E4B7}"/>
          </ac:spMkLst>
        </pc:spChg>
        <pc:spChg chg="add del mod">
          <ac:chgData name="Nikita Los1" userId="S::nikita_los1@epam.com::358099ed-1ff6-4448-9069-a2b1e2403a6d" providerId="AD" clId="Web-{C1CA4B72-5938-4BBD-9B63-641E097D9569}" dt="2022-03-30T17:31:11.175" v="28"/>
          <ac:spMkLst>
            <pc:docMk/>
            <pc:sldMk cId="3882118418" sldId="4068"/>
            <ac:spMk id="11" creationId="{DED02C5A-E8C8-D4B1-A4A3-E88AB81B74A8}"/>
          </ac:spMkLst>
        </pc:spChg>
        <pc:spChg chg="add del">
          <ac:chgData name="Nikita Los1" userId="S::nikita_los1@epam.com::358099ed-1ff6-4448-9069-a2b1e2403a6d" providerId="AD" clId="Web-{C1CA4B72-5938-4BBD-9B63-641E097D9569}" dt="2022-03-30T17:31:29.769" v="35"/>
          <ac:spMkLst>
            <pc:docMk/>
            <pc:sldMk cId="3882118418" sldId="4068"/>
            <ac:spMk id="12" creationId="{3E260833-7720-8699-F98B-1B433F211843}"/>
          </ac:spMkLst>
        </pc:spChg>
        <pc:cxnChg chg="add mod">
          <ac:chgData name="Nikita Los1" userId="S::nikita_los1@epam.com::358099ed-1ff6-4448-9069-a2b1e2403a6d" providerId="AD" clId="Web-{C1CA4B72-5938-4BBD-9B63-641E097D9569}" dt="2022-03-30T17:31:27.472" v="34" actId="14100"/>
          <ac:cxnSpMkLst>
            <pc:docMk/>
            <pc:sldMk cId="3882118418" sldId="4068"/>
            <ac:cxnSpMk id="8" creationId="{2145128A-0E1B-6F95-6DDF-9BEBAA76876D}"/>
          </ac:cxnSpMkLst>
        </pc:cxnChg>
        <pc:cxnChg chg="add mod">
          <ac:chgData name="Nikita Los1" userId="S::nikita_los1@epam.com::358099ed-1ff6-4448-9069-a2b1e2403a6d" providerId="AD" clId="Web-{C1CA4B72-5938-4BBD-9B63-641E097D9569}" dt="2022-03-30T17:31:19.503" v="32" actId="14100"/>
          <ac:cxnSpMkLst>
            <pc:docMk/>
            <pc:sldMk cId="3882118418" sldId="4068"/>
            <ac:cxnSpMk id="9" creationId="{8C5ADA08-2061-40FB-9ED0-48CB5E2D8786}"/>
          </ac:cxnSpMkLst>
        </pc:cxnChg>
      </pc:sldChg>
      <pc:sldChg chg="addSp modSp new">
        <pc:chgData name="Nikita Los1" userId="S::nikita_los1@epam.com::358099ed-1ff6-4448-9069-a2b1e2403a6d" providerId="AD" clId="Web-{C1CA4B72-5938-4BBD-9B63-641E097D9569}" dt="2022-03-30T17:35:31.072" v="120" actId="1076"/>
        <pc:sldMkLst>
          <pc:docMk/>
          <pc:sldMk cId="1493609870" sldId="4070"/>
        </pc:sldMkLst>
        <pc:spChg chg="mod">
          <ac:chgData name="Nikita Los1" userId="S::nikita_los1@epam.com::358099ed-1ff6-4448-9069-a2b1e2403a6d" providerId="AD" clId="Web-{C1CA4B72-5938-4BBD-9B63-641E097D9569}" dt="2022-03-30T17:31:59.614" v="42" actId="20577"/>
          <ac:spMkLst>
            <pc:docMk/>
            <pc:sldMk cId="1493609870" sldId="4070"/>
            <ac:spMk id="2" creationId="{6D741F00-3EEC-B984-4767-F106D5AFDF1C}"/>
          </ac:spMkLst>
        </pc:spChg>
        <pc:spChg chg="mod">
          <ac:chgData name="Nikita Los1" userId="S::nikita_los1@epam.com::358099ed-1ff6-4448-9069-a2b1e2403a6d" providerId="AD" clId="Web-{C1CA4B72-5938-4BBD-9B63-641E097D9569}" dt="2022-03-30T17:33:34.694" v="86" actId="20577"/>
          <ac:spMkLst>
            <pc:docMk/>
            <pc:sldMk cId="1493609870" sldId="4070"/>
            <ac:spMk id="3" creationId="{0D084C50-AC95-11AB-56DE-F763D1A17D0B}"/>
          </ac:spMkLst>
        </pc:spChg>
        <pc:spChg chg="add mod">
          <ac:chgData name="Nikita Los1" userId="S::nikita_los1@epam.com::358099ed-1ff6-4448-9069-a2b1e2403a6d" providerId="AD" clId="Web-{C1CA4B72-5938-4BBD-9B63-641E097D9569}" dt="2022-03-30T17:33:37.132" v="88" actId="1076"/>
          <ac:spMkLst>
            <pc:docMk/>
            <pc:sldMk cId="1493609870" sldId="4070"/>
            <ac:spMk id="5" creationId="{2A482241-CE99-BB0D-EF23-E742D900BE7E}"/>
          </ac:spMkLst>
        </pc:spChg>
        <pc:spChg chg="add mod">
          <ac:chgData name="Nikita Los1" userId="S::nikita_los1@epam.com::358099ed-1ff6-4448-9069-a2b1e2403a6d" providerId="AD" clId="Web-{C1CA4B72-5938-4BBD-9B63-641E097D9569}" dt="2022-03-30T17:33:38.303" v="89" actId="1076"/>
          <ac:spMkLst>
            <pc:docMk/>
            <pc:sldMk cId="1493609870" sldId="4070"/>
            <ac:spMk id="6" creationId="{7C930229-2790-029D-EBCA-826F3C769A5C}"/>
          </ac:spMkLst>
        </pc:spChg>
        <pc:spChg chg="add mod">
          <ac:chgData name="Nikita Los1" userId="S::nikita_los1@epam.com::358099ed-1ff6-4448-9069-a2b1e2403a6d" providerId="AD" clId="Web-{C1CA4B72-5938-4BBD-9B63-641E097D9569}" dt="2022-03-30T17:33:55.444" v="92" actId="20577"/>
          <ac:spMkLst>
            <pc:docMk/>
            <pc:sldMk cId="1493609870" sldId="4070"/>
            <ac:spMk id="7" creationId="{E8EB33FB-9EEF-EEE8-4A55-9DA2C13C523F}"/>
          </ac:spMkLst>
        </pc:spChg>
        <pc:spChg chg="add mod">
          <ac:chgData name="Nikita Los1" userId="S::nikita_los1@epam.com::358099ed-1ff6-4448-9069-a2b1e2403a6d" providerId="AD" clId="Web-{C1CA4B72-5938-4BBD-9B63-641E097D9569}" dt="2022-03-30T17:35:31.072" v="120" actId="1076"/>
          <ac:spMkLst>
            <pc:docMk/>
            <pc:sldMk cId="1493609870" sldId="4070"/>
            <ac:spMk id="11" creationId="{55A1D24A-D9E2-2118-89F4-412CC0034572}"/>
          </ac:spMkLst>
        </pc:spChg>
        <pc:spChg chg="add mod">
          <ac:chgData name="Nikita Los1" userId="S::nikita_los1@epam.com::358099ed-1ff6-4448-9069-a2b1e2403a6d" providerId="AD" clId="Web-{C1CA4B72-5938-4BBD-9B63-641E097D9569}" dt="2022-03-30T17:35:30.431" v="119" actId="1076"/>
          <ac:spMkLst>
            <pc:docMk/>
            <pc:sldMk cId="1493609870" sldId="4070"/>
            <ac:spMk id="12" creationId="{375E083D-EC5D-4627-862D-6F4664B584B1}"/>
          </ac:spMkLst>
        </pc:spChg>
        <pc:cxnChg chg="add mod">
          <ac:chgData name="Nikita Los1" userId="S::nikita_los1@epam.com::358099ed-1ff6-4448-9069-a2b1e2403a6d" providerId="AD" clId="Web-{C1CA4B72-5938-4BBD-9B63-641E097D9569}" dt="2022-03-30T17:34:00.288" v="95" actId="14100"/>
          <ac:cxnSpMkLst>
            <pc:docMk/>
            <pc:sldMk cId="1493609870" sldId="4070"/>
            <ac:cxnSpMk id="8" creationId="{9B385CCF-B686-7EA9-6BE7-9293260025C4}"/>
          </ac:cxnSpMkLst>
        </pc:cxnChg>
        <pc:cxnChg chg="add mod">
          <ac:chgData name="Nikita Los1" userId="S::nikita_los1@epam.com::358099ed-1ff6-4448-9069-a2b1e2403a6d" providerId="AD" clId="Web-{C1CA4B72-5938-4BBD-9B63-641E097D9569}" dt="2022-03-30T17:34:25.242" v="100" actId="14100"/>
          <ac:cxnSpMkLst>
            <pc:docMk/>
            <pc:sldMk cId="1493609870" sldId="4070"/>
            <ac:cxnSpMk id="9" creationId="{A8B1B416-8D19-9E81-D22B-A9BB1FD1BF81}"/>
          </ac:cxnSpMkLst>
        </pc:cxnChg>
        <pc:cxnChg chg="add mod">
          <ac:chgData name="Nikita Los1" userId="S::nikita_los1@epam.com::358099ed-1ff6-4448-9069-a2b1e2403a6d" providerId="AD" clId="Web-{C1CA4B72-5938-4BBD-9B63-641E097D9569}" dt="2022-03-30T17:34:46.196" v="104" actId="14100"/>
          <ac:cxnSpMkLst>
            <pc:docMk/>
            <pc:sldMk cId="1493609870" sldId="4070"/>
            <ac:cxnSpMk id="10" creationId="{2431C7AB-F188-1F8F-8245-6C33E32ED4D9}"/>
          </ac:cxnSpMkLst>
        </pc:cxnChg>
      </pc:sldChg>
      <pc:sldChg chg="addSp delSp modSp add replId">
        <pc:chgData name="Nikita Los1" userId="S::nikita_los1@epam.com::358099ed-1ff6-4448-9069-a2b1e2403a6d" providerId="AD" clId="Web-{C1CA4B72-5938-4BBD-9B63-641E097D9569}" dt="2022-03-30T17:39:52.719" v="163" actId="14100"/>
        <pc:sldMkLst>
          <pc:docMk/>
          <pc:sldMk cId="302463595" sldId="4071"/>
        </pc:sldMkLst>
        <pc:spChg chg="mod">
          <ac:chgData name="Nikita Los1" userId="S::nikita_los1@epam.com::358099ed-1ff6-4448-9069-a2b1e2403a6d" providerId="AD" clId="Web-{C1CA4B72-5938-4BBD-9B63-641E097D9569}" dt="2022-03-30T17:37:30.747" v="123" actId="20577"/>
          <ac:spMkLst>
            <pc:docMk/>
            <pc:sldMk cId="302463595" sldId="4071"/>
            <ac:spMk id="2" creationId="{6D741F00-3EEC-B984-4767-F106D5AFDF1C}"/>
          </ac:spMkLst>
        </pc:spChg>
        <pc:spChg chg="mod">
          <ac:chgData name="Nikita Los1" userId="S::nikita_los1@epam.com::358099ed-1ff6-4448-9069-a2b1e2403a6d" providerId="AD" clId="Web-{C1CA4B72-5938-4BBD-9B63-641E097D9569}" dt="2022-03-30T17:39:45.687" v="161" actId="1076"/>
          <ac:spMkLst>
            <pc:docMk/>
            <pc:sldMk cId="302463595" sldId="4071"/>
            <ac:spMk id="3" creationId="{0D084C50-AC95-11AB-56DE-F763D1A17D0B}"/>
          </ac:spMkLst>
        </pc:spChg>
        <pc:spChg chg="add mod">
          <ac:chgData name="Nikita Los1" userId="S::nikita_los1@epam.com::358099ed-1ff6-4448-9069-a2b1e2403a6d" providerId="AD" clId="Web-{C1CA4B72-5938-4BBD-9B63-641E097D9569}" dt="2022-03-30T17:39:52.719" v="163" actId="14100"/>
          <ac:spMkLst>
            <pc:docMk/>
            <pc:sldMk cId="302463595" sldId="4071"/>
            <ac:spMk id="4" creationId="{549C16F1-A4AD-613C-7BAC-C9E84D28622D}"/>
          </ac:spMkLst>
        </pc:spChg>
        <pc:spChg chg="mod">
          <ac:chgData name="Nikita Los1" userId="S::nikita_los1@epam.com::358099ed-1ff6-4448-9069-a2b1e2403a6d" providerId="AD" clId="Web-{C1CA4B72-5938-4BBD-9B63-641E097D9569}" dt="2022-03-30T17:37:33.747" v="124" actId="20577"/>
          <ac:spMkLst>
            <pc:docMk/>
            <pc:sldMk cId="302463595" sldId="4071"/>
            <ac:spMk id="5" creationId="{2A482241-CE99-BB0D-EF23-E742D900BE7E}"/>
          </ac:spMkLst>
        </pc:spChg>
        <pc:spChg chg="mod">
          <ac:chgData name="Nikita Los1" userId="S::nikita_los1@epam.com::358099ed-1ff6-4448-9069-a2b1e2403a6d" providerId="AD" clId="Web-{C1CA4B72-5938-4BBD-9B63-641E097D9569}" dt="2022-03-30T17:37:37.341" v="126" actId="20577"/>
          <ac:spMkLst>
            <pc:docMk/>
            <pc:sldMk cId="302463595" sldId="4071"/>
            <ac:spMk id="11" creationId="{55A1D24A-D9E2-2118-89F4-412CC0034572}"/>
          </ac:spMkLst>
        </pc:spChg>
        <pc:spChg chg="add mod">
          <ac:chgData name="Nikita Los1" userId="S::nikita_los1@epam.com::358099ed-1ff6-4448-9069-a2b1e2403a6d" providerId="AD" clId="Web-{C1CA4B72-5938-4BBD-9B63-641E097D9569}" dt="2022-03-30T17:37:43.825" v="128" actId="1076"/>
          <ac:spMkLst>
            <pc:docMk/>
            <pc:sldMk cId="302463595" sldId="4071"/>
            <ac:spMk id="13" creationId="{1B77AB97-8ECD-1F7D-3BCF-BCC54B0DBD62}"/>
          </ac:spMkLst>
        </pc:spChg>
        <pc:spChg chg="add mod">
          <ac:chgData name="Nikita Los1" userId="S::nikita_los1@epam.com::358099ed-1ff6-4448-9069-a2b1e2403a6d" providerId="AD" clId="Web-{C1CA4B72-5938-4BBD-9B63-641E097D9569}" dt="2022-03-30T17:37:48.216" v="130" actId="1076"/>
          <ac:spMkLst>
            <pc:docMk/>
            <pc:sldMk cId="302463595" sldId="4071"/>
            <ac:spMk id="14" creationId="{9C1EB81F-9EB6-3249-9756-89C712F868B6}"/>
          </ac:spMkLst>
        </pc:spChg>
        <pc:spChg chg="add mod">
          <ac:chgData name="Nikita Los1" userId="S::nikita_los1@epam.com::358099ed-1ff6-4448-9069-a2b1e2403a6d" providerId="AD" clId="Web-{C1CA4B72-5938-4BBD-9B63-641E097D9569}" dt="2022-03-30T17:38:38.498" v="142" actId="1076"/>
          <ac:spMkLst>
            <pc:docMk/>
            <pc:sldMk cId="302463595" sldId="4071"/>
            <ac:spMk id="15" creationId="{CF395407-48B5-8C3B-B7EA-FA7D15A7284C}"/>
          </ac:spMkLst>
        </pc:spChg>
        <pc:spChg chg="add mod">
          <ac:chgData name="Nikita Los1" userId="S::nikita_los1@epam.com::358099ed-1ff6-4448-9069-a2b1e2403a6d" providerId="AD" clId="Web-{C1CA4B72-5938-4BBD-9B63-641E097D9569}" dt="2022-03-30T17:38:36.717" v="141" actId="1076"/>
          <ac:spMkLst>
            <pc:docMk/>
            <pc:sldMk cId="302463595" sldId="4071"/>
            <ac:spMk id="16" creationId="{9C2E53D9-3AB0-F192-3628-73B950B47845}"/>
          </ac:spMkLst>
        </pc:spChg>
        <pc:spChg chg="add mod">
          <ac:chgData name="Nikita Los1" userId="S::nikita_los1@epam.com::358099ed-1ff6-4448-9069-a2b1e2403a6d" providerId="AD" clId="Web-{C1CA4B72-5938-4BBD-9B63-641E097D9569}" dt="2022-03-30T17:38:43.405" v="144" actId="1076"/>
          <ac:spMkLst>
            <pc:docMk/>
            <pc:sldMk cId="302463595" sldId="4071"/>
            <ac:spMk id="17" creationId="{53745CD7-ABCB-8190-482B-FCB38B609D83}"/>
          </ac:spMkLst>
        </pc:spChg>
        <pc:spChg chg="add mod">
          <ac:chgData name="Nikita Los1" userId="S::nikita_los1@epam.com::358099ed-1ff6-4448-9069-a2b1e2403a6d" providerId="AD" clId="Web-{C1CA4B72-5938-4BBD-9B63-641E097D9569}" dt="2022-03-30T17:38:48.858" v="146" actId="1076"/>
          <ac:spMkLst>
            <pc:docMk/>
            <pc:sldMk cId="302463595" sldId="4071"/>
            <ac:spMk id="18" creationId="{FAB65A39-613B-BB2B-FFDC-43F45876F3F5}"/>
          </ac:spMkLst>
        </pc:spChg>
        <pc:spChg chg="add del mod">
          <ac:chgData name="Nikita Los1" userId="S::nikita_los1@epam.com::358099ed-1ff6-4448-9069-a2b1e2403a6d" providerId="AD" clId="Web-{C1CA4B72-5938-4BBD-9B63-641E097D9569}" dt="2022-03-30T17:39:16.515" v="153"/>
          <ac:spMkLst>
            <pc:docMk/>
            <pc:sldMk cId="302463595" sldId="4071"/>
            <ac:spMk id="20" creationId="{052830EB-F9D7-0019-7D43-FF8DDC22B513}"/>
          </ac:spMkLst>
        </pc:spChg>
        <pc:cxnChg chg="add del mod">
          <ac:chgData name="Nikita Los1" userId="S::nikita_los1@epam.com::358099ed-1ff6-4448-9069-a2b1e2403a6d" providerId="AD" clId="Web-{C1CA4B72-5938-4BBD-9B63-641E097D9569}" dt="2022-03-30T17:39:18.281" v="154"/>
          <ac:cxnSpMkLst>
            <pc:docMk/>
            <pc:sldMk cId="302463595" sldId="4071"/>
            <ac:cxnSpMk id="19" creationId="{EE4A16D9-5E9A-832B-39FC-A600EF9B82A3}"/>
          </ac:cxnSpMkLst>
        </pc:cxnChg>
        <pc:cxnChg chg="add mod">
          <ac:chgData name="Nikita Los1" userId="S::nikita_los1@epam.com::358099ed-1ff6-4448-9069-a2b1e2403a6d" providerId="AD" clId="Web-{C1CA4B72-5938-4BBD-9B63-641E097D9569}" dt="2022-03-30T17:39:29.265" v="158" actId="14100"/>
          <ac:cxnSpMkLst>
            <pc:docMk/>
            <pc:sldMk cId="302463595" sldId="4071"/>
            <ac:cxnSpMk id="21" creationId="{C03878E0-78F0-C992-155C-9A3117E7BF9D}"/>
          </ac:cxnSpMkLst>
        </pc:cxnChg>
      </pc:sldChg>
    </pc:docChg>
  </pc:docChgLst>
  <pc:docChgLst>
    <pc:chgData name="Nikita Los1" userId="S::nikita_los1@epam.com::358099ed-1ff6-4448-9069-a2b1e2403a6d" providerId="AD" clId="Web-{C754B726-4C3B-4BD0-9C70-60A3F9E1A1B6}"/>
    <pc:docChg chg="delSld modSld">
      <pc:chgData name="Nikita Los1" userId="S::nikita_los1@epam.com::358099ed-1ff6-4448-9069-a2b1e2403a6d" providerId="AD" clId="Web-{C754B726-4C3B-4BD0-9C70-60A3F9E1A1B6}" dt="2022-03-30T08:00:32.375" v="51" actId="20577"/>
      <pc:docMkLst>
        <pc:docMk/>
      </pc:docMkLst>
      <pc:sldChg chg="modSp">
        <pc:chgData name="Nikita Los1" userId="S::nikita_los1@epam.com::358099ed-1ff6-4448-9069-a2b1e2403a6d" providerId="AD" clId="Web-{C754B726-4C3B-4BD0-9C70-60A3F9E1A1B6}" dt="2022-03-30T08:00:04.015" v="34" actId="1076"/>
        <pc:sldMkLst>
          <pc:docMk/>
          <pc:sldMk cId="2465462008" sldId="4066"/>
        </pc:sldMkLst>
        <pc:spChg chg="mod">
          <ac:chgData name="Nikita Los1" userId="S::nikita_los1@epam.com::358099ed-1ff6-4448-9069-a2b1e2403a6d" providerId="AD" clId="Web-{C754B726-4C3B-4BD0-9C70-60A3F9E1A1B6}" dt="2022-03-30T08:00:00.140" v="32" actId="20577"/>
          <ac:spMkLst>
            <pc:docMk/>
            <pc:sldMk cId="2465462008" sldId="4066"/>
            <ac:spMk id="50" creationId="{7525D337-F767-462D-A40C-4D47CCA4663A}"/>
          </ac:spMkLst>
        </pc:spChg>
        <pc:picChg chg="mod">
          <ac:chgData name="Nikita Los1" userId="S::nikita_los1@epam.com::358099ed-1ff6-4448-9069-a2b1e2403a6d" providerId="AD" clId="Web-{C754B726-4C3B-4BD0-9C70-60A3F9E1A1B6}" dt="2022-03-30T08:00:02.687" v="33" actId="1076"/>
          <ac:picMkLst>
            <pc:docMk/>
            <pc:sldMk cId="2465462008" sldId="4066"/>
            <ac:picMk id="3" creationId="{486ADEB3-6584-97A5-A194-93F698205AEB}"/>
          </ac:picMkLst>
        </pc:picChg>
        <pc:picChg chg="mod">
          <ac:chgData name="Nikita Los1" userId="S::nikita_los1@epam.com::358099ed-1ff6-4448-9069-a2b1e2403a6d" providerId="AD" clId="Web-{C754B726-4C3B-4BD0-9C70-60A3F9E1A1B6}" dt="2022-03-30T08:00:04.015" v="34" actId="1076"/>
          <ac:picMkLst>
            <pc:docMk/>
            <pc:sldMk cId="2465462008" sldId="4066"/>
            <ac:picMk id="4" creationId="{4FE19399-E2D3-5DC3-B67D-89C0126D6F16}"/>
          </ac:picMkLst>
        </pc:picChg>
        <pc:picChg chg="mod">
          <ac:chgData name="Nikita Los1" userId="S::nikita_los1@epam.com::358099ed-1ff6-4448-9069-a2b1e2403a6d" providerId="AD" clId="Web-{C754B726-4C3B-4BD0-9C70-60A3F9E1A1B6}" dt="2022-03-30T07:58:54.998" v="13" actId="1076"/>
          <ac:picMkLst>
            <pc:docMk/>
            <pc:sldMk cId="2465462008" sldId="4066"/>
            <ac:picMk id="7" creationId="{76C0E1EE-71CC-AE0B-2BDF-BE29E50F7235}"/>
          </ac:picMkLst>
        </pc:picChg>
      </pc:sldChg>
      <pc:sldChg chg="delSp modSp del">
        <pc:chgData name="Nikita Los1" userId="S::nikita_los1@epam.com::358099ed-1ff6-4448-9069-a2b1e2403a6d" providerId="AD" clId="Web-{C754B726-4C3B-4BD0-9C70-60A3F9E1A1B6}" dt="2022-03-30T08:00:10.515" v="35"/>
        <pc:sldMkLst>
          <pc:docMk/>
          <pc:sldMk cId="3032841535" sldId="4067"/>
        </pc:sldMkLst>
        <pc:picChg chg="del mod">
          <ac:chgData name="Nikita Los1" userId="S::nikita_los1@epam.com::358099ed-1ff6-4448-9069-a2b1e2403a6d" providerId="AD" clId="Web-{C754B726-4C3B-4BD0-9C70-60A3F9E1A1B6}" dt="2022-03-30T07:58:03.887" v="4"/>
          <ac:picMkLst>
            <pc:docMk/>
            <pc:sldMk cId="3032841535" sldId="4067"/>
            <ac:picMk id="4" creationId="{CE850CD9-2DDF-8D99-4177-EE205785E68F}"/>
          </ac:picMkLst>
        </pc:picChg>
        <pc:picChg chg="del mod">
          <ac:chgData name="Nikita Los1" userId="S::nikita_los1@epam.com::358099ed-1ff6-4448-9069-a2b1e2403a6d" providerId="AD" clId="Web-{C754B726-4C3B-4BD0-9C70-60A3F9E1A1B6}" dt="2022-03-30T07:58:03.231" v="3"/>
          <ac:picMkLst>
            <pc:docMk/>
            <pc:sldMk cId="3032841535" sldId="4067"/>
            <ac:picMk id="6" creationId="{ED290C49-C0A7-98AD-2E56-8C21D5BBAA9A}"/>
          </ac:picMkLst>
        </pc:picChg>
        <pc:picChg chg="del mod">
          <ac:chgData name="Nikita Los1" userId="S::nikita_los1@epam.com::358099ed-1ff6-4448-9069-a2b1e2403a6d" providerId="AD" clId="Web-{C754B726-4C3B-4BD0-9C70-60A3F9E1A1B6}" dt="2022-03-30T07:58:04.653" v="5"/>
          <ac:picMkLst>
            <pc:docMk/>
            <pc:sldMk cId="3032841535" sldId="4067"/>
            <ac:picMk id="8" creationId="{FFDF5E1B-D28B-4D6D-9063-7C6682E75B3B}"/>
          </ac:picMkLst>
        </pc:picChg>
      </pc:sldChg>
      <pc:sldChg chg="modSp">
        <pc:chgData name="Nikita Los1" userId="S::nikita_los1@epam.com::358099ed-1ff6-4448-9069-a2b1e2403a6d" providerId="AD" clId="Web-{C754B726-4C3B-4BD0-9C70-60A3F9E1A1B6}" dt="2022-03-30T08:00:32.375" v="51" actId="20577"/>
        <pc:sldMkLst>
          <pc:docMk/>
          <pc:sldMk cId="3882118418" sldId="4068"/>
        </pc:sldMkLst>
        <pc:spChg chg="mod">
          <ac:chgData name="Nikita Los1" userId="S::nikita_los1@epam.com::358099ed-1ff6-4448-9069-a2b1e2403a6d" providerId="AD" clId="Web-{C754B726-4C3B-4BD0-9C70-60A3F9E1A1B6}" dt="2022-03-30T08:00:32.375" v="51" actId="20577"/>
          <ac:spMkLst>
            <pc:docMk/>
            <pc:sldMk cId="3882118418" sldId="4068"/>
            <ac:spMk id="2" creationId="{ED354844-7BB2-254C-9E02-9A7B6C4ACDEE}"/>
          </ac:spMkLst>
        </pc:spChg>
      </pc:sldChg>
    </pc:docChg>
  </pc:docChgLst>
  <pc:docChgLst>
    <pc:chgData name="Nikita Los1" userId="S::nikita_los1@epam.com::358099ed-1ff6-4448-9069-a2b1e2403a6d" providerId="AD" clId="Web-{20F2971F-9F25-4096-8487-49E1F13D76C8}"/>
    <pc:docChg chg="addSld modSld">
      <pc:chgData name="Nikita Los1" userId="S::nikita_los1@epam.com::358099ed-1ff6-4448-9069-a2b1e2403a6d" providerId="AD" clId="Web-{20F2971F-9F25-4096-8487-49E1F13D76C8}" dt="2022-03-29T16:51:11.998" v="119" actId="20577"/>
      <pc:docMkLst>
        <pc:docMk/>
      </pc:docMkLst>
      <pc:sldChg chg="addSp delSp modSp">
        <pc:chgData name="Nikita Los1" userId="S::nikita_los1@epam.com::358099ed-1ff6-4448-9069-a2b1e2403a6d" providerId="AD" clId="Web-{20F2971F-9F25-4096-8487-49E1F13D76C8}" dt="2022-03-29T16:49:03.244" v="87" actId="1076"/>
        <pc:sldMkLst>
          <pc:docMk/>
          <pc:sldMk cId="2465462008" sldId="4066"/>
        </pc:sldMkLst>
        <pc:spChg chg="add del mod">
          <ac:chgData name="Nikita Los1" userId="S::nikita_los1@epam.com::358099ed-1ff6-4448-9069-a2b1e2403a6d" providerId="AD" clId="Web-{20F2971F-9F25-4096-8487-49E1F13D76C8}" dt="2022-03-29T16:39:20.041" v="61"/>
          <ac:spMkLst>
            <pc:docMk/>
            <pc:sldMk cId="2465462008" sldId="4066"/>
            <ac:spMk id="6" creationId="{0AC45170-E447-EB5B-4F29-AEFFDB3C4DB4}"/>
          </ac:spMkLst>
        </pc:spChg>
        <pc:spChg chg="mod">
          <ac:chgData name="Nikita Los1" userId="S::nikita_los1@epam.com::358099ed-1ff6-4448-9069-a2b1e2403a6d" providerId="AD" clId="Web-{20F2971F-9F25-4096-8487-49E1F13D76C8}" dt="2022-03-29T16:33:31.734" v="46" actId="20577"/>
          <ac:spMkLst>
            <pc:docMk/>
            <pc:sldMk cId="2465462008" sldId="4066"/>
            <ac:spMk id="50" creationId="{7525D337-F767-462D-A40C-4D47CCA4663A}"/>
          </ac:spMkLst>
        </pc:spChg>
        <pc:picChg chg="add del mod">
          <ac:chgData name="Nikita Los1" userId="S::nikita_los1@epam.com::358099ed-1ff6-4448-9069-a2b1e2403a6d" providerId="AD" clId="Web-{20F2971F-9F25-4096-8487-49E1F13D76C8}" dt="2022-03-29T16:39:14.728" v="57"/>
          <ac:picMkLst>
            <pc:docMk/>
            <pc:sldMk cId="2465462008" sldId="4066"/>
            <ac:picMk id="2" creationId="{3DB940E9-6546-3992-6E82-4BACEEBF7690}"/>
          </ac:picMkLst>
        </pc:picChg>
        <pc:picChg chg="add mod">
          <ac:chgData name="Nikita Los1" userId="S::nikita_los1@epam.com::358099ed-1ff6-4448-9069-a2b1e2403a6d" providerId="AD" clId="Web-{20F2971F-9F25-4096-8487-49E1F13D76C8}" dt="2022-03-29T16:49:02.385" v="86" actId="1076"/>
          <ac:picMkLst>
            <pc:docMk/>
            <pc:sldMk cId="2465462008" sldId="4066"/>
            <ac:picMk id="3" creationId="{486ADEB3-6584-97A5-A194-93F698205AEB}"/>
          </ac:picMkLst>
        </pc:picChg>
        <pc:picChg chg="add mod">
          <ac:chgData name="Nikita Los1" userId="S::nikita_los1@epam.com::358099ed-1ff6-4448-9069-a2b1e2403a6d" providerId="AD" clId="Web-{20F2971F-9F25-4096-8487-49E1F13D76C8}" dt="2022-03-29T16:49:03.244" v="87" actId="1076"/>
          <ac:picMkLst>
            <pc:docMk/>
            <pc:sldMk cId="2465462008" sldId="4066"/>
            <ac:picMk id="4" creationId="{4FE19399-E2D3-5DC3-B67D-89C0126D6F16}"/>
          </ac:picMkLst>
        </pc:picChg>
        <pc:picChg chg="add mod">
          <ac:chgData name="Nikita Los1" userId="S::nikita_los1@epam.com::358099ed-1ff6-4448-9069-a2b1e2403a6d" providerId="AD" clId="Web-{20F2971F-9F25-4096-8487-49E1F13D76C8}" dt="2022-03-29T16:45:59.583" v="79" actId="14100"/>
          <ac:picMkLst>
            <pc:docMk/>
            <pc:sldMk cId="2465462008" sldId="4066"/>
            <ac:picMk id="7" creationId="{76C0E1EE-71CC-AE0B-2BDF-BE29E50F7235}"/>
          </ac:picMkLst>
        </pc:picChg>
        <pc:picChg chg="add del mod">
          <ac:chgData name="Nikita Los1" userId="S::nikita_los1@epam.com::358099ed-1ff6-4448-9069-a2b1e2403a6d" providerId="AD" clId="Web-{20F2971F-9F25-4096-8487-49E1F13D76C8}" dt="2022-03-29T16:48:59.869" v="84"/>
          <ac:picMkLst>
            <pc:docMk/>
            <pc:sldMk cId="2465462008" sldId="4066"/>
            <ac:picMk id="8" creationId="{7F8044A6-FAED-18FA-B2D0-83679DFA3013}"/>
          </ac:picMkLst>
        </pc:picChg>
      </pc:sldChg>
      <pc:sldChg chg="addSp modSp new">
        <pc:chgData name="Nikita Los1" userId="S::nikita_los1@epam.com::358099ed-1ff6-4448-9069-a2b1e2403a6d" providerId="AD" clId="Web-{20F2971F-9F25-4096-8487-49E1F13D76C8}" dt="2022-03-29T16:50:46.263" v="107" actId="20577"/>
        <pc:sldMkLst>
          <pc:docMk/>
          <pc:sldMk cId="3032841535" sldId="4067"/>
        </pc:sldMkLst>
        <pc:spChg chg="mod">
          <ac:chgData name="Nikita Los1" userId="S::nikita_los1@epam.com::358099ed-1ff6-4448-9069-a2b1e2403a6d" providerId="AD" clId="Web-{20F2971F-9F25-4096-8487-49E1F13D76C8}" dt="2022-03-29T16:33:01.439" v="40" actId="20577"/>
          <ac:spMkLst>
            <pc:docMk/>
            <pc:sldMk cId="3032841535" sldId="4067"/>
            <ac:spMk id="2" creationId="{84A38ADF-5BE2-6610-0910-32E39BA4335A}"/>
          </ac:spMkLst>
        </pc:spChg>
        <pc:spChg chg="mod">
          <ac:chgData name="Nikita Los1" userId="S::nikita_los1@epam.com::358099ed-1ff6-4448-9069-a2b1e2403a6d" providerId="AD" clId="Web-{20F2971F-9F25-4096-8487-49E1F13D76C8}" dt="2022-03-29T16:50:46.263" v="107" actId="20577"/>
          <ac:spMkLst>
            <pc:docMk/>
            <pc:sldMk cId="3032841535" sldId="4067"/>
            <ac:spMk id="3" creationId="{D60C93CB-54F2-5248-AFD6-D0FE71569126}"/>
          </ac:spMkLst>
        </pc:spChg>
        <pc:picChg chg="add mod">
          <ac:chgData name="Nikita Los1" userId="S::nikita_los1@epam.com::358099ed-1ff6-4448-9069-a2b1e2403a6d" providerId="AD" clId="Web-{20F2971F-9F25-4096-8487-49E1F13D76C8}" dt="2022-03-29T16:50:08.434" v="105" actId="1076"/>
          <ac:picMkLst>
            <pc:docMk/>
            <pc:sldMk cId="3032841535" sldId="4067"/>
            <ac:picMk id="4" creationId="{CE850CD9-2DDF-8D99-4177-EE205785E68F}"/>
          </ac:picMkLst>
        </pc:picChg>
        <pc:picChg chg="add mod">
          <ac:chgData name="Nikita Los1" userId="S::nikita_los1@epam.com::358099ed-1ff6-4448-9069-a2b1e2403a6d" providerId="AD" clId="Web-{20F2971F-9F25-4096-8487-49E1F13D76C8}" dt="2022-03-29T16:49:19.761" v="95" actId="1076"/>
          <ac:picMkLst>
            <pc:docMk/>
            <pc:sldMk cId="3032841535" sldId="4067"/>
            <ac:picMk id="6" creationId="{ED290C49-C0A7-98AD-2E56-8C21D5BBAA9A}"/>
          </ac:picMkLst>
        </pc:picChg>
        <pc:picChg chg="add mod">
          <ac:chgData name="Nikita Los1" userId="S::nikita_los1@epam.com::358099ed-1ff6-4448-9069-a2b1e2403a6d" providerId="AD" clId="Web-{20F2971F-9F25-4096-8487-49E1F13D76C8}" dt="2022-03-29T16:50:03.074" v="103" actId="1076"/>
          <ac:picMkLst>
            <pc:docMk/>
            <pc:sldMk cId="3032841535" sldId="4067"/>
            <ac:picMk id="8" creationId="{FFDF5E1B-D28B-4D6D-9063-7C6682E75B3B}"/>
          </ac:picMkLst>
        </pc:picChg>
      </pc:sldChg>
      <pc:sldChg chg="modSp new">
        <pc:chgData name="Nikita Los1" userId="S::nikita_los1@epam.com::358099ed-1ff6-4448-9069-a2b1e2403a6d" providerId="AD" clId="Web-{20F2971F-9F25-4096-8487-49E1F13D76C8}" dt="2022-03-29T16:51:11.998" v="119" actId="20577"/>
        <pc:sldMkLst>
          <pc:docMk/>
          <pc:sldMk cId="3882118418" sldId="4068"/>
        </pc:sldMkLst>
        <pc:spChg chg="mod">
          <ac:chgData name="Nikita Los1" userId="S::nikita_los1@epam.com::358099ed-1ff6-4448-9069-a2b1e2403a6d" providerId="AD" clId="Web-{20F2971F-9F25-4096-8487-49E1F13D76C8}" dt="2022-03-29T16:51:11.998" v="119" actId="20577"/>
          <ac:spMkLst>
            <pc:docMk/>
            <pc:sldMk cId="3882118418" sldId="4068"/>
            <ac:spMk id="3" creationId="{7860B010-FCEE-A931-1598-B4906C7037A2}"/>
          </ac:spMkLst>
        </pc:spChg>
      </pc:sldChg>
    </pc:docChg>
  </pc:docChgLst>
  <pc:docChgLst>
    <pc:chgData name="Nikita Los1" userId="S::nikita_los1@epam.com::358099ed-1ff6-4448-9069-a2b1e2403a6d" providerId="AD" clId="Web-{FD85C597-EA93-4F10-ACE9-9A444F81F2A2}"/>
    <pc:docChg chg="modSld">
      <pc:chgData name="Nikita Los1" userId="S::nikita_los1@epam.com::358099ed-1ff6-4448-9069-a2b1e2403a6d" providerId="AD" clId="Web-{FD85C597-EA93-4F10-ACE9-9A444F81F2A2}" dt="2022-03-30T17:27:44.546" v="5" actId="1076"/>
      <pc:docMkLst>
        <pc:docMk/>
      </pc:docMkLst>
      <pc:sldChg chg="addSp modSp">
        <pc:chgData name="Nikita Los1" userId="S::nikita_los1@epam.com::358099ed-1ff6-4448-9069-a2b1e2403a6d" providerId="AD" clId="Web-{FD85C597-EA93-4F10-ACE9-9A444F81F2A2}" dt="2022-03-30T17:27:44.546" v="5" actId="1076"/>
        <pc:sldMkLst>
          <pc:docMk/>
          <pc:sldMk cId="3882118418" sldId="4068"/>
        </pc:sldMkLst>
        <pc:spChg chg="mod">
          <ac:chgData name="Nikita Los1" userId="S::nikita_los1@epam.com::358099ed-1ff6-4448-9069-a2b1e2403a6d" providerId="AD" clId="Web-{FD85C597-EA93-4F10-ACE9-9A444F81F2A2}" dt="2022-03-30T17:27:42.717" v="4" actId="1076"/>
          <ac:spMkLst>
            <pc:docMk/>
            <pc:sldMk cId="3882118418" sldId="4068"/>
            <ac:spMk id="3" creationId="{7860B010-FCEE-A931-1598-B4906C7037A2}"/>
          </ac:spMkLst>
        </pc:spChg>
        <pc:picChg chg="add mod">
          <ac:chgData name="Nikita Los1" userId="S::nikita_los1@epam.com::358099ed-1ff6-4448-9069-a2b1e2403a6d" providerId="AD" clId="Web-{FD85C597-EA93-4F10-ACE9-9A444F81F2A2}" dt="2022-03-30T17:27:44.546" v="5" actId="1076"/>
          <ac:picMkLst>
            <pc:docMk/>
            <pc:sldMk cId="3882118418" sldId="4068"/>
            <ac:picMk id="5" creationId="{8B260503-D0EB-A3A8-A7E0-94DE60502970}"/>
          </ac:picMkLst>
        </pc:picChg>
      </pc:sldChg>
    </pc:docChg>
  </pc:docChgLst>
  <pc:docChgLst>
    <pc:chgData name="Nikita Los1" userId="S::nikita_los1@epam.com::358099ed-1ff6-4448-9069-a2b1e2403a6d" providerId="AD" clId="Web-{6AF69E35-1B48-4514-B80B-89B97C357C5F}"/>
    <pc:docChg chg="modSld">
      <pc:chgData name="Nikita Los1" userId="S::nikita_los1@epam.com::358099ed-1ff6-4448-9069-a2b1e2403a6d" providerId="AD" clId="Web-{6AF69E35-1B48-4514-B80B-89B97C357C5F}" dt="2022-03-29T15:46:11.889" v="84" actId="20577"/>
      <pc:docMkLst>
        <pc:docMk/>
      </pc:docMkLst>
      <pc:sldChg chg="modSp">
        <pc:chgData name="Nikita Los1" userId="S::nikita_los1@epam.com::358099ed-1ff6-4448-9069-a2b1e2403a6d" providerId="AD" clId="Web-{6AF69E35-1B48-4514-B80B-89B97C357C5F}" dt="2022-03-29T15:38:09.033" v="26" actId="20577"/>
        <pc:sldMkLst>
          <pc:docMk/>
          <pc:sldMk cId="2618814897" sldId="4020"/>
        </pc:sldMkLst>
        <pc:spChg chg="mod">
          <ac:chgData name="Nikita Los1" userId="S::nikita_los1@epam.com::358099ed-1ff6-4448-9069-a2b1e2403a6d" providerId="AD" clId="Web-{6AF69E35-1B48-4514-B80B-89B97C357C5F}" dt="2022-03-29T15:38:09.033" v="26" actId="20577"/>
          <ac:spMkLst>
            <pc:docMk/>
            <pc:sldMk cId="2618814897" sldId="4020"/>
            <ac:spMk id="50" creationId="{7525D337-F767-462D-A40C-4D47CCA4663A}"/>
          </ac:spMkLst>
        </pc:spChg>
      </pc:sldChg>
      <pc:sldChg chg="modSp">
        <pc:chgData name="Nikita Los1" userId="S::nikita_los1@epam.com::358099ed-1ff6-4448-9069-a2b1e2403a6d" providerId="AD" clId="Web-{6AF69E35-1B48-4514-B80B-89B97C357C5F}" dt="2022-03-29T15:46:11.889" v="84" actId="20577"/>
        <pc:sldMkLst>
          <pc:docMk/>
          <pc:sldMk cId="696243297" sldId="4032"/>
        </pc:sldMkLst>
        <pc:spChg chg="mod">
          <ac:chgData name="Nikita Los1" userId="S::nikita_los1@epam.com::358099ed-1ff6-4448-9069-a2b1e2403a6d" providerId="AD" clId="Web-{6AF69E35-1B48-4514-B80B-89B97C357C5F}" dt="2022-03-29T15:46:11.889" v="84" actId="20577"/>
          <ac:spMkLst>
            <pc:docMk/>
            <pc:sldMk cId="696243297" sldId="4032"/>
            <ac:spMk id="68" creationId="{2EE9638A-D0F3-453A-8916-66CCE67BC761}"/>
          </ac:spMkLst>
        </pc:spChg>
      </pc:sldChg>
      <pc:sldChg chg="modSp">
        <pc:chgData name="Nikita Los1" userId="S::nikita_los1@epam.com::358099ed-1ff6-4448-9069-a2b1e2403a6d" providerId="AD" clId="Web-{6AF69E35-1B48-4514-B80B-89B97C357C5F}" dt="2022-03-29T15:43:34.697" v="81" actId="20577"/>
        <pc:sldMkLst>
          <pc:docMk/>
          <pc:sldMk cId="1057066695" sldId="4062"/>
        </pc:sldMkLst>
        <pc:spChg chg="mod">
          <ac:chgData name="Nikita Los1" userId="S::nikita_los1@epam.com::358099ed-1ff6-4448-9069-a2b1e2403a6d" providerId="AD" clId="Web-{6AF69E35-1B48-4514-B80B-89B97C357C5F}" dt="2022-03-29T15:43:34.697" v="81" actId="20577"/>
          <ac:spMkLst>
            <pc:docMk/>
            <pc:sldMk cId="1057066695" sldId="4062"/>
            <ac:spMk id="30" creationId="{B5B32120-3532-40E3-A7C3-6C8E89069091}"/>
          </ac:spMkLst>
        </pc:spChg>
      </pc:sldChg>
    </pc:docChg>
  </pc:docChgLst>
  <pc:docChgLst>
    <pc:chgData name="Nikita Los1" userId="S::nikita_los1@epam.com::358099ed-1ff6-4448-9069-a2b1e2403a6d" providerId="AD" clId="Web-{4CFD24C6-0D6A-48F1-8E02-E1021651C6BE}"/>
    <pc:docChg chg="addSld modSld">
      <pc:chgData name="Nikita Los1" userId="S::nikita_los1@epam.com::358099ed-1ff6-4448-9069-a2b1e2403a6d" providerId="AD" clId="Web-{4CFD24C6-0D6A-48F1-8E02-E1021651C6BE}" dt="2022-03-30T16:56:17.050" v="86" actId="1076"/>
      <pc:docMkLst>
        <pc:docMk/>
      </pc:docMkLst>
      <pc:sldChg chg="delSp modSp">
        <pc:chgData name="Nikita Los1" userId="S::nikita_los1@epam.com::358099ed-1ff6-4448-9069-a2b1e2403a6d" providerId="AD" clId="Web-{4CFD24C6-0D6A-48F1-8E02-E1021651C6BE}" dt="2022-03-30T16:56:17.050" v="86" actId="1076"/>
        <pc:sldMkLst>
          <pc:docMk/>
          <pc:sldMk cId="2465462008" sldId="4066"/>
        </pc:sldMkLst>
        <pc:spChg chg="mod">
          <ac:chgData name="Nikita Los1" userId="S::nikita_los1@epam.com::358099ed-1ff6-4448-9069-a2b1e2403a6d" providerId="AD" clId="Web-{4CFD24C6-0D6A-48F1-8E02-E1021651C6BE}" dt="2022-03-30T16:53:56.421" v="43" actId="20577"/>
          <ac:spMkLst>
            <pc:docMk/>
            <pc:sldMk cId="2465462008" sldId="4066"/>
            <ac:spMk id="5" creationId="{CFE26ED4-7238-4712-8D6A-C4DDAF0D0F34}"/>
          </ac:spMkLst>
        </pc:spChg>
        <pc:spChg chg="mod">
          <ac:chgData name="Nikita Los1" userId="S::nikita_los1@epam.com::358099ed-1ff6-4448-9069-a2b1e2403a6d" providerId="AD" clId="Web-{4CFD24C6-0D6A-48F1-8E02-E1021651C6BE}" dt="2022-03-30T16:56:17.050" v="86" actId="1076"/>
          <ac:spMkLst>
            <pc:docMk/>
            <pc:sldMk cId="2465462008" sldId="4066"/>
            <ac:spMk id="50" creationId="{7525D337-F767-462D-A40C-4D47CCA4663A}"/>
          </ac:spMkLst>
        </pc:spChg>
        <pc:picChg chg="del">
          <ac:chgData name="Nikita Los1" userId="S::nikita_los1@epam.com::358099ed-1ff6-4448-9069-a2b1e2403a6d" providerId="AD" clId="Web-{4CFD24C6-0D6A-48F1-8E02-E1021651C6BE}" dt="2022-03-30T16:49:38.556" v="29"/>
          <ac:picMkLst>
            <pc:docMk/>
            <pc:sldMk cId="2465462008" sldId="4066"/>
            <ac:picMk id="3" creationId="{486ADEB3-6584-97A5-A194-93F698205AEB}"/>
          </ac:picMkLst>
        </pc:picChg>
        <pc:picChg chg="del">
          <ac:chgData name="Nikita Los1" userId="S::nikita_los1@epam.com::358099ed-1ff6-4448-9069-a2b1e2403a6d" providerId="AD" clId="Web-{4CFD24C6-0D6A-48F1-8E02-E1021651C6BE}" dt="2022-03-30T16:49:39.306" v="30"/>
          <ac:picMkLst>
            <pc:docMk/>
            <pc:sldMk cId="2465462008" sldId="4066"/>
            <ac:picMk id="4" creationId="{4FE19399-E2D3-5DC3-B67D-89C0126D6F16}"/>
          </ac:picMkLst>
        </pc:picChg>
        <pc:picChg chg="del">
          <ac:chgData name="Nikita Los1" userId="S::nikita_los1@epam.com::358099ed-1ff6-4448-9069-a2b1e2403a6d" providerId="AD" clId="Web-{4CFD24C6-0D6A-48F1-8E02-E1021651C6BE}" dt="2022-03-30T16:49:37.884" v="28"/>
          <ac:picMkLst>
            <pc:docMk/>
            <pc:sldMk cId="2465462008" sldId="4066"/>
            <ac:picMk id="7" creationId="{76C0E1EE-71CC-AE0B-2BDF-BE29E50F7235}"/>
          </ac:picMkLst>
        </pc:picChg>
      </pc:sldChg>
      <pc:sldChg chg="addSp delSp modSp new">
        <pc:chgData name="Nikita Los1" userId="S::nikita_los1@epam.com::358099ed-1ff6-4448-9069-a2b1e2403a6d" providerId="AD" clId="Web-{4CFD24C6-0D6A-48F1-8E02-E1021651C6BE}" dt="2022-03-30T16:49:52.962" v="37" actId="1076"/>
        <pc:sldMkLst>
          <pc:docMk/>
          <pc:sldMk cId="2119870559" sldId="4069"/>
        </pc:sldMkLst>
        <pc:spChg chg="mod">
          <ac:chgData name="Nikita Los1" userId="S::nikita_los1@epam.com::358099ed-1ff6-4448-9069-a2b1e2403a6d" providerId="AD" clId="Web-{4CFD24C6-0D6A-48F1-8E02-E1021651C6BE}" dt="2022-03-30T16:27:16.297" v="16" actId="20577"/>
          <ac:spMkLst>
            <pc:docMk/>
            <pc:sldMk cId="2119870559" sldId="4069"/>
            <ac:spMk id="2" creationId="{94F36616-7A44-7076-6CC8-259F6300B8EC}"/>
          </ac:spMkLst>
        </pc:spChg>
        <pc:spChg chg="del">
          <ac:chgData name="Nikita Los1" userId="S::nikita_los1@epam.com::358099ed-1ff6-4448-9069-a2b1e2403a6d" providerId="AD" clId="Web-{4CFD24C6-0D6A-48F1-8E02-E1021651C6BE}" dt="2022-03-30T16:49:18.946" v="20"/>
          <ac:spMkLst>
            <pc:docMk/>
            <pc:sldMk cId="2119870559" sldId="4069"/>
            <ac:spMk id="3" creationId="{311EF6C7-603E-65CA-C924-454E8706DCA9}"/>
          </ac:spMkLst>
        </pc:spChg>
        <pc:picChg chg="add mod">
          <ac:chgData name="Nikita Los1" userId="S::nikita_los1@epam.com::358099ed-1ff6-4448-9069-a2b1e2403a6d" providerId="AD" clId="Web-{4CFD24C6-0D6A-48F1-8E02-E1021651C6BE}" dt="2022-03-30T16:49:30.509" v="26" actId="1076"/>
          <ac:picMkLst>
            <pc:docMk/>
            <pc:sldMk cId="2119870559" sldId="4069"/>
            <ac:picMk id="5" creationId="{2C899144-8B48-7452-93CA-08333868CCBD}"/>
          </ac:picMkLst>
        </pc:picChg>
        <pc:picChg chg="add mod">
          <ac:chgData name="Nikita Los1" userId="S::nikita_los1@epam.com::358099ed-1ff6-4448-9069-a2b1e2403a6d" providerId="AD" clId="Web-{4CFD24C6-0D6A-48F1-8E02-E1021651C6BE}" dt="2022-03-30T16:49:52.962" v="37" actId="1076"/>
          <ac:picMkLst>
            <pc:docMk/>
            <pc:sldMk cId="2119870559" sldId="4069"/>
            <ac:picMk id="7" creationId="{E31C7BFE-8E54-8225-97F6-183BAC77FBFC}"/>
          </ac:picMkLst>
        </pc:picChg>
        <pc:picChg chg="add mod">
          <ac:chgData name="Nikita Los1" userId="S::nikita_los1@epam.com::358099ed-1ff6-4448-9069-a2b1e2403a6d" providerId="AD" clId="Web-{4CFD24C6-0D6A-48F1-8E02-E1021651C6BE}" dt="2022-03-30T16:49:32.696" v="27" actId="1076"/>
          <ac:picMkLst>
            <pc:docMk/>
            <pc:sldMk cId="2119870559" sldId="4069"/>
            <ac:picMk id="9" creationId="{FBA02AA1-BC32-220A-E9D3-999D70E9380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Y"/>
              <a:t>Just into on why we’re here today and what’s the point of having this presentation. Brifely touch the topic of presenters: SZ, OZ, IL, and KK.</a:t>
            </a:r>
          </a:p>
          <a:p>
            <a:endParaRPr lang="en-BY"/>
          </a:p>
          <a:p>
            <a:r>
              <a:rPr lang="en-BY"/>
              <a:t>In</a:t>
            </a:r>
            <a:r>
              <a:rPr lang="en-US"/>
              <a:t> t</a:t>
            </a:r>
            <a:r>
              <a:rPr lang="en-BY"/>
              <a:t>he end: passing the floot to Sviatlana.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8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0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93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76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31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90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50404EE9-47A1-446A-8B61-C403E18E19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7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7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7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3CD20165-833B-4C7E-9F1B-B17249FBE8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81" y="3598517"/>
            <a:ext cx="894054" cy="8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4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0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4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7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51CFE-F8CF-7F4B-A4B4-129654B17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0" y="0"/>
            <a:ext cx="9140300" cy="5143500"/>
          </a:xfrm>
          <a:prstGeom prst="rect">
            <a:avLst/>
          </a:prstGeom>
        </p:spPr>
      </p:pic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02018E6D-C173-234B-ADE3-106DCC9A9A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1743" y="0"/>
            <a:ext cx="4452257" cy="51435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27F8EBF-098E-3447-B96B-60C8F61C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9">
            <a:extLst>
              <a:ext uri="{FF2B5EF4-FFF2-40B4-BE49-F238E27FC236}">
                <a16:creationId xmlns:a16="http://schemas.microsoft.com/office/drawing/2014/main" id="{4C548F53-93C7-B741-B4E4-8F57A3A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642257"/>
            <a:ext cx="3599916" cy="676900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Объект 11">
            <a:extLst>
              <a:ext uri="{FF2B5EF4-FFF2-40B4-BE49-F238E27FC236}">
                <a16:creationId xmlns:a16="http://schemas.microsoft.com/office/drawing/2014/main" id="{BEE647BB-BE53-3344-9E74-F7241A71F0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4913" y="1513114"/>
            <a:ext cx="3599917" cy="3069772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64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94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3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95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28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2921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80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9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1436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52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623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145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5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105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2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5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33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0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58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89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2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3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86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62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0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1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2466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3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2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674654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9402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168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4507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9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C2ADDEC-9847-43A6-A46F-94D42E2A5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7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7" y="3843769"/>
            <a:ext cx="1945327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695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2056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8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More</a:t>
            </a:r>
            <a:r>
              <a:rPr lang="en-US" sz="700" baseline="0" dirty="0">
                <a:solidFill>
                  <a:schemeClr val="bg1"/>
                </a:solidFill>
                <a:latin typeface="+mj-lt"/>
              </a:rPr>
              <a:t> than Java</a:t>
            </a:r>
            <a:r>
              <a:rPr lang="en-US" sz="700" dirty="0">
                <a:solidFill>
                  <a:schemeClr val="bg1"/>
                </a:solidFill>
                <a:latin typeface="+mj-lt"/>
              </a:rPr>
              <a:t> Community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546375-6E50-0849-AD9E-E36BAE96D7AE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5" y="4554759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4" r:id="rId8"/>
    <p:sldLayoutId id="2147483690" r:id="rId9"/>
    <p:sldLayoutId id="2147483691" r:id="rId10"/>
    <p:sldLayoutId id="2147483708" r:id="rId11"/>
    <p:sldLayoutId id="2147483830" r:id="rId12"/>
    <p:sldLayoutId id="2147483831" r:id="rId13"/>
    <p:sldLayoutId id="2147483832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7" r:id="rId23"/>
    <p:sldLayoutId id="2147483848" r:id="rId24"/>
    <p:sldLayoutId id="2147483849" r:id="rId25"/>
    <p:sldLayoutId id="2147483851" r:id="rId26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7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5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2C5B0B48-B37C-4323-A068-B424E776E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6"/>
          <a:stretch/>
        </p:blipFill>
        <p:spPr>
          <a:xfrm>
            <a:off x="-1" y="-2"/>
            <a:ext cx="9144001" cy="514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D5504-CE14-4884-9504-B65CDC81ADD3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F7378B8F-93E2-4185-9DC8-F226B0BD49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F57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9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83CC1-2DE9-2541-A62D-006C92E77E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7D5C-DE25-C748-B98F-EC11F1AC006D}"/>
              </a:ext>
            </a:extLst>
          </p:cNvPr>
          <p:cNvGrpSpPr/>
          <p:nvPr/>
        </p:nvGrpSpPr>
        <p:grpSpPr>
          <a:xfrm>
            <a:off x="4906207" y="-32657"/>
            <a:ext cx="815863" cy="958131"/>
            <a:chOff x="6541609" y="0"/>
            <a:chExt cx="1087817" cy="1277508"/>
          </a:xfrm>
        </p:grpSpPr>
        <p:sp>
          <p:nvSpPr>
            <p:cNvPr id="9" name="Овал 9">
              <a:extLst>
                <a:ext uri="{FF2B5EF4-FFF2-40B4-BE49-F238E27FC236}">
                  <a16:creationId xmlns:a16="http://schemas.microsoft.com/office/drawing/2014/main" id="{5123A35A-1868-144F-BC40-5D64BAA5A806}"/>
                </a:ext>
              </a:extLst>
            </p:cNvPr>
            <p:cNvSpPr/>
            <p:nvPr/>
          </p:nvSpPr>
          <p:spPr>
            <a:xfrm>
              <a:off x="6541609" y="189691"/>
              <a:ext cx="1087817" cy="1087817"/>
            </a:xfrm>
            <a:prstGeom prst="ellipse">
              <a:avLst/>
            </a:prstGeom>
            <a:solidFill>
              <a:srgbClr val="57A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13"/>
            </a:p>
          </p:txBody>
        </p:sp>
        <p:pic>
          <p:nvPicPr>
            <p:cNvPr id="10" name="Content Placeholder 10">
              <a:extLst>
                <a:ext uri="{FF2B5EF4-FFF2-40B4-BE49-F238E27FC236}">
                  <a16:creationId xmlns:a16="http://schemas.microsoft.com/office/drawing/2014/main" id="{127A8A74-E620-0743-A8FE-B119875B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3602" y="0"/>
              <a:ext cx="583830" cy="1059543"/>
            </a:xfrm>
            <a:prstGeom prst="rect">
              <a:avLst/>
            </a:prstGeom>
          </p:spPr>
        </p:pic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D711612-069E-4444-A44D-0E2281656C8B}"/>
              </a:ext>
            </a:extLst>
          </p:cNvPr>
          <p:cNvSpPr txBox="1">
            <a:spLocks/>
          </p:cNvSpPr>
          <p:nvPr/>
        </p:nvSpPr>
        <p:spPr>
          <a:xfrm>
            <a:off x="2183417" y="1852471"/>
            <a:ext cx="5262197" cy="1009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377">
              <a:lnSpc>
                <a:spcPct val="100000"/>
              </a:lnSpc>
              <a:spcBef>
                <a:spcPct val="0"/>
              </a:spcBef>
              <a:buNone/>
              <a:defRPr sz="2000" b="1" cap="none" spc="100" baseline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r>
              <a:rPr lang="en-US" b="0" dirty="0"/>
              <a:t>Spring Cloud</a:t>
            </a:r>
          </a:p>
        </p:txBody>
      </p:sp>
    </p:spTree>
    <p:extLst>
      <p:ext uri="{BB962C8B-B14F-4D97-AF65-F5344CB8AC3E}">
        <p14:creationId xmlns:p14="http://schemas.microsoft.com/office/powerpoint/2010/main" val="26671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74D9-7BC0-424B-BC19-7E026B7D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Config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F6CA6-5240-4378-ABF3-1714330FA9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5" y="1774825"/>
            <a:ext cx="3986212" cy="159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Spring Cloud Gateway aims to provide a simple, yet effective way to route to APIs and provide cross cutting concerns to them such as: 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monitoring/metrics</a:t>
            </a:r>
          </a:p>
          <a:p>
            <a:r>
              <a:rPr lang="en-US" dirty="0"/>
              <a:t>resiliency.</a:t>
            </a:r>
          </a:p>
        </p:txBody>
      </p:sp>
      <p:pic>
        <p:nvPicPr>
          <p:cNvPr id="4098" name="Picture 2" descr="Part- I : Spring Cloud Gateway — An Introduction | by Knoldus Inc. | Medium">
            <a:extLst>
              <a:ext uri="{FF2B5EF4-FFF2-40B4-BE49-F238E27FC236}">
                <a16:creationId xmlns:a16="http://schemas.microsoft.com/office/drawing/2014/main" id="{21E06C39-2BA4-407B-9D72-A46BB3311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788" y="2047081"/>
            <a:ext cx="3369112" cy="10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Gateway</a:t>
            </a:r>
          </a:p>
        </p:txBody>
      </p:sp>
      <p:pic>
        <p:nvPicPr>
          <p:cNvPr id="6" name="Graphic 5" descr="Processor outline">
            <a:extLst>
              <a:ext uri="{FF2B5EF4-FFF2-40B4-BE49-F238E27FC236}">
                <a16:creationId xmlns:a16="http://schemas.microsoft.com/office/drawing/2014/main" id="{D8596F26-7F6C-4F9E-B4BC-FEF3DE94A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0817" y="1339748"/>
            <a:ext cx="1251097" cy="1251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2FF769-EF42-4600-8135-4DA0AB273F16}"/>
              </a:ext>
            </a:extLst>
          </p:cNvPr>
          <p:cNvSpPr txBox="1"/>
          <p:nvPr/>
        </p:nvSpPr>
        <p:spPr>
          <a:xfrm>
            <a:off x="5221068" y="2507106"/>
            <a:ext cx="11305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Hotel service</a:t>
            </a:r>
          </a:p>
        </p:txBody>
      </p:sp>
      <p:pic>
        <p:nvPicPr>
          <p:cNvPr id="9" name="Graphic 8" descr="User outline">
            <a:extLst>
              <a:ext uri="{FF2B5EF4-FFF2-40B4-BE49-F238E27FC236}">
                <a16:creationId xmlns:a16="http://schemas.microsoft.com/office/drawing/2014/main" id="{9947F7E1-F2A6-4C91-BCCC-26CABB329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479" y="1335742"/>
            <a:ext cx="1251097" cy="1251097"/>
          </a:xfrm>
          <a:prstGeom prst="rect">
            <a:avLst/>
          </a:prstGeom>
        </p:spPr>
      </p:pic>
      <p:pic>
        <p:nvPicPr>
          <p:cNvPr id="16" name="Graphic 15" descr="Server outline">
            <a:extLst>
              <a:ext uri="{FF2B5EF4-FFF2-40B4-BE49-F238E27FC236}">
                <a16:creationId xmlns:a16="http://schemas.microsoft.com/office/drawing/2014/main" id="{C6E8960D-5A25-444F-AF39-BAA3E5690A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62679" y="1333440"/>
            <a:ext cx="1251097" cy="125109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6EB0C2-913C-44A7-94A4-22B2CD1AC746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6411914" y="1958989"/>
            <a:ext cx="650765" cy="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04958B-163C-4D8D-9DE7-47EF84E4D568}"/>
              </a:ext>
            </a:extLst>
          </p:cNvPr>
          <p:cNvSpPr txBox="1"/>
          <p:nvPr/>
        </p:nvSpPr>
        <p:spPr>
          <a:xfrm>
            <a:off x="7062679" y="2450086"/>
            <a:ext cx="12510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Eureka 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E0D40E-7E76-4F71-BCFC-E9BB82A24ED0}"/>
              </a:ext>
            </a:extLst>
          </p:cNvPr>
          <p:cNvSpPr txBox="1"/>
          <p:nvPr/>
        </p:nvSpPr>
        <p:spPr>
          <a:xfrm>
            <a:off x="689641" y="2446559"/>
            <a:ext cx="9577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pic>
        <p:nvPicPr>
          <p:cNvPr id="19" name="Graphic 18" descr="Processor outline">
            <a:extLst>
              <a:ext uri="{FF2B5EF4-FFF2-40B4-BE49-F238E27FC236}">
                <a16:creationId xmlns:a16="http://schemas.microsoft.com/office/drawing/2014/main" id="{4DF5FD77-AC60-4F83-BBFF-DDDC6CF16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0817" y="3003163"/>
            <a:ext cx="1251097" cy="12510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184694-A20C-48B8-B48D-441497F6D8F9}"/>
              </a:ext>
            </a:extLst>
          </p:cNvPr>
          <p:cNvSpPr txBox="1"/>
          <p:nvPr/>
        </p:nvSpPr>
        <p:spPr>
          <a:xfrm>
            <a:off x="5117282" y="4141112"/>
            <a:ext cx="13381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Discount service</a:t>
            </a:r>
          </a:p>
        </p:txBody>
      </p:sp>
      <p:pic>
        <p:nvPicPr>
          <p:cNvPr id="23" name="Graphic 22" descr="Server outline">
            <a:extLst>
              <a:ext uri="{FF2B5EF4-FFF2-40B4-BE49-F238E27FC236}">
                <a16:creationId xmlns:a16="http://schemas.microsoft.com/office/drawing/2014/main" id="{85CF28F5-2D47-4E86-B298-323E14F477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77659" y="3003163"/>
            <a:ext cx="1251097" cy="125109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ADE59C-4E7B-44DC-BC09-052D68220F7D}"/>
              </a:ext>
            </a:extLst>
          </p:cNvPr>
          <p:cNvSpPr txBox="1"/>
          <p:nvPr/>
        </p:nvSpPr>
        <p:spPr>
          <a:xfrm>
            <a:off x="7034126" y="4146602"/>
            <a:ext cx="12510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 server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E9602D-66BD-4224-925F-42E7B5ADC6EF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>
            <a:off x="6411914" y="1965297"/>
            <a:ext cx="665745" cy="166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EDA1C5-BF1E-4F86-88D3-1A7A97343F06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6411914" y="3628712"/>
            <a:ext cx="665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660531-3192-443B-A340-DA449B9FC2D9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5786366" y="2807188"/>
            <a:ext cx="0" cy="19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D489AD-B253-4DF0-AA98-C99604FAFDB8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6411914" y="1958989"/>
            <a:ext cx="650765" cy="166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Server outline">
            <a:extLst>
              <a:ext uri="{FF2B5EF4-FFF2-40B4-BE49-F238E27FC236}">
                <a16:creationId xmlns:a16="http://schemas.microsoft.com/office/drawing/2014/main" id="{ADB6D959-792C-4059-8101-AD90A4942E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8426" y="1338507"/>
            <a:ext cx="1251097" cy="125109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39772FC-22DA-45C7-B1C7-6F4753A78CC3}"/>
              </a:ext>
            </a:extLst>
          </p:cNvPr>
          <p:cNvSpPr txBox="1"/>
          <p:nvPr/>
        </p:nvSpPr>
        <p:spPr>
          <a:xfrm>
            <a:off x="2848870" y="2460214"/>
            <a:ext cx="12510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Gateway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6123B1-9518-4C26-9020-9E9ABF2A82D9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>
            <a:off x="1557576" y="1961291"/>
            <a:ext cx="1060850" cy="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FF40A2C-74EA-4D14-9570-EE4A25B6B190}"/>
              </a:ext>
            </a:extLst>
          </p:cNvPr>
          <p:cNvSpPr txBox="1"/>
          <p:nvPr/>
        </p:nvSpPr>
        <p:spPr>
          <a:xfrm>
            <a:off x="1717730" y="1658906"/>
            <a:ext cx="7405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/hotels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732C23-2A84-4F5F-8589-58769084C75E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3869523" y="1964056"/>
            <a:ext cx="1291294" cy="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86F9846-EEA5-4209-A242-8F320D9A29BE}"/>
              </a:ext>
            </a:extLst>
          </p:cNvPr>
          <p:cNvSpPr txBox="1"/>
          <p:nvPr/>
        </p:nvSpPr>
        <p:spPr>
          <a:xfrm>
            <a:off x="1702536" y="1958988"/>
            <a:ext cx="9577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/discounts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C6DF7B-E588-4BA0-B458-C4AC3B9AA69A}"/>
              </a:ext>
            </a:extLst>
          </p:cNvPr>
          <p:cNvCxnSpPr>
            <a:cxnSpLocks/>
            <a:stCxn id="30" idx="3"/>
            <a:endCxn id="19" idx="1"/>
          </p:cNvCxnSpPr>
          <p:nvPr/>
        </p:nvCxnSpPr>
        <p:spPr>
          <a:xfrm>
            <a:off x="3869523" y="1964056"/>
            <a:ext cx="1291294" cy="166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3C59079-12CD-4C61-85C8-90FB7B74D0A6}"/>
              </a:ext>
            </a:extLst>
          </p:cNvPr>
          <p:cNvCxnSpPr>
            <a:stCxn id="30" idx="0"/>
            <a:endCxn id="16" idx="0"/>
          </p:cNvCxnSpPr>
          <p:nvPr/>
        </p:nvCxnSpPr>
        <p:spPr>
          <a:xfrm rot="5400000" flipH="1" flipV="1">
            <a:off x="5463568" y="-886152"/>
            <a:ext cx="5067" cy="4444253"/>
          </a:xfrm>
          <a:prstGeom prst="bentConnector3">
            <a:avLst>
              <a:gd name="adj1" fmla="val 7846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BC098E1-A6E9-4BF8-8A5A-59A6D0D86FB1}"/>
              </a:ext>
            </a:extLst>
          </p:cNvPr>
          <p:cNvSpPr txBox="1"/>
          <p:nvPr/>
        </p:nvSpPr>
        <p:spPr>
          <a:xfrm>
            <a:off x="4831792" y="993560"/>
            <a:ext cx="16897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3441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3" grpId="0"/>
      <p:bldP spid="50" grpId="0"/>
      <p:bldP spid="5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74D9-7BC0-424B-BC19-7E026B7D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Gateway: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F6CA6-5240-4378-ABF3-1714330FA9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9789" y="1223433"/>
            <a:ext cx="3732211" cy="325331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Pros of Gateway:</a:t>
            </a:r>
          </a:p>
          <a:p>
            <a:r>
              <a:rPr lang="en-US" sz="1600" dirty="0"/>
              <a:t>Acts like a security barrier</a:t>
            </a:r>
          </a:p>
          <a:p>
            <a:r>
              <a:rPr lang="en-US" sz="1600" dirty="0"/>
              <a:t>Decreased microservice complexity – gateway may manage authentication, rate limiting, etc.</a:t>
            </a:r>
          </a:p>
          <a:p>
            <a:r>
              <a:rPr lang="en-US" sz="1600" dirty="0"/>
              <a:t>May provide deep insights into performance metrics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FE79D1-DBED-46E9-9336-245029E234DF}"/>
              </a:ext>
            </a:extLst>
          </p:cNvPr>
          <p:cNvSpPr txBox="1">
            <a:spLocks/>
          </p:cNvSpPr>
          <p:nvPr/>
        </p:nvSpPr>
        <p:spPr>
          <a:xfrm>
            <a:off x="4572000" y="1223433"/>
            <a:ext cx="3986211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35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24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09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Cons of Gateway:</a:t>
            </a:r>
          </a:p>
          <a:p>
            <a:r>
              <a:rPr lang="en-US" sz="1600" dirty="0"/>
              <a:t>Additional layer that decreases performance</a:t>
            </a:r>
          </a:p>
          <a:p>
            <a:r>
              <a:rPr lang="en-US" sz="1600" dirty="0"/>
              <a:t>Can be a single point of failure</a:t>
            </a:r>
          </a:p>
          <a:p>
            <a:r>
              <a:rPr lang="en-US" sz="1600" dirty="0"/>
              <a:t>Requires additional configuration, maintenance, etc.</a:t>
            </a:r>
          </a:p>
        </p:txBody>
      </p:sp>
    </p:spTree>
    <p:extLst>
      <p:ext uri="{BB962C8B-B14F-4D97-AF65-F5344CB8AC3E}">
        <p14:creationId xmlns:p14="http://schemas.microsoft.com/office/powerpoint/2010/main" val="70280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470-25CE-43B0-A642-24D03B9479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3790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Monolith vs microservices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FB2778AB-125B-4785-8C08-57206D31E112}"/>
              </a:ext>
            </a:extLst>
          </p:cNvPr>
          <p:cNvSpPr/>
          <p:nvPr/>
        </p:nvSpPr>
        <p:spPr>
          <a:xfrm>
            <a:off x="761731" y="1342120"/>
            <a:ext cx="3085666" cy="2938730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317C7C01-9757-4321-8C30-88B875948296}"/>
              </a:ext>
            </a:extLst>
          </p:cNvPr>
          <p:cNvSpPr/>
          <p:nvPr/>
        </p:nvSpPr>
        <p:spPr>
          <a:xfrm>
            <a:off x="1162859" y="2572821"/>
            <a:ext cx="452886" cy="431320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689839-B25A-4317-8321-B562C451F8B1}"/>
              </a:ext>
            </a:extLst>
          </p:cNvPr>
          <p:cNvSpPr/>
          <p:nvPr/>
        </p:nvSpPr>
        <p:spPr>
          <a:xfrm>
            <a:off x="2083727" y="1783678"/>
            <a:ext cx="452886" cy="452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DC6453F-0E21-42F4-BBB7-39E16FE12967}"/>
              </a:ext>
            </a:extLst>
          </p:cNvPr>
          <p:cNvSpPr/>
          <p:nvPr/>
        </p:nvSpPr>
        <p:spPr>
          <a:xfrm>
            <a:off x="2989499" y="2572821"/>
            <a:ext cx="500331" cy="43132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B786D3B4-C54D-4ACB-ABAB-6FD23A541D54}"/>
              </a:ext>
            </a:extLst>
          </p:cNvPr>
          <p:cNvSpPr/>
          <p:nvPr/>
        </p:nvSpPr>
        <p:spPr>
          <a:xfrm>
            <a:off x="1615745" y="3575989"/>
            <a:ext cx="452886" cy="452886"/>
          </a:xfrm>
          <a:prstGeom prst="octag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aque 9">
            <a:extLst>
              <a:ext uri="{FF2B5EF4-FFF2-40B4-BE49-F238E27FC236}">
                <a16:creationId xmlns:a16="http://schemas.microsoft.com/office/drawing/2014/main" id="{84ABF987-352B-4B4D-B876-BF5AD6025C62}"/>
              </a:ext>
            </a:extLst>
          </p:cNvPr>
          <p:cNvSpPr/>
          <p:nvPr/>
        </p:nvSpPr>
        <p:spPr>
          <a:xfrm>
            <a:off x="2536613" y="3575989"/>
            <a:ext cx="452886" cy="452886"/>
          </a:xfrm>
          <a:prstGeom prst="plaqu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17B8DF-104E-4C4F-AEE4-02065E262FA8}"/>
              </a:ext>
            </a:extLst>
          </p:cNvPr>
          <p:cNvCxnSpPr>
            <a:cxnSpLocks/>
          </p:cNvCxnSpPr>
          <p:nvPr/>
        </p:nvCxnSpPr>
        <p:spPr>
          <a:xfrm>
            <a:off x="2627432" y="2236564"/>
            <a:ext cx="462280" cy="333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F5DFD7-B722-4E40-988A-70F9B9C3679A}"/>
              </a:ext>
            </a:extLst>
          </p:cNvPr>
          <p:cNvCxnSpPr/>
          <p:nvPr/>
        </p:nvCxnSpPr>
        <p:spPr>
          <a:xfrm flipH="1">
            <a:off x="2976299" y="3074267"/>
            <a:ext cx="230253" cy="42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19DAEB-50D2-4EB2-8EFB-1FC4585F2600}"/>
              </a:ext>
            </a:extLst>
          </p:cNvPr>
          <p:cNvCxnSpPr>
            <a:cxnSpLocks/>
          </p:cNvCxnSpPr>
          <p:nvPr/>
        </p:nvCxnSpPr>
        <p:spPr>
          <a:xfrm>
            <a:off x="2154357" y="3810975"/>
            <a:ext cx="327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28322F-3C12-4516-A91B-7239A56F7B58}"/>
              </a:ext>
            </a:extLst>
          </p:cNvPr>
          <p:cNvCxnSpPr>
            <a:cxnSpLocks/>
          </p:cNvCxnSpPr>
          <p:nvPr/>
        </p:nvCxnSpPr>
        <p:spPr>
          <a:xfrm flipH="1" flipV="1">
            <a:off x="1480199" y="3074267"/>
            <a:ext cx="248073" cy="42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5D752C-72B5-42FD-9D3C-83A70EA83DD7}"/>
              </a:ext>
            </a:extLst>
          </p:cNvPr>
          <p:cNvCxnSpPr>
            <a:cxnSpLocks/>
          </p:cNvCxnSpPr>
          <p:nvPr/>
        </p:nvCxnSpPr>
        <p:spPr>
          <a:xfrm flipV="1">
            <a:off x="1610259" y="2240560"/>
            <a:ext cx="367553" cy="32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entagon 53">
            <a:extLst>
              <a:ext uri="{FF2B5EF4-FFF2-40B4-BE49-F238E27FC236}">
                <a16:creationId xmlns:a16="http://schemas.microsoft.com/office/drawing/2014/main" id="{35C3D75E-F5C4-4763-B3C7-E6CC0604F7A1}"/>
              </a:ext>
            </a:extLst>
          </p:cNvPr>
          <p:cNvSpPr/>
          <p:nvPr/>
        </p:nvSpPr>
        <p:spPr>
          <a:xfrm>
            <a:off x="5614314" y="3396091"/>
            <a:ext cx="881746" cy="83975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entagon 55">
            <a:extLst>
              <a:ext uri="{FF2B5EF4-FFF2-40B4-BE49-F238E27FC236}">
                <a16:creationId xmlns:a16="http://schemas.microsoft.com/office/drawing/2014/main" id="{E00BB403-75CC-4862-A2E2-EF9D3A92AA12}"/>
              </a:ext>
            </a:extLst>
          </p:cNvPr>
          <p:cNvSpPr/>
          <p:nvPr/>
        </p:nvSpPr>
        <p:spPr>
          <a:xfrm>
            <a:off x="7234160" y="2353516"/>
            <a:ext cx="881746" cy="83975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entagon 54">
            <a:extLst>
              <a:ext uri="{FF2B5EF4-FFF2-40B4-BE49-F238E27FC236}">
                <a16:creationId xmlns:a16="http://schemas.microsoft.com/office/drawing/2014/main" id="{F4F96F7D-A764-4D7B-B760-BDA7EEAFB999}"/>
              </a:ext>
            </a:extLst>
          </p:cNvPr>
          <p:cNvSpPr/>
          <p:nvPr/>
        </p:nvSpPr>
        <p:spPr>
          <a:xfrm>
            <a:off x="6719924" y="3392777"/>
            <a:ext cx="881746" cy="83975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entagon 52">
            <a:extLst>
              <a:ext uri="{FF2B5EF4-FFF2-40B4-BE49-F238E27FC236}">
                <a16:creationId xmlns:a16="http://schemas.microsoft.com/office/drawing/2014/main" id="{8AD3F772-00D1-47F6-9689-E7E6420F9DF5}"/>
              </a:ext>
            </a:extLst>
          </p:cNvPr>
          <p:cNvSpPr/>
          <p:nvPr/>
        </p:nvSpPr>
        <p:spPr>
          <a:xfrm>
            <a:off x="5160331" y="2347127"/>
            <a:ext cx="881746" cy="83975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entagon 38">
            <a:extLst>
              <a:ext uri="{FF2B5EF4-FFF2-40B4-BE49-F238E27FC236}">
                <a16:creationId xmlns:a16="http://schemas.microsoft.com/office/drawing/2014/main" id="{2FA5998F-71D2-40AC-B658-F3C51E86D89D}"/>
              </a:ext>
            </a:extLst>
          </p:cNvPr>
          <p:cNvSpPr/>
          <p:nvPr/>
        </p:nvSpPr>
        <p:spPr>
          <a:xfrm>
            <a:off x="6201428" y="1462964"/>
            <a:ext cx="881745" cy="83975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entagon 39">
            <a:extLst>
              <a:ext uri="{FF2B5EF4-FFF2-40B4-BE49-F238E27FC236}">
                <a16:creationId xmlns:a16="http://schemas.microsoft.com/office/drawing/2014/main" id="{ECADF294-AEFC-4FCF-9011-AB0F715CED3A}"/>
              </a:ext>
            </a:extLst>
          </p:cNvPr>
          <p:cNvSpPr/>
          <p:nvPr/>
        </p:nvSpPr>
        <p:spPr>
          <a:xfrm>
            <a:off x="5374761" y="2557735"/>
            <a:ext cx="452886" cy="431320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8CA59F-BA95-430A-B00D-3CE4CB739B3A}"/>
              </a:ext>
            </a:extLst>
          </p:cNvPr>
          <p:cNvSpPr/>
          <p:nvPr/>
        </p:nvSpPr>
        <p:spPr>
          <a:xfrm>
            <a:off x="6413887" y="1723386"/>
            <a:ext cx="452886" cy="452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4B073027-2A22-445F-9101-E52ABAB3E4F7}"/>
              </a:ext>
            </a:extLst>
          </p:cNvPr>
          <p:cNvSpPr/>
          <p:nvPr/>
        </p:nvSpPr>
        <p:spPr>
          <a:xfrm>
            <a:off x="7424867" y="2557735"/>
            <a:ext cx="500331" cy="43132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ctagon 43">
            <a:extLst>
              <a:ext uri="{FF2B5EF4-FFF2-40B4-BE49-F238E27FC236}">
                <a16:creationId xmlns:a16="http://schemas.microsoft.com/office/drawing/2014/main" id="{72EE01A2-47B3-4084-89CF-B7BCC4082014}"/>
              </a:ext>
            </a:extLst>
          </p:cNvPr>
          <p:cNvSpPr/>
          <p:nvPr/>
        </p:nvSpPr>
        <p:spPr>
          <a:xfrm>
            <a:off x="5815634" y="3636773"/>
            <a:ext cx="452886" cy="452886"/>
          </a:xfrm>
          <a:prstGeom prst="octag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laque 46">
            <a:extLst>
              <a:ext uri="{FF2B5EF4-FFF2-40B4-BE49-F238E27FC236}">
                <a16:creationId xmlns:a16="http://schemas.microsoft.com/office/drawing/2014/main" id="{511D88DB-87CA-4ED3-8E06-14B050624232}"/>
              </a:ext>
            </a:extLst>
          </p:cNvPr>
          <p:cNvSpPr/>
          <p:nvPr/>
        </p:nvSpPr>
        <p:spPr>
          <a:xfrm>
            <a:off x="6938833" y="3655597"/>
            <a:ext cx="452886" cy="452886"/>
          </a:xfrm>
          <a:prstGeom prst="plaqu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7436D3-91F2-44EE-94EE-80AD7538DA86}"/>
              </a:ext>
            </a:extLst>
          </p:cNvPr>
          <p:cNvCxnSpPr>
            <a:cxnSpLocks/>
          </p:cNvCxnSpPr>
          <p:nvPr/>
        </p:nvCxnSpPr>
        <p:spPr>
          <a:xfrm>
            <a:off x="7026338" y="2166463"/>
            <a:ext cx="422704" cy="301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13CC54-9826-496F-995E-656EDFC544AF}"/>
              </a:ext>
            </a:extLst>
          </p:cNvPr>
          <p:cNvCxnSpPr>
            <a:cxnSpLocks/>
          </p:cNvCxnSpPr>
          <p:nvPr/>
        </p:nvCxnSpPr>
        <p:spPr>
          <a:xfrm flipH="1">
            <a:off x="7424867" y="3242680"/>
            <a:ext cx="176804" cy="288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F740837-56BF-4B7B-B52D-47067D38C1C5}"/>
              </a:ext>
            </a:extLst>
          </p:cNvPr>
          <p:cNvCxnSpPr>
            <a:cxnSpLocks/>
          </p:cNvCxnSpPr>
          <p:nvPr/>
        </p:nvCxnSpPr>
        <p:spPr>
          <a:xfrm flipV="1">
            <a:off x="6472751" y="3983874"/>
            <a:ext cx="2529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129D38-2A4B-4FB9-813B-5F93F23D9AC2}"/>
              </a:ext>
            </a:extLst>
          </p:cNvPr>
          <p:cNvCxnSpPr>
            <a:cxnSpLocks/>
          </p:cNvCxnSpPr>
          <p:nvPr/>
        </p:nvCxnSpPr>
        <p:spPr>
          <a:xfrm flipH="1" flipV="1">
            <a:off x="5654082" y="3225230"/>
            <a:ext cx="173565" cy="26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C1798C7-DEEE-4B73-97BD-A97B31DE6BFC}"/>
              </a:ext>
            </a:extLst>
          </p:cNvPr>
          <p:cNvCxnSpPr>
            <a:cxnSpLocks/>
          </p:cNvCxnSpPr>
          <p:nvPr/>
        </p:nvCxnSpPr>
        <p:spPr>
          <a:xfrm flipV="1">
            <a:off x="5906454" y="2163021"/>
            <a:ext cx="343445" cy="308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9E3D5C4-3C36-4CA5-A8A5-6C21C7929625}"/>
              </a:ext>
            </a:extLst>
          </p:cNvPr>
          <p:cNvSpPr txBox="1"/>
          <p:nvPr/>
        </p:nvSpPr>
        <p:spPr>
          <a:xfrm>
            <a:off x="1830956" y="846105"/>
            <a:ext cx="101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Monolith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93DB89-E664-410B-B77A-0139DC406853}"/>
              </a:ext>
            </a:extLst>
          </p:cNvPr>
          <p:cNvSpPr txBox="1"/>
          <p:nvPr/>
        </p:nvSpPr>
        <p:spPr>
          <a:xfrm>
            <a:off x="5981768" y="846105"/>
            <a:ext cx="1619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23251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5" grpId="0" animBg="1"/>
      <p:bldP spid="53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7" grpId="0" animBg="1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74D9-7BC0-424B-BC19-7E026B7D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Microservices: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F6CA6-5240-4378-ABF3-1714330FA9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9789" y="1223433"/>
            <a:ext cx="3732211" cy="325331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Pros of Microservices:</a:t>
            </a:r>
          </a:p>
          <a:p>
            <a:r>
              <a:rPr lang="en-US" sz="1600" dirty="0"/>
              <a:t>Easier Scaling Up</a:t>
            </a:r>
          </a:p>
          <a:p>
            <a:r>
              <a:rPr lang="en-US" sz="1600" dirty="0"/>
              <a:t>Improved Fault Tolerance</a:t>
            </a:r>
          </a:p>
          <a:p>
            <a:r>
              <a:rPr lang="en-US" sz="1600" dirty="0"/>
              <a:t>Ease of Understanding of the Codebase</a:t>
            </a:r>
          </a:p>
          <a:p>
            <a:r>
              <a:rPr lang="en-US" sz="1600" dirty="0"/>
              <a:t>Scope for Experimenting</a:t>
            </a:r>
          </a:p>
          <a:p>
            <a:r>
              <a:rPr lang="en-US" sz="1600" dirty="0"/>
              <a:t>Independent Deployment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FE79D1-DBED-46E9-9336-245029E234DF}"/>
              </a:ext>
            </a:extLst>
          </p:cNvPr>
          <p:cNvSpPr txBox="1">
            <a:spLocks/>
          </p:cNvSpPr>
          <p:nvPr/>
        </p:nvSpPr>
        <p:spPr>
          <a:xfrm>
            <a:off x="4572000" y="1223433"/>
            <a:ext cx="3986211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35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24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09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Cons of Microservices:</a:t>
            </a:r>
          </a:p>
          <a:p>
            <a:r>
              <a:rPr lang="en-US" sz="1600" dirty="0"/>
              <a:t>Increased Complexity of Communication</a:t>
            </a:r>
          </a:p>
          <a:p>
            <a:r>
              <a:rPr lang="en-US" sz="1600" dirty="0"/>
              <a:t>Requires More Resources</a:t>
            </a:r>
          </a:p>
          <a:p>
            <a:r>
              <a:rPr lang="en-US" sz="1600" dirty="0"/>
              <a:t>Global Testing and Debugging is Difficult</a:t>
            </a:r>
          </a:p>
          <a:p>
            <a:r>
              <a:rPr lang="en-US" sz="1600" dirty="0"/>
              <a:t>Not Practical for Small Applications</a:t>
            </a:r>
          </a:p>
          <a:p>
            <a:r>
              <a:rPr lang="en-US" sz="1600" dirty="0"/>
              <a:t>Relatively Complex Deployment</a:t>
            </a:r>
          </a:p>
        </p:txBody>
      </p:sp>
    </p:spTree>
    <p:extLst>
      <p:ext uri="{BB962C8B-B14F-4D97-AF65-F5344CB8AC3E}">
        <p14:creationId xmlns:p14="http://schemas.microsoft.com/office/powerpoint/2010/main" val="372812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Spring Cloud</a:t>
            </a:r>
          </a:p>
        </p:txBody>
      </p:sp>
      <p:pic>
        <p:nvPicPr>
          <p:cNvPr id="1026" name="Picture 2" descr="Spring Cloud (@springcloud) / Twitter">
            <a:extLst>
              <a:ext uri="{FF2B5EF4-FFF2-40B4-BE49-F238E27FC236}">
                <a16:creationId xmlns:a16="http://schemas.microsoft.com/office/drawing/2014/main" id="{7F4CC0FE-6787-4064-B77F-047B7DBDA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267" y="66674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2029B0-8F8F-429F-92AB-16999990676F}"/>
              </a:ext>
            </a:extLst>
          </p:cNvPr>
          <p:cNvSpPr txBox="1"/>
          <p:nvPr/>
        </p:nvSpPr>
        <p:spPr>
          <a:xfrm>
            <a:off x="448733" y="925145"/>
            <a:ext cx="4749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Spring Cloud provides tools for developers to quickly build some of the common patterns in distributed systems: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configuration management,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service discovery,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circuit breakers,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intelligent routing,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control bus,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one-time tokens,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global locks,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leadership election,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distributed sessions,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+mj-lt"/>
              </a:rPr>
              <a:t>etc.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375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Simple app</a:t>
            </a:r>
          </a:p>
        </p:txBody>
      </p:sp>
      <p:pic>
        <p:nvPicPr>
          <p:cNvPr id="6" name="Graphic 5" descr="Processor outline">
            <a:extLst>
              <a:ext uri="{FF2B5EF4-FFF2-40B4-BE49-F238E27FC236}">
                <a16:creationId xmlns:a16="http://schemas.microsoft.com/office/drawing/2014/main" id="{D8596F26-7F6C-4F9E-B4BC-FEF3DE94A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5045" y="1902053"/>
            <a:ext cx="1137361" cy="11373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2FF769-EF42-4600-8135-4DA0AB273F16}"/>
              </a:ext>
            </a:extLst>
          </p:cNvPr>
          <p:cNvSpPr txBox="1"/>
          <p:nvPr/>
        </p:nvSpPr>
        <p:spPr>
          <a:xfrm>
            <a:off x="5525547" y="3096282"/>
            <a:ext cx="1137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Hotel service</a:t>
            </a:r>
          </a:p>
        </p:txBody>
      </p:sp>
      <p:pic>
        <p:nvPicPr>
          <p:cNvPr id="9" name="Graphic 8" descr="User outline">
            <a:extLst>
              <a:ext uri="{FF2B5EF4-FFF2-40B4-BE49-F238E27FC236}">
                <a16:creationId xmlns:a16="http://schemas.microsoft.com/office/drawing/2014/main" id="{9947F7E1-F2A6-4C91-BCCC-26CABB329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3769" y="1902053"/>
            <a:ext cx="1137361" cy="113736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04E0A0-9C97-4479-94A0-2CF60294C934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2991130" y="2470734"/>
            <a:ext cx="2413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1DC18C7-2A27-4DB2-A5A9-6984B452BA55}"/>
              </a:ext>
            </a:extLst>
          </p:cNvPr>
          <p:cNvSpPr txBox="1"/>
          <p:nvPr/>
        </p:nvSpPr>
        <p:spPr>
          <a:xfrm>
            <a:off x="3597350" y="1913949"/>
            <a:ext cx="14176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requests:</a:t>
            </a:r>
          </a:p>
          <a:p>
            <a:r>
              <a:rPr lang="en-US" dirty="0"/>
              <a:t>GET /hotels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7D387F6-EED5-4DFD-9734-EAF8664D2C70}"/>
              </a:ext>
            </a:extLst>
          </p:cNvPr>
          <p:cNvCxnSpPr>
            <a:cxnSpLocks/>
          </p:cNvCxnSpPr>
          <p:nvPr/>
        </p:nvCxnSpPr>
        <p:spPr>
          <a:xfrm flipH="1">
            <a:off x="2991129" y="2568642"/>
            <a:ext cx="2413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AAEB9A-6C56-43A6-A32E-E0148B44BB05}"/>
              </a:ext>
            </a:extLst>
          </p:cNvPr>
          <p:cNvSpPr txBox="1"/>
          <p:nvPr/>
        </p:nvSpPr>
        <p:spPr>
          <a:xfrm>
            <a:off x="3423685" y="2605033"/>
            <a:ext cx="17650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with all hotels</a:t>
            </a:r>
          </a:p>
        </p:txBody>
      </p:sp>
    </p:spTree>
    <p:extLst>
      <p:ext uri="{BB962C8B-B14F-4D97-AF65-F5344CB8AC3E}">
        <p14:creationId xmlns:p14="http://schemas.microsoft.com/office/powerpoint/2010/main" val="247454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74D9-7BC0-424B-BC19-7E026B7D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F6CA6-5240-4378-ABF3-1714330FA9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5" y="1546226"/>
            <a:ext cx="3732211" cy="1874308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Spring Cloud Config – </a:t>
            </a:r>
            <a:r>
              <a:rPr lang="en-US" sz="1600" dirty="0"/>
              <a:t>provides server-side and client-side support for externalized configuration in a distributed system. With the Config Server, you have a central place to manage external properties for applications across all environments. </a:t>
            </a:r>
          </a:p>
          <a:p>
            <a:pPr marL="0" indent="0">
              <a:buNone/>
            </a:pPr>
            <a:r>
              <a:rPr lang="en-US" sz="1600" dirty="0"/>
              <a:t>The default implementation of the server storage backend uses git.</a:t>
            </a:r>
          </a:p>
        </p:txBody>
      </p:sp>
      <p:pic>
        <p:nvPicPr>
          <p:cNvPr id="6" name="Picture 2" descr="Spring Cloud (@springcloud) / Twitter">
            <a:extLst>
              <a:ext uri="{FF2B5EF4-FFF2-40B4-BE49-F238E27FC236}">
                <a16:creationId xmlns:a16="http://schemas.microsoft.com/office/drawing/2014/main" id="{D52EA0A2-C780-4812-AC4F-776E02D0F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267" y="66674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03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Config server</a:t>
            </a:r>
          </a:p>
        </p:txBody>
      </p:sp>
      <p:pic>
        <p:nvPicPr>
          <p:cNvPr id="6" name="Graphic 5" descr="Processor outline">
            <a:extLst>
              <a:ext uri="{FF2B5EF4-FFF2-40B4-BE49-F238E27FC236}">
                <a16:creationId xmlns:a16="http://schemas.microsoft.com/office/drawing/2014/main" id="{D8596F26-7F6C-4F9E-B4BC-FEF3DE94A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7952" y="1585762"/>
            <a:ext cx="1251097" cy="1251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2FF769-EF42-4600-8135-4DA0AB273F16}"/>
              </a:ext>
            </a:extLst>
          </p:cNvPr>
          <p:cNvSpPr txBox="1"/>
          <p:nvPr/>
        </p:nvSpPr>
        <p:spPr>
          <a:xfrm>
            <a:off x="3958454" y="2836859"/>
            <a:ext cx="12510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Hotel service</a:t>
            </a:r>
          </a:p>
        </p:txBody>
      </p:sp>
      <p:pic>
        <p:nvPicPr>
          <p:cNvPr id="9" name="Graphic 8" descr="User outline">
            <a:extLst>
              <a:ext uri="{FF2B5EF4-FFF2-40B4-BE49-F238E27FC236}">
                <a16:creationId xmlns:a16="http://schemas.microsoft.com/office/drawing/2014/main" id="{9947F7E1-F2A6-4C91-BCCC-26CABB329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7644" y="1585762"/>
            <a:ext cx="1251097" cy="125109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04E0A0-9C97-4479-94A0-2CF60294C934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2898741" y="2211311"/>
            <a:ext cx="939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Server outline">
            <a:extLst>
              <a:ext uri="{FF2B5EF4-FFF2-40B4-BE49-F238E27FC236}">
                <a16:creationId xmlns:a16="http://schemas.microsoft.com/office/drawing/2014/main" id="{C6E8960D-5A25-444F-AF39-BAA3E5690A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54212" y="1579454"/>
            <a:ext cx="1251097" cy="125109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6EB0C2-913C-44A7-94A4-22B2CD1AC746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5089049" y="2205003"/>
            <a:ext cx="1565163" cy="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04958B-163C-4D8D-9DE7-47EF84E4D568}"/>
              </a:ext>
            </a:extLst>
          </p:cNvPr>
          <p:cNvSpPr txBox="1"/>
          <p:nvPr/>
        </p:nvSpPr>
        <p:spPr>
          <a:xfrm>
            <a:off x="6654212" y="2696100"/>
            <a:ext cx="12510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 server</a:t>
            </a:r>
          </a:p>
        </p:txBody>
      </p:sp>
      <p:pic>
        <p:nvPicPr>
          <p:cNvPr id="26" name="Graphic 25" descr="User Crown Male outline">
            <a:extLst>
              <a:ext uri="{FF2B5EF4-FFF2-40B4-BE49-F238E27FC236}">
                <a16:creationId xmlns:a16="http://schemas.microsoft.com/office/drawing/2014/main" id="{69A483AF-7386-4DC5-8C96-AA649C8F46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82067" y="3210784"/>
            <a:ext cx="1251097" cy="1251097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14630C-1A95-4885-9AE3-FF3ECD3EBA13}"/>
              </a:ext>
            </a:extLst>
          </p:cNvPr>
          <p:cNvCxnSpPr>
            <a:cxnSpLocks/>
            <a:stCxn id="26" idx="3"/>
            <a:endCxn id="6" idx="1"/>
          </p:cNvCxnSpPr>
          <p:nvPr/>
        </p:nvCxnSpPr>
        <p:spPr>
          <a:xfrm flipV="1">
            <a:off x="2933164" y="2211311"/>
            <a:ext cx="904788" cy="162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967445-D107-40E6-BA25-D721426C00DF}"/>
              </a:ext>
            </a:extLst>
          </p:cNvPr>
          <p:cNvSpPr txBox="1"/>
          <p:nvPr/>
        </p:nvSpPr>
        <p:spPr>
          <a:xfrm rot="17998344">
            <a:off x="2888423" y="2771559"/>
            <a:ext cx="8665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Refresh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E74244-5239-442F-A9A8-26911454226F}"/>
              </a:ext>
            </a:extLst>
          </p:cNvPr>
          <p:cNvSpPr txBox="1"/>
          <p:nvPr/>
        </p:nvSpPr>
        <p:spPr>
          <a:xfrm>
            <a:off x="5373183" y="1697171"/>
            <a:ext cx="9669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props on startup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39A6B-26E3-41AF-B5BF-23ED80DFBEEC}"/>
              </a:ext>
            </a:extLst>
          </p:cNvPr>
          <p:cNvSpPr txBox="1"/>
          <p:nvPr/>
        </p:nvSpPr>
        <p:spPr>
          <a:xfrm>
            <a:off x="5291367" y="2297355"/>
            <a:ext cx="11605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Reload props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4C43DA7-EC62-41B5-A620-C9EB46134759}"/>
              </a:ext>
            </a:extLst>
          </p:cNvPr>
          <p:cNvCxnSpPr>
            <a:stCxn id="6" idx="3"/>
            <a:endCxn id="6" idx="1"/>
          </p:cNvCxnSpPr>
          <p:nvPr/>
        </p:nvCxnSpPr>
        <p:spPr>
          <a:xfrm flipH="1">
            <a:off x="3837952" y="2211311"/>
            <a:ext cx="1251097" cy="12700"/>
          </a:xfrm>
          <a:prstGeom prst="curvedConnector5">
            <a:avLst>
              <a:gd name="adj1" fmla="val -18272"/>
              <a:gd name="adj2" fmla="val -8081969"/>
              <a:gd name="adj3" fmla="val 118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202714-9F64-48B5-8B6A-0ADD20179450}"/>
              </a:ext>
            </a:extLst>
          </p:cNvPr>
          <p:cNvSpPr txBox="1"/>
          <p:nvPr/>
        </p:nvSpPr>
        <p:spPr>
          <a:xfrm>
            <a:off x="3789439" y="882183"/>
            <a:ext cx="14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Re-initialize beans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E0D40E-7E76-4F71-BCFC-E9BB82A24ED0}"/>
              </a:ext>
            </a:extLst>
          </p:cNvPr>
          <p:cNvSpPr txBox="1"/>
          <p:nvPr/>
        </p:nvSpPr>
        <p:spPr>
          <a:xfrm>
            <a:off x="2022573" y="2704489"/>
            <a:ext cx="9577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CC17A7-7B67-4E8C-9F91-2C30EB49DF9D}"/>
              </a:ext>
            </a:extLst>
          </p:cNvPr>
          <p:cNvSpPr txBox="1"/>
          <p:nvPr/>
        </p:nvSpPr>
        <p:spPr>
          <a:xfrm>
            <a:off x="1984660" y="4311841"/>
            <a:ext cx="12510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58884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14" grpId="0"/>
      <p:bldP spid="18" grpId="0"/>
      <p:bldP spid="18" grpId="1"/>
      <p:bldP spid="24" grpId="0"/>
      <p:bldP spid="2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74D9-7BC0-424B-BC19-7E026B7D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Config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F6CA6-5240-4378-ABF3-1714330FA9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1981199"/>
            <a:ext cx="3986212" cy="159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Service discovery </a:t>
            </a:r>
            <a:r>
              <a:rPr lang="en-US" dirty="0"/>
              <a:t>– process of detecting services and devices in the network. </a:t>
            </a:r>
          </a:p>
          <a:p>
            <a:pPr marL="0" indent="0">
              <a:buNone/>
            </a:pPr>
            <a:r>
              <a:rPr lang="en-US" dirty="0"/>
              <a:t>Microservice may use service discovery to find the address of another microservice instead of hardcoding it.</a:t>
            </a:r>
          </a:p>
          <a:p>
            <a:pPr marL="0" indent="0">
              <a:buNone/>
            </a:pPr>
            <a:r>
              <a:rPr lang="en-US" b="1" dirty="0"/>
              <a:t>Spring Cloud Netflix Eureka </a:t>
            </a:r>
            <a:r>
              <a:rPr lang="en-US" dirty="0"/>
              <a:t>provides both server and client for service discovery</a:t>
            </a:r>
          </a:p>
        </p:txBody>
      </p:sp>
      <p:pic>
        <p:nvPicPr>
          <p:cNvPr id="2050" name="Picture 2" descr="spring-cloud-starter-eureka-server OR spring-cloud-starter-netflix-eureka-server  | by Cheav Sovannarith | Medium">
            <a:extLst>
              <a:ext uri="{FF2B5EF4-FFF2-40B4-BE49-F238E27FC236}">
                <a16:creationId xmlns:a16="http://schemas.microsoft.com/office/drawing/2014/main" id="{73DC9ACF-F9C0-4939-968C-C0DD23C0F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2349607"/>
            <a:ext cx="3986213" cy="85703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34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Eureka</a:t>
            </a:r>
          </a:p>
        </p:txBody>
      </p:sp>
      <p:pic>
        <p:nvPicPr>
          <p:cNvPr id="6" name="Graphic 5" descr="Processor outline">
            <a:extLst>
              <a:ext uri="{FF2B5EF4-FFF2-40B4-BE49-F238E27FC236}">
                <a16:creationId xmlns:a16="http://schemas.microsoft.com/office/drawing/2014/main" id="{D8596F26-7F6C-4F9E-B4BC-FEF3DE94A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0314" y="1020571"/>
            <a:ext cx="1251097" cy="1251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2FF769-EF42-4600-8135-4DA0AB273F16}"/>
              </a:ext>
            </a:extLst>
          </p:cNvPr>
          <p:cNvSpPr txBox="1"/>
          <p:nvPr/>
        </p:nvSpPr>
        <p:spPr>
          <a:xfrm>
            <a:off x="3820564" y="864222"/>
            <a:ext cx="11305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Hotel service</a:t>
            </a:r>
          </a:p>
        </p:txBody>
      </p:sp>
      <p:pic>
        <p:nvPicPr>
          <p:cNvPr id="9" name="Graphic 8" descr="User outline">
            <a:extLst>
              <a:ext uri="{FF2B5EF4-FFF2-40B4-BE49-F238E27FC236}">
                <a16:creationId xmlns:a16="http://schemas.microsoft.com/office/drawing/2014/main" id="{9947F7E1-F2A6-4C91-BCCC-26CABB329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0006" y="1020571"/>
            <a:ext cx="1251097" cy="125109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04E0A0-9C97-4479-94A0-2CF60294C934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2821103" y="1646120"/>
            <a:ext cx="939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Server outline">
            <a:extLst>
              <a:ext uri="{FF2B5EF4-FFF2-40B4-BE49-F238E27FC236}">
                <a16:creationId xmlns:a16="http://schemas.microsoft.com/office/drawing/2014/main" id="{C6E8960D-5A25-444F-AF39-BAA3E5690A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6574" y="1014263"/>
            <a:ext cx="1251097" cy="125109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6EB0C2-913C-44A7-94A4-22B2CD1AC746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5011411" y="1639812"/>
            <a:ext cx="1565163" cy="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04958B-163C-4D8D-9DE7-47EF84E4D568}"/>
              </a:ext>
            </a:extLst>
          </p:cNvPr>
          <p:cNvSpPr txBox="1"/>
          <p:nvPr/>
        </p:nvSpPr>
        <p:spPr>
          <a:xfrm>
            <a:off x="6576574" y="2130909"/>
            <a:ext cx="12510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 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E74244-5239-442F-A9A8-26911454226F}"/>
              </a:ext>
            </a:extLst>
          </p:cNvPr>
          <p:cNvSpPr txBox="1"/>
          <p:nvPr/>
        </p:nvSpPr>
        <p:spPr>
          <a:xfrm>
            <a:off x="5295545" y="1131980"/>
            <a:ext cx="9669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props on startup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E0D40E-7E76-4F71-BCFC-E9BB82A24ED0}"/>
              </a:ext>
            </a:extLst>
          </p:cNvPr>
          <p:cNvSpPr txBox="1"/>
          <p:nvPr/>
        </p:nvSpPr>
        <p:spPr>
          <a:xfrm>
            <a:off x="1944935" y="2139298"/>
            <a:ext cx="9577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pic>
        <p:nvPicPr>
          <p:cNvPr id="19" name="Graphic 18" descr="Processor outline">
            <a:extLst>
              <a:ext uri="{FF2B5EF4-FFF2-40B4-BE49-F238E27FC236}">
                <a16:creationId xmlns:a16="http://schemas.microsoft.com/office/drawing/2014/main" id="{4DF5FD77-AC60-4F83-BBFF-DDDC6CF16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0314" y="2935666"/>
            <a:ext cx="1251097" cy="12510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184694-A20C-48B8-B48D-441497F6D8F9}"/>
              </a:ext>
            </a:extLst>
          </p:cNvPr>
          <p:cNvSpPr txBox="1"/>
          <p:nvPr/>
        </p:nvSpPr>
        <p:spPr>
          <a:xfrm>
            <a:off x="3716778" y="4131058"/>
            <a:ext cx="13381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Discount service</a:t>
            </a:r>
          </a:p>
        </p:txBody>
      </p:sp>
      <p:pic>
        <p:nvPicPr>
          <p:cNvPr id="23" name="Graphic 22" descr="Server outline">
            <a:extLst>
              <a:ext uri="{FF2B5EF4-FFF2-40B4-BE49-F238E27FC236}">
                <a16:creationId xmlns:a16="http://schemas.microsoft.com/office/drawing/2014/main" id="{85CF28F5-2D47-4E86-B298-323E14F477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6574" y="2935666"/>
            <a:ext cx="1251097" cy="125109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ADE59C-4E7B-44DC-BC09-052D68220F7D}"/>
              </a:ext>
            </a:extLst>
          </p:cNvPr>
          <p:cNvSpPr txBox="1"/>
          <p:nvPr/>
        </p:nvSpPr>
        <p:spPr>
          <a:xfrm>
            <a:off x="6576574" y="4052312"/>
            <a:ext cx="12510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Eureka server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E9602D-66BD-4224-925F-42E7B5ADC6EF}"/>
              </a:ext>
            </a:extLst>
          </p:cNvPr>
          <p:cNvCxnSpPr>
            <a:stCxn id="6" idx="3"/>
            <a:endCxn id="23" idx="1"/>
          </p:cNvCxnSpPr>
          <p:nvPr/>
        </p:nvCxnSpPr>
        <p:spPr>
          <a:xfrm>
            <a:off x="5011411" y="1646120"/>
            <a:ext cx="1565163" cy="191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EDA1C5-BF1E-4F86-88D3-1A7A97343F06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5011411" y="3561215"/>
            <a:ext cx="1565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B0DFB-22B4-4187-A464-C85EBC592999}"/>
              </a:ext>
            </a:extLst>
          </p:cNvPr>
          <p:cNvSpPr txBox="1"/>
          <p:nvPr/>
        </p:nvSpPr>
        <p:spPr>
          <a:xfrm rot="3048713">
            <a:off x="5391680" y="2341282"/>
            <a:ext cx="971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DB4D04-A69B-4651-B2FC-7D7782CD736D}"/>
              </a:ext>
            </a:extLst>
          </p:cNvPr>
          <p:cNvSpPr txBox="1"/>
          <p:nvPr/>
        </p:nvSpPr>
        <p:spPr>
          <a:xfrm>
            <a:off x="5331030" y="3281828"/>
            <a:ext cx="971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98D694-F09B-4737-89C9-D95A2537EF90}"/>
              </a:ext>
            </a:extLst>
          </p:cNvPr>
          <p:cNvSpPr txBox="1"/>
          <p:nvPr/>
        </p:nvSpPr>
        <p:spPr>
          <a:xfrm rot="3079931">
            <a:off x="4913923" y="2495081"/>
            <a:ext cx="15334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services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660531-3192-443B-A340-DA449B9FC2D9}"/>
              </a:ext>
            </a:extLst>
          </p:cNvPr>
          <p:cNvCxnSpPr>
            <a:stCxn id="6" idx="2"/>
            <a:endCxn id="19" idx="0"/>
          </p:cNvCxnSpPr>
          <p:nvPr/>
        </p:nvCxnSpPr>
        <p:spPr>
          <a:xfrm>
            <a:off x="4385863" y="2271668"/>
            <a:ext cx="0" cy="66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C428A18-EFA9-47B6-9D68-E6F43427922E}"/>
              </a:ext>
            </a:extLst>
          </p:cNvPr>
          <p:cNvSpPr txBox="1"/>
          <p:nvPr/>
        </p:nvSpPr>
        <p:spPr>
          <a:xfrm>
            <a:off x="3623097" y="2330526"/>
            <a:ext cx="7627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103EAF-3B18-4847-BA92-E28C5A77CB64}"/>
              </a:ext>
            </a:extLst>
          </p:cNvPr>
          <p:cNvCxnSpPr>
            <a:cxnSpLocks/>
          </p:cNvCxnSpPr>
          <p:nvPr/>
        </p:nvCxnSpPr>
        <p:spPr>
          <a:xfrm flipH="1">
            <a:off x="2821103" y="1723758"/>
            <a:ext cx="939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9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  <p:bldP spid="31" grpId="0"/>
      <p:bldP spid="32" grpId="0"/>
      <p:bldP spid="32" grpId="1"/>
      <p:bldP spid="39" grpId="0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4CD3B4CE9814FA4EB57F8E5E88223" ma:contentTypeVersion="10" ma:contentTypeDescription="Create a new document." ma:contentTypeScope="" ma:versionID="750751dff150c7c0447f4486f749e19d">
  <xsd:schema xmlns:xsd="http://www.w3.org/2001/XMLSchema" xmlns:xs="http://www.w3.org/2001/XMLSchema" xmlns:p="http://schemas.microsoft.com/office/2006/metadata/properties" xmlns:ns2="cc6d12de-4a50-4173-a95c-d9a51a2b9340" xmlns:ns3="dff82bde-51af-4292-a8fc-7188ba2e1c72" targetNamespace="http://schemas.microsoft.com/office/2006/metadata/properties" ma:root="true" ma:fieldsID="f670c8c196657c1f6432187c337d4490" ns2:_="" ns3:_="">
    <xsd:import namespace="cc6d12de-4a50-4173-a95c-d9a51a2b9340"/>
    <xsd:import namespace="dff82bde-51af-4292-a8fc-7188ba2e1c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d12de-4a50-4173-a95c-d9a51a2b9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82bde-51af-4292-a8fc-7188ba2e1c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8B79F-743D-4675-B082-0F19ABDDFFB8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c6d12de-4a50-4173-a95c-d9a51a2b9340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dff82bde-51af-4292-a8fc-7188ba2e1c72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91E48D0-F0C5-4552-AB72-0B13D91AA4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FEAC8F-C3F4-4021-8A73-D871D5C5F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d12de-4a50-4173-a95c-d9a51a2b9340"/>
    <ds:schemaRef ds:uri="dff82bde-51af-4292-a8fc-7188ba2e1c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421</Words>
  <Application>Microsoft Office PowerPoint</Application>
  <PresentationFormat>On-screen Show (16:9)</PresentationFormat>
  <Paragraphs>103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Covers</vt:lpstr>
      <vt:lpstr>General</vt:lpstr>
      <vt:lpstr>Breakers</vt:lpstr>
      <vt:lpstr>1_General</vt:lpstr>
      <vt:lpstr>PowerPoint Presentation</vt:lpstr>
      <vt:lpstr>Monolith vs microservices</vt:lpstr>
      <vt:lpstr>Microservices: pros and cons</vt:lpstr>
      <vt:lpstr>Spring Cloud</vt:lpstr>
      <vt:lpstr>Simple app</vt:lpstr>
      <vt:lpstr>Config server</vt:lpstr>
      <vt:lpstr>Config server</vt:lpstr>
      <vt:lpstr>Config server</vt:lpstr>
      <vt:lpstr>Eureka</vt:lpstr>
      <vt:lpstr>Config server</vt:lpstr>
      <vt:lpstr>Gateway</vt:lpstr>
      <vt:lpstr>API Gateway: pros and cons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Danila Varatyntsev</dc:creator>
  <cp:lastModifiedBy>Danila Varatyntsev</cp:lastModifiedBy>
  <cp:revision>1</cp:revision>
  <dcterms:created xsi:type="dcterms:W3CDTF">2022-06-07T08:43:44Z</dcterms:created>
  <dcterms:modified xsi:type="dcterms:W3CDTF">2022-06-07T10:04:36Z</dcterms:modified>
</cp:coreProperties>
</file>