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14"/>
  </p:notesMasterIdLst>
  <p:handoutMasterIdLst>
    <p:handoutMasterId r:id="rId15"/>
  </p:handoutMasterIdLst>
  <p:sldIdLst>
    <p:sldId id="272" r:id="rId8"/>
    <p:sldId id="4032" r:id="rId9"/>
    <p:sldId id="4020" r:id="rId10"/>
    <p:sldId id="4033" r:id="rId11"/>
    <p:sldId id="4022" r:id="rId12"/>
    <p:sldId id="4034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2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1" r:id="rId12"/>
    <p:sldLayoutId id="2147483832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47" r:id="rId25"/>
    <p:sldLayoutId id="2147483848" r:id="rId26"/>
    <p:sldLayoutId id="2147483849" r:id="rId27"/>
    <p:sldLayoutId id="2147483850" r:id="rId28"/>
    <p:sldLayoutId id="2147483851" r:id="rId29"/>
    <p:sldLayoutId id="2147483852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0E76921-AAA1-15D6-B1D8-1ED35D1B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Light talk authors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7A694-4044-7B5A-C82D-D4133B94DA0C}"/>
              </a:ext>
            </a:extLst>
          </p:cNvPr>
          <p:cNvSpPr txBox="1"/>
          <p:nvPr/>
        </p:nvSpPr>
        <p:spPr>
          <a:xfrm>
            <a:off x="3037839" y="3575197"/>
            <a:ext cx="306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Tornike </a:t>
            </a:r>
            <a:r>
              <a:rPr lang="en-US" sz="1600" dirty="0" err="1">
                <a:latin typeface="+mj-lt"/>
              </a:rPr>
              <a:t>Takvarelia</a:t>
            </a:r>
            <a:endParaRPr lang="en-US" sz="1600" dirty="0"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Senior Software Engineer</a:t>
            </a:r>
          </a:p>
        </p:txBody>
      </p:sp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C5326B34-68CA-12C5-ED73-495684DE2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32" y="983528"/>
            <a:ext cx="2199132" cy="21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97DC5-5232-462E-84E8-A19F09793E2A}"/>
              </a:ext>
            </a:extLst>
          </p:cNvPr>
          <p:cNvSpPr txBox="1"/>
          <p:nvPr/>
        </p:nvSpPr>
        <p:spPr>
          <a:xfrm>
            <a:off x="3676608" y="1023511"/>
            <a:ext cx="21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Programming Paradigms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3C8B8B-4C36-CAF4-FA94-923A2B08FD5E}"/>
              </a:ext>
            </a:extLst>
          </p:cNvPr>
          <p:cNvSpPr/>
          <p:nvPr/>
        </p:nvSpPr>
        <p:spPr>
          <a:xfrm>
            <a:off x="3739426" y="959173"/>
            <a:ext cx="2057400" cy="46634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E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81BB13-555B-7927-2DB5-D3EE4EE5C96F}"/>
              </a:ext>
            </a:extLst>
          </p:cNvPr>
          <p:cNvSpPr/>
          <p:nvPr/>
        </p:nvSpPr>
        <p:spPr>
          <a:xfrm>
            <a:off x="1712570" y="2066700"/>
            <a:ext cx="2057400" cy="46634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E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9D38B5-EF55-506A-CEB5-F9D838074552}"/>
              </a:ext>
            </a:extLst>
          </p:cNvPr>
          <p:cNvSpPr/>
          <p:nvPr/>
        </p:nvSpPr>
        <p:spPr>
          <a:xfrm>
            <a:off x="5841123" y="2066700"/>
            <a:ext cx="2057400" cy="46634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30D95C-FAE6-6CFA-AFCB-A0CEF1503911}"/>
              </a:ext>
            </a:extLst>
          </p:cNvPr>
          <p:cNvSpPr/>
          <p:nvPr/>
        </p:nvSpPr>
        <p:spPr>
          <a:xfrm>
            <a:off x="747915" y="2943358"/>
            <a:ext cx="1169897" cy="88813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AC0D-0249-2E6B-3D9F-6ADCEDD61D8E}"/>
              </a:ext>
            </a:extLst>
          </p:cNvPr>
          <p:cNvSpPr txBox="1"/>
          <p:nvPr/>
        </p:nvSpPr>
        <p:spPr>
          <a:xfrm>
            <a:off x="2142011" y="2110576"/>
            <a:ext cx="119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Imperative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EF9150-1039-E6E4-951F-477B70DD6096}"/>
              </a:ext>
            </a:extLst>
          </p:cNvPr>
          <p:cNvSpPr txBox="1"/>
          <p:nvPr/>
        </p:nvSpPr>
        <p:spPr>
          <a:xfrm>
            <a:off x="6342424" y="2107840"/>
            <a:ext cx="21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Declarative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F2A5FE-6C52-3573-EC34-852D5141BB73}"/>
              </a:ext>
            </a:extLst>
          </p:cNvPr>
          <p:cNvSpPr txBox="1"/>
          <p:nvPr/>
        </p:nvSpPr>
        <p:spPr>
          <a:xfrm>
            <a:off x="644115" y="3143054"/>
            <a:ext cx="137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Procedural Programming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5039DA-4E5D-3076-B5C5-A5BCD77E2332}"/>
              </a:ext>
            </a:extLst>
          </p:cNvPr>
          <p:cNvSpPr/>
          <p:nvPr/>
        </p:nvSpPr>
        <p:spPr>
          <a:xfrm>
            <a:off x="2125411" y="2953042"/>
            <a:ext cx="1169897" cy="88813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E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739C5FB-212D-C7DB-A0BB-0E7B8929E818}"/>
              </a:ext>
            </a:extLst>
          </p:cNvPr>
          <p:cNvSpPr/>
          <p:nvPr/>
        </p:nvSpPr>
        <p:spPr>
          <a:xfrm>
            <a:off x="3491918" y="2960597"/>
            <a:ext cx="1169897" cy="88813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E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40033D8-9438-594A-DBD9-C34BE6F5F312}"/>
              </a:ext>
            </a:extLst>
          </p:cNvPr>
          <p:cNvSpPr/>
          <p:nvPr/>
        </p:nvSpPr>
        <p:spPr>
          <a:xfrm>
            <a:off x="5340363" y="2950025"/>
            <a:ext cx="1169897" cy="88813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E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6F3E381-0950-08B2-8440-5DD7CF024F7A}"/>
              </a:ext>
            </a:extLst>
          </p:cNvPr>
          <p:cNvSpPr/>
          <p:nvPr/>
        </p:nvSpPr>
        <p:spPr>
          <a:xfrm>
            <a:off x="7199106" y="2960597"/>
            <a:ext cx="1169897" cy="88813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A8BE46-C3AE-AB34-278B-695452281CCC}"/>
              </a:ext>
            </a:extLst>
          </p:cNvPr>
          <p:cNvSpPr txBox="1"/>
          <p:nvPr/>
        </p:nvSpPr>
        <p:spPr>
          <a:xfrm>
            <a:off x="2053275" y="3143054"/>
            <a:ext cx="137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Structured Programming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3C83B-4B77-534E-EB8D-F42FC56F70A8}"/>
              </a:ext>
            </a:extLst>
          </p:cNvPr>
          <p:cNvSpPr txBox="1"/>
          <p:nvPr/>
        </p:nvSpPr>
        <p:spPr>
          <a:xfrm>
            <a:off x="3388118" y="3035332"/>
            <a:ext cx="1377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Object </a:t>
            </a:r>
          </a:p>
          <a:p>
            <a:pPr algn="ctr"/>
            <a:r>
              <a:rPr lang="en-US" sz="1400" dirty="0">
                <a:latin typeface="+mj-lt"/>
              </a:rPr>
              <a:t>Oriented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DC6FE0-016B-08FE-817C-0335DFE4AF4C}"/>
              </a:ext>
            </a:extLst>
          </p:cNvPr>
          <p:cNvSpPr txBox="1"/>
          <p:nvPr/>
        </p:nvSpPr>
        <p:spPr>
          <a:xfrm>
            <a:off x="5236563" y="3132482"/>
            <a:ext cx="137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Functional Programming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5F8C0-33A7-DBEB-AD11-22F9F85ED0EE}"/>
              </a:ext>
            </a:extLst>
          </p:cNvPr>
          <p:cNvSpPr txBox="1"/>
          <p:nvPr/>
        </p:nvSpPr>
        <p:spPr>
          <a:xfrm>
            <a:off x="7095307" y="3116792"/>
            <a:ext cx="137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Logical Programming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EF7CF-CB9C-E1A8-9E35-E102AE84B21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769970" y="1425517"/>
            <a:ext cx="998156" cy="64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5754FE-6D44-C366-FA27-F2DF33C1DABB}"/>
              </a:ext>
            </a:extLst>
          </p:cNvPr>
          <p:cNvCxnSpPr/>
          <p:nvPr/>
        </p:nvCxnSpPr>
        <p:spPr>
          <a:xfrm flipH="1">
            <a:off x="1466425" y="2656616"/>
            <a:ext cx="492289" cy="1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6EF7C4-6B26-F9C3-ECFA-AF132B9EBB7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68126" y="1425517"/>
            <a:ext cx="1041603" cy="64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4EEBA4-1433-E76F-04F7-6FDE62BDE92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41270" y="2533044"/>
            <a:ext cx="0" cy="3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B0C1E6-CB21-5DCB-6536-ACD1DA49F16E}"/>
              </a:ext>
            </a:extLst>
          </p:cNvPr>
          <p:cNvCxnSpPr>
            <a:cxnSpLocks/>
          </p:cNvCxnSpPr>
          <p:nvPr/>
        </p:nvCxnSpPr>
        <p:spPr>
          <a:xfrm>
            <a:off x="3653313" y="2635194"/>
            <a:ext cx="362801" cy="24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A36C31-4B9E-0CCE-63B0-BFDA366EF974}"/>
              </a:ext>
            </a:extLst>
          </p:cNvPr>
          <p:cNvCxnSpPr>
            <a:cxnSpLocks/>
          </p:cNvCxnSpPr>
          <p:nvPr/>
        </p:nvCxnSpPr>
        <p:spPr>
          <a:xfrm flipH="1">
            <a:off x="6017907" y="2601710"/>
            <a:ext cx="399693" cy="24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0B0CB7-25D2-75EB-BA76-C1BD6491C55A}"/>
              </a:ext>
            </a:extLst>
          </p:cNvPr>
          <p:cNvCxnSpPr>
            <a:cxnSpLocks/>
          </p:cNvCxnSpPr>
          <p:nvPr/>
        </p:nvCxnSpPr>
        <p:spPr>
          <a:xfrm>
            <a:off x="7414010" y="2597901"/>
            <a:ext cx="332113" cy="26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3" grpId="0"/>
      <p:bldP spid="24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E2182-8F48-4403-979E-6EE938AC5B1A}"/>
              </a:ext>
            </a:extLst>
          </p:cNvPr>
          <p:cNvSpPr txBox="1"/>
          <p:nvPr/>
        </p:nvSpPr>
        <p:spPr>
          <a:xfrm>
            <a:off x="494675" y="914400"/>
            <a:ext cx="757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Functional programming means using functions to the best effect for creating clean and maintainable software.</a:t>
            </a:r>
          </a:p>
        </p:txBody>
      </p:sp>
      <p:pic>
        <p:nvPicPr>
          <p:cNvPr id="4" name="Picture 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FC4EDDD1-16DA-6656-521C-988E060B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2302444"/>
            <a:ext cx="1623060" cy="162306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98748E4-CD1D-643A-FEFA-059D8EA20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0" y="2371786"/>
            <a:ext cx="1553718" cy="155371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C2319BF-6571-C492-3E74-A769D90C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94" y="2302444"/>
            <a:ext cx="1623060" cy="1623060"/>
          </a:xfrm>
          <a:prstGeom prst="rect">
            <a:avLst/>
          </a:prstGeom>
        </p:spPr>
      </p:pic>
      <p:pic>
        <p:nvPicPr>
          <p:cNvPr id="16" name="Picture 15" descr="A purpl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69379BC-B36A-A93F-350A-B5A58B2D5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87" y="2224974"/>
            <a:ext cx="1778000" cy="177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409F2B-59AD-97F1-A8A9-51EDEAB14DC3}"/>
              </a:ext>
            </a:extLst>
          </p:cNvPr>
          <p:cNvSpPr txBox="1"/>
          <p:nvPr/>
        </p:nvSpPr>
        <p:spPr>
          <a:xfrm>
            <a:off x="572636" y="4059823"/>
            <a:ext cx="119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Clojure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6F521-94C4-0D95-B184-706079E60E72}"/>
              </a:ext>
            </a:extLst>
          </p:cNvPr>
          <p:cNvSpPr txBox="1"/>
          <p:nvPr/>
        </p:nvSpPr>
        <p:spPr>
          <a:xfrm>
            <a:off x="2955090" y="4059823"/>
            <a:ext cx="119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Haskell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C162D9-A097-77CA-DB43-9B2973CC684F}"/>
              </a:ext>
            </a:extLst>
          </p:cNvPr>
          <p:cNvSpPr txBox="1"/>
          <p:nvPr/>
        </p:nvSpPr>
        <p:spPr>
          <a:xfrm>
            <a:off x="5025065" y="4073765"/>
            <a:ext cx="119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Scala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CB3851-3C3F-FC5F-7B2A-773008059B14}"/>
              </a:ext>
            </a:extLst>
          </p:cNvPr>
          <p:cNvSpPr txBox="1"/>
          <p:nvPr/>
        </p:nvSpPr>
        <p:spPr>
          <a:xfrm>
            <a:off x="7095040" y="4073765"/>
            <a:ext cx="119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Elixir</a:t>
            </a:r>
          </a:p>
        </p:txBody>
      </p:sp>
    </p:spTree>
    <p:extLst>
      <p:ext uri="{BB962C8B-B14F-4D97-AF65-F5344CB8AC3E}">
        <p14:creationId xmlns:p14="http://schemas.microsoft.com/office/powerpoint/2010/main" val="14888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0B02-3455-4ACE-8DC7-E11CAEF8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BC810-ED86-A9DB-853B-812756447399}"/>
              </a:ext>
            </a:extLst>
          </p:cNvPr>
          <p:cNvSpPr txBox="1"/>
          <p:nvPr/>
        </p:nvSpPr>
        <p:spPr>
          <a:xfrm>
            <a:off x="360365" y="978408"/>
            <a:ext cx="6254496" cy="258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Functional programming method focuses on results, not the process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Emphasis is on what is to be computed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Data is immutable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Functional programming Decompose the problem into functions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does not support iteration like loop statements and conditional statements like If-Else</a:t>
            </a:r>
          </a:p>
          <a:p>
            <a:pPr>
              <a:lnSpc>
                <a:spcPct val="150000"/>
              </a:lnSpc>
            </a:pPr>
            <a:endParaRPr lang="en-GE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C53D88B-7A5C-E7B2-F276-1201AB813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1685290"/>
            <a:ext cx="1772920" cy="17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0B02-3455-4ACE-8DC7-E11CAEF8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BC810-ED86-A9DB-853B-812756447399}"/>
              </a:ext>
            </a:extLst>
          </p:cNvPr>
          <p:cNvSpPr txBox="1"/>
          <p:nvPr/>
        </p:nvSpPr>
        <p:spPr>
          <a:xfrm>
            <a:off x="360365" y="978408"/>
            <a:ext cx="6254496" cy="1479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Functional Interface 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- An interface that contains exactly one abstract </a:t>
            </a:r>
            <a:r>
              <a:rPr lang="en-GB" sz="1600" dirty="0">
                <a:solidFill>
                  <a:srgbClr val="222222"/>
                </a:solidFill>
                <a:latin typeface="Source Sans Pro" panose="020B0503030403020204" pitchFamily="34" charset="0"/>
              </a:rPr>
              <a:t>method (may also contain default and static methods). Also known as single abstract method (SAM)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interfaces.</a:t>
            </a:r>
          </a:p>
          <a:p>
            <a:pPr>
              <a:lnSpc>
                <a:spcPct val="150000"/>
              </a:lnSpc>
            </a:pPr>
            <a:endParaRPr lang="en-G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5084D-C1A4-E24E-12FD-A826BFA0F661}"/>
              </a:ext>
            </a:extLst>
          </p:cNvPr>
          <p:cNvSpPr txBox="1"/>
          <p:nvPr/>
        </p:nvSpPr>
        <p:spPr>
          <a:xfrm>
            <a:off x="275021" y="2571750"/>
            <a:ext cx="6254496" cy="1479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Lambda Expression 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– it represents an anonymous method for implementing a functional interface, like anonymous inner class. Functional programming is accomplished using lambda expressions.</a:t>
            </a:r>
          </a:p>
          <a:p>
            <a:pPr>
              <a:lnSpc>
                <a:spcPct val="150000"/>
              </a:lnSpc>
            </a:pPr>
            <a:endParaRPr lang="en-GE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ECC865D-F5CB-619F-493E-7F8C7B63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03" y="1630262"/>
            <a:ext cx="1919539" cy="18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218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10485</TotalTime>
  <Words>198</Words>
  <Application>Microsoft Macintosh PowerPoint</Application>
  <PresentationFormat>On-screen Show (16:9)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Covers</vt:lpstr>
      <vt:lpstr>General</vt:lpstr>
      <vt:lpstr>Breakers</vt:lpstr>
      <vt:lpstr>1_General</vt:lpstr>
      <vt:lpstr>PowerPoint Presentation</vt:lpstr>
      <vt:lpstr>Light talk authors</vt:lpstr>
      <vt:lpstr>Programming Paradigms</vt:lpstr>
      <vt:lpstr>Functional Programming</vt:lpstr>
      <vt:lpstr>Characteristics</vt:lpstr>
      <vt:lpstr>Functional Programming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Tornike Takvarelia</cp:lastModifiedBy>
  <cp:revision>11</cp:revision>
  <dcterms:created xsi:type="dcterms:W3CDTF">2022-01-28T20:00:14Z</dcterms:created>
  <dcterms:modified xsi:type="dcterms:W3CDTF">2023-02-20T08:53:49Z</dcterms:modified>
</cp:coreProperties>
</file>