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3"/>
  </p:notesMasterIdLst>
  <p:handoutMasterIdLst>
    <p:handoutMasterId r:id="rId24"/>
  </p:handoutMasterIdLst>
  <p:sldIdLst>
    <p:sldId id="272" r:id="rId8"/>
    <p:sldId id="4064" r:id="rId9"/>
    <p:sldId id="4020" r:id="rId10"/>
    <p:sldId id="4062" r:id="rId11"/>
    <p:sldId id="4063" r:id="rId12"/>
    <p:sldId id="4032" r:id="rId13"/>
    <p:sldId id="4066" r:id="rId14"/>
    <p:sldId id="4069" r:id="rId15"/>
    <p:sldId id="4068" r:id="rId16"/>
    <p:sldId id="4070" r:id="rId17"/>
    <p:sldId id="4071" r:id="rId18"/>
    <p:sldId id="4052" r:id="rId19"/>
    <p:sldId id="4065" r:id="rId20"/>
    <p:sldId id="4061" r:id="rId21"/>
    <p:sldId id="4031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20F2971F-9F25-4096-8487-49E1F13D76C8}" v="139" dt="2022-03-29T16:51:11.998"/>
    <p1510:client id="{31CD485E-E1F4-894E-8145-5DD8A93905CD}" v="246" dt="2020-07-27T14:04:31.620"/>
    <p1510:client id="{3F609BCD-A2F0-7405-8984-C37EA522822E}" v="50" dt="2020-07-27T12:30:10.853"/>
    <p1510:client id="{40D40D11-000A-452D-A3F4-7A3BECFBC7AD}" v="6" dt="2022-04-05T08:43:57.242"/>
    <p1510:client id="{4CCD4D83-8AB9-BAFA-E5B3-2A112AE5F29B}" v="1174" dt="2020-07-27T10:47:25.056"/>
    <p1510:client id="{4CFD24C6-0D6A-48F1-8E02-E1021651C6BE}" v="126" dt="2022-03-30T16:56:17.050"/>
    <p1510:client id="{6AF69E35-1B48-4514-B80B-89B97C357C5F}" v="139" dt="2022-03-29T15:46:13.842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64A3970-A0CF-4304-A3BF-DE11D4F0E231}" v="4" dt="2022-03-31T08:35:29.883"/>
    <p1510:client id="{9C606B40-F787-4284-B9FD-E49851736737}" v="5" dt="2020-07-27T14:08:03.244"/>
    <p1510:client id="{ABC356E0-2D79-EFB8-DE91-4F4209B60480}" v="192" dt="2020-07-26T23:03:38.654"/>
    <p1510:client id="{C1CA4B72-5938-4BBD-9B63-641E097D9569}" v="194" dt="2022-03-30T17:39:52.719"/>
    <p1510:client id="{C335FC6E-FDF2-2697-7C90-CA41C489D69B}" v="19" dt="2021-03-02T08:52:27.622"/>
    <p1510:client id="{C754B726-4C3B-4BD0-9C70-60A3F9E1A1B6}" v="64" dt="2022-03-30T08:00:33.9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  <p1510:client id="{FD85C597-EA93-4F10-ACE9-9A444F81F2A2}" v="6" dt="2022-03-30T17:27:44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8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Los1" userId="S::nikita_los1@epam.com::358099ed-1ff6-4448-9069-a2b1e2403a6d" providerId="AD" clId="Web-{964A3970-A0CF-4304-A3BF-DE11D4F0E231}"/>
    <pc:docChg chg="modSld">
      <pc:chgData name="Nikita Los1" userId="S::nikita_los1@epam.com::358099ed-1ff6-4448-9069-a2b1e2403a6d" providerId="AD" clId="Web-{964A3970-A0CF-4304-A3BF-DE11D4F0E231}" dt="2022-03-31T08:35:28.508" v="0" actId="20577"/>
      <pc:docMkLst>
        <pc:docMk/>
      </pc:docMkLst>
      <pc:sldChg chg="modSp">
        <pc:chgData name="Nikita Los1" userId="S::nikita_los1@epam.com::358099ed-1ff6-4448-9069-a2b1e2403a6d" providerId="AD" clId="Web-{964A3970-A0CF-4304-A3BF-DE11D4F0E231}" dt="2022-03-31T08:35:28.508" v="0" actId="20577"/>
        <pc:sldMkLst>
          <pc:docMk/>
          <pc:sldMk cId="302463595" sldId="4071"/>
        </pc:sldMkLst>
        <pc:spChg chg="mod">
          <ac:chgData name="Nikita Los1" userId="S::nikita_los1@epam.com::358099ed-1ff6-4448-9069-a2b1e2403a6d" providerId="AD" clId="Web-{964A3970-A0CF-4304-A3BF-DE11D4F0E231}" dt="2022-03-31T08:35:28.508" v="0" actId="20577"/>
          <ac:spMkLst>
            <pc:docMk/>
            <pc:sldMk cId="302463595" sldId="4071"/>
            <ac:spMk id="11" creationId="{55A1D24A-D9E2-2118-89F4-412CC0034572}"/>
          </ac:spMkLst>
        </pc:spChg>
      </pc:sldChg>
    </pc:docChg>
  </pc:docChgLst>
  <pc:docChgLst>
    <pc:chgData name="Nikita Los1" userId="S::nikita_los1@epam.com::358099ed-1ff6-4448-9069-a2b1e2403a6d" providerId="AD" clId="Web-{40D40D11-000A-452D-A3F4-7A3BECFBC7AD}"/>
    <pc:docChg chg="modSld">
      <pc:chgData name="Nikita Los1" userId="S::nikita_los1@epam.com::358099ed-1ff6-4448-9069-a2b1e2403a6d" providerId="AD" clId="Web-{40D40D11-000A-452D-A3F4-7A3BECFBC7AD}" dt="2022-04-05T08:43:57.242" v="5"/>
      <pc:docMkLst>
        <pc:docMk/>
      </pc:docMkLst>
      <pc:sldChg chg="addSp delSp">
        <pc:chgData name="Nikita Los1" userId="S::nikita_los1@epam.com::358099ed-1ff6-4448-9069-a2b1e2403a6d" providerId="AD" clId="Web-{40D40D11-000A-452D-A3F4-7A3BECFBC7AD}" dt="2022-04-05T08:43:57.242" v="5"/>
        <pc:sldMkLst>
          <pc:docMk/>
          <pc:sldMk cId="1493609870" sldId="4070"/>
        </pc:sldMkLst>
        <pc:spChg chg="add del">
          <ac:chgData name="Nikita Los1" userId="S::nikita_los1@epam.com::358099ed-1ff6-4448-9069-a2b1e2403a6d" providerId="AD" clId="Web-{40D40D11-000A-452D-A3F4-7A3BECFBC7AD}" dt="2022-04-05T08:43:57.242" v="5"/>
          <ac:spMkLst>
            <pc:docMk/>
            <pc:sldMk cId="1493609870" sldId="4070"/>
            <ac:spMk id="4" creationId="{6D68CA1A-0196-64AC-7AB9-5B476823332B}"/>
          </ac:spMkLst>
        </pc:spChg>
        <pc:spChg chg="add del">
          <ac:chgData name="Nikita Los1" userId="S::nikita_los1@epam.com::358099ed-1ff6-4448-9069-a2b1e2403a6d" providerId="AD" clId="Web-{40D40D11-000A-452D-A3F4-7A3BECFBC7AD}" dt="2022-04-05T08:43:52.851" v="2"/>
          <ac:spMkLst>
            <pc:docMk/>
            <pc:sldMk cId="1493609870" sldId="4070"/>
            <ac:spMk id="13" creationId="{A48526A1-C999-268F-10D6-D478B5020967}"/>
          </ac:spMkLst>
        </pc:spChg>
        <pc:spChg chg="add del">
          <ac:chgData name="Nikita Los1" userId="S::nikita_los1@epam.com::358099ed-1ff6-4448-9069-a2b1e2403a6d" providerId="AD" clId="Web-{40D40D11-000A-452D-A3F4-7A3BECFBC7AD}" dt="2022-04-05T08:43:54.976" v="4"/>
          <ac:spMkLst>
            <pc:docMk/>
            <pc:sldMk cId="1493609870" sldId="4070"/>
            <ac:spMk id="14" creationId="{6CD21944-4B11-846C-8F2E-E3070DC55563}"/>
          </ac:spMkLst>
        </pc:spChg>
      </pc:sldChg>
    </pc:docChg>
  </pc:docChgLst>
  <pc:docChgLst>
    <pc:chgData name="Nikita Los1" userId="S::nikita_los1@epam.com::358099ed-1ff6-4448-9069-a2b1e2403a6d" providerId="AD" clId="Web-{C1CA4B72-5938-4BBD-9B63-641E097D9569}"/>
    <pc:docChg chg="addSld modSld">
      <pc:chgData name="Nikita Los1" userId="S::nikita_los1@epam.com::358099ed-1ff6-4448-9069-a2b1e2403a6d" providerId="AD" clId="Web-{C1CA4B72-5938-4BBD-9B63-641E097D9569}" dt="2022-03-30T17:39:52.719" v="163" actId="14100"/>
      <pc:docMkLst>
        <pc:docMk/>
      </pc:docMkLst>
      <pc:sldChg chg="addSp delSp modSp">
        <pc:chgData name="Nikita Los1" userId="S::nikita_los1@epam.com::358099ed-1ff6-4448-9069-a2b1e2403a6d" providerId="AD" clId="Web-{C1CA4B72-5938-4BBD-9B63-641E097D9569}" dt="2022-03-30T17:31:32.394" v="36" actId="1076"/>
        <pc:sldMkLst>
          <pc:docMk/>
          <pc:sldMk cId="3882118418" sldId="4068"/>
        </pc:sldMkLst>
        <pc:spChg chg="del">
          <ac:chgData name="Nikita Los1" userId="S::nikita_los1@epam.com::358099ed-1ff6-4448-9069-a2b1e2403a6d" providerId="AD" clId="Web-{C1CA4B72-5938-4BBD-9B63-641E097D9569}" dt="2022-03-30T17:31:07.487" v="27"/>
          <ac:spMkLst>
            <pc:docMk/>
            <pc:sldMk cId="3882118418" sldId="4068"/>
            <ac:spMk id="3" creationId="{7860B010-FCEE-A931-1598-B4906C7037A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1:12.300" v="29" actId="1076"/>
          <ac:spMkLst>
            <pc:docMk/>
            <pc:sldMk cId="3882118418" sldId="4068"/>
            <ac:spMk id="4" creationId="{B2AAC243-2A26-C05C-8C59-ECE0E83F098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1:32.394" v="36" actId="1076"/>
          <ac:spMkLst>
            <pc:docMk/>
            <pc:sldMk cId="3882118418" sldId="4068"/>
            <ac:spMk id="6" creationId="{AC34AFE3-6978-EA0A-3099-2C35CA175DE4}"/>
          </ac:spMkLst>
        </pc:spChg>
        <pc:spChg chg="add del mod">
          <ac:chgData name="Nikita Los1" userId="S::nikita_los1@epam.com::358099ed-1ff6-4448-9069-a2b1e2403a6d" providerId="AD" clId="Web-{C1CA4B72-5938-4BBD-9B63-641E097D9569}" dt="2022-03-30T17:30:13.080" v="16"/>
          <ac:spMkLst>
            <pc:docMk/>
            <pc:sldMk cId="3882118418" sldId="4068"/>
            <ac:spMk id="7" creationId="{32AA3599-12AD-0EBC-26B7-0319C7C3E4B7}"/>
          </ac:spMkLst>
        </pc:spChg>
        <pc:spChg chg="add del mod">
          <ac:chgData name="Nikita Los1" userId="S::nikita_los1@epam.com::358099ed-1ff6-4448-9069-a2b1e2403a6d" providerId="AD" clId="Web-{C1CA4B72-5938-4BBD-9B63-641E097D9569}" dt="2022-03-30T17:31:11.175" v="28"/>
          <ac:spMkLst>
            <pc:docMk/>
            <pc:sldMk cId="3882118418" sldId="4068"/>
            <ac:spMk id="11" creationId="{DED02C5A-E8C8-D4B1-A4A3-E88AB81B74A8}"/>
          </ac:spMkLst>
        </pc:spChg>
        <pc:spChg chg="add del">
          <ac:chgData name="Nikita Los1" userId="S::nikita_los1@epam.com::358099ed-1ff6-4448-9069-a2b1e2403a6d" providerId="AD" clId="Web-{C1CA4B72-5938-4BBD-9B63-641E097D9569}" dt="2022-03-30T17:31:29.769" v="35"/>
          <ac:spMkLst>
            <pc:docMk/>
            <pc:sldMk cId="3882118418" sldId="4068"/>
            <ac:spMk id="12" creationId="{3E260833-7720-8699-F98B-1B433F211843}"/>
          </ac:spMkLst>
        </pc:spChg>
        <pc:cxnChg chg="add mod">
          <ac:chgData name="Nikita Los1" userId="S::nikita_los1@epam.com::358099ed-1ff6-4448-9069-a2b1e2403a6d" providerId="AD" clId="Web-{C1CA4B72-5938-4BBD-9B63-641E097D9569}" dt="2022-03-30T17:31:27.472" v="34" actId="14100"/>
          <ac:cxnSpMkLst>
            <pc:docMk/>
            <pc:sldMk cId="3882118418" sldId="4068"/>
            <ac:cxnSpMk id="8" creationId="{2145128A-0E1B-6F95-6DDF-9BEBAA76876D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1:19.503" v="32" actId="14100"/>
          <ac:cxnSpMkLst>
            <pc:docMk/>
            <pc:sldMk cId="3882118418" sldId="4068"/>
            <ac:cxnSpMk id="9" creationId="{8C5ADA08-2061-40FB-9ED0-48CB5E2D8786}"/>
          </ac:cxnSpMkLst>
        </pc:cxnChg>
      </pc:sldChg>
      <pc:sldChg chg="addSp modSp new">
        <pc:chgData name="Nikita Los1" userId="S::nikita_los1@epam.com::358099ed-1ff6-4448-9069-a2b1e2403a6d" providerId="AD" clId="Web-{C1CA4B72-5938-4BBD-9B63-641E097D9569}" dt="2022-03-30T17:35:31.072" v="120" actId="1076"/>
        <pc:sldMkLst>
          <pc:docMk/>
          <pc:sldMk cId="1493609870" sldId="4070"/>
        </pc:sldMkLst>
        <pc:spChg chg="mod">
          <ac:chgData name="Nikita Los1" userId="S::nikita_los1@epam.com::358099ed-1ff6-4448-9069-a2b1e2403a6d" providerId="AD" clId="Web-{C1CA4B72-5938-4BBD-9B63-641E097D9569}" dt="2022-03-30T17:31:59.614" v="42" actId="20577"/>
          <ac:spMkLst>
            <pc:docMk/>
            <pc:sldMk cId="1493609870" sldId="4070"/>
            <ac:spMk id="2" creationId="{6D741F00-3EEC-B984-4767-F106D5AFDF1C}"/>
          </ac:spMkLst>
        </pc:spChg>
        <pc:spChg chg="mod">
          <ac:chgData name="Nikita Los1" userId="S::nikita_los1@epam.com::358099ed-1ff6-4448-9069-a2b1e2403a6d" providerId="AD" clId="Web-{C1CA4B72-5938-4BBD-9B63-641E097D9569}" dt="2022-03-30T17:33:34.694" v="86" actId="20577"/>
          <ac:spMkLst>
            <pc:docMk/>
            <pc:sldMk cId="1493609870" sldId="4070"/>
            <ac:spMk id="3" creationId="{0D084C50-AC95-11AB-56DE-F763D1A17D0B}"/>
          </ac:spMkLst>
        </pc:spChg>
        <pc:spChg chg="add mod">
          <ac:chgData name="Nikita Los1" userId="S::nikita_los1@epam.com::358099ed-1ff6-4448-9069-a2b1e2403a6d" providerId="AD" clId="Web-{C1CA4B72-5938-4BBD-9B63-641E097D9569}" dt="2022-03-30T17:33:37.132" v="88" actId="1076"/>
          <ac:spMkLst>
            <pc:docMk/>
            <pc:sldMk cId="1493609870" sldId="4070"/>
            <ac:spMk id="5" creationId="{2A482241-CE99-BB0D-EF23-E742D900BE7E}"/>
          </ac:spMkLst>
        </pc:spChg>
        <pc:spChg chg="add mod">
          <ac:chgData name="Nikita Los1" userId="S::nikita_los1@epam.com::358099ed-1ff6-4448-9069-a2b1e2403a6d" providerId="AD" clId="Web-{C1CA4B72-5938-4BBD-9B63-641E097D9569}" dt="2022-03-30T17:33:38.303" v="89" actId="1076"/>
          <ac:spMkLst>
            <pc:docMk/>
            <pc:sldMk cId="1493609870" sldId="4070"/>
            <ac:spMk id="6" creationId="{7C930229-2790-029D-EBCA-826F3C769A5C}"/>
          </ac:spMkLst>
        </pc:spChg>
        <pc:spChg chg="add mod">
          <ac:chgData name="Nikita Los1" userId="S::nikita_los1@epam.com::358099ed-1ff6-4448-9069-a2b1e2403a6d" providerId="AD" clId="Web-{C1CA4B72-5938-4BBD-9B63-641E097D9569}" dt="2022-03-30T17:33:55.444" v="92" actId="20577"/>
          <ac:spMkLst>
            <pc:docMk/>
            <pc:sldMk cId="1493609870" sldId="4070"/>
            <ac:spMk id="7" creationId="{E8EB33FB-9EEF-EEE8-4A55-9DA2C13C523F}"/>
          </ac:spMkLst>
        </pc:spChg>
        <pc:spChg chg="add mod">
          <ac:chgData name="Nikita Los1" userId="S::nikita_los1@epam.com::358099ed-1ff6-4448-9069-a2b1e2403a6d" providerId="AD" clId="Web-{C1CA4B72-5938-4BBD-9B63-641E097D9569}" dt="2022-03-30T17:35:31.072" v="120" actId="1076"/>
          <ac:spMkLst>
            <pc:docMk/>
            <pc:sldMk cId="1493609870" sldId="4070"/>
            <ac:spMk id="11" creationId="{55A1D24A-D9E2-2118-89F4-412CC003457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5:30.431" v="119" actId="1076"/>
          <ac:spMkLst>
            <pc:docMk/>
            <pc:sldMk cId="1493609870" sldId="4070"/>
            <ac:spMk id="12" creationId="{375E083D-EC5D-4627-862D-6F4664B584B1}"/>
          </ac:spMkLst>
        </pc:spChg>
        <pc:cxnChg chg="add mod">
          <ac:chgData name="Nikita Los1" userId="S::nikita_los1@epam.com::358099ed-1ff6-4448-9069-a2b1e2403a6d" providerId="AD" clId="Web-{C1CA4B72-5938-4BBD-9B63-641E097D9569}" dt="2022-03-30T17:34:00.288" v="95" actId="14100"/>
          <ac:cxnSpMkLst>
            <pc:docMk/>
            <pc:sldMk cId="1493609870" sldId="4070"/>
            <ac:cxnSpMk id="8" creationId="{9B385CCF-B686-7EA9-6BE7-9293260025C4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4:25.242" v="100" actId="14100"/>
          <ac:cxnSpMkLst>
            <pc:docMk/>
            <pc:sldMk cId="1493609870" sldId="4070"/>
            <ac:cxnSpMk id="9" creationId="{A8B1B416-8D19-9E81-D22B-A9BB1FD1BF81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4:46.196" v="104" actId="14100"/>
          <ac:cxnSpMkLst>
            <pc:docMk/>
            <pc:sldMk cId="1493609870" sldId="4070"/>
            <ac:cxnSpMk id="10" creationId="{2431C7AB-F188-1F8F-8245-6C33E32ED4D9}"/>
          </ac:cxnSpMkLst>
        </pc:cxnChg>
      </pc:sldChg>
      <pc:sldChg chg="addSp delSp modSp add replId">
        <pc:chgData name="Nikita Los1" userId="S::nikita_los1@epam.com::358099ed-1ff6-4448-9069-a2b1e2403a6d" providerId="AD" clId="Web-{C1CA4B72-5938-4BBD-9B63-641E097D9569}" dt="2022-03-30T17:39:52.719" v="163" actId="14100"/>
        <pc:sldMkLst>
          <pc:docMk/>
          <pc:sldMk cId="302463595" sldId="4071"/>
        </pc:sldMkLst>
        <pc:spChg chg="mod">
          <ac:chgData name="Nikita Los1" userId="S::nikita_los1@epam.com::358099ed-1ff6-4448-9069-a2b1e2403a6d" providerId="AD" clId="Web-{C1CA4B72-5938-4BBD-9B63-641E097D9569}" dt="2022-03-30T17:37:30.747" v="123" actId="20577"/>
          <ac:spMkLst>
            <pc:docMk/>
            <pc:sldMk cId="302463595" sldId="4071"/>
            <ac:spMk id="2" creationId="{6D741F00-3EEC-B984-4767-F106D5AFDF1C}"/>
          </ac:spMkLst>
        </pc:spChg>
        <pc:spChg chg="mod">
          <ac:chgData name="Nikita Los1" userId="S::nikita_los1@epam.com::358099ed-1ff6-4448-9069-a2b1e2403a6d" providerId="AD" clId="Web-{C1CA4B72-5938-4BBD-9B63-641E097D9569}" dt="2022-03-30T17:39:45.687" v="161" actId="1076"/>
          <ac:spMkLst>
            <pc:docMk/>
            <pc:sldMk cId="302463595" sldId="4071"/>
            <ac:spMk id="3" creationId="{0D084C50-AC95-11AB-56DE-F763D1A17D0B}"/>
          </ac:spMkLst>
        </pc:spChg>
        <pc:spChg chg="add mod">
          <ac:chgData name="Nikita Los1" userId="S::nikita_los1@epam.com::358099ed-1ff6-4448-9069-a2b1e2403a6d" providerId="AD" clId="Web-{C1CA4B72-5938-4BBD-9B63-641E097D9569}" dt="2022-03-30T17:39:52.719" v="163" actId="14100"/>
          <ac:spMkLst>
            <pc:docMk/>
            <pc:sldMk cId="302463595" sldId="4071"/>
            <ac:spMk id="4" creationId="{549C16F1-A4AD-613C-7BAC-C9E84D28622D}"/>
          </ac:spMkLst>
        </pc:spChg>
        <pc:spChg chg="mod">
          <ac:chgData name="Nikita Los1" userId="S::nikita_los1@epam.com::358099ed-1ff6-4448-9069-a2b1e2403a6d" providerId="AD" clId="Web-{C1CA4B72-5938-4BBD-9B63-641E097D9569}" dt="2022-03-30T17:37:33.747" v="124" actId="20577"/>
          <ac:spMkLst>
            <pc:docMk/>
            <pc:sldMk cId="302463595" sldId="4071"/>
            <ac:spMk id="5" creationId="{2A482241-CE99-BB0D-EF23-E742D900BE7E}"/>
          </ac:spMkLst>
        </pc:spChg>
        <pc:spChg chg="mod">
          <ac:chgData name="Nikita Los1" userId="S::nikita_los1@epam.com::358099ed-1ff6-4448-9069-a2b1e2403a6d" providerId="AD" clId="Web-{C1CA4B72-5938-4BBD-9B63-641E097D9569}" dt="2022-03-30T17:37:37.341" v="126" actId="20577"/>
          <ac:spMkLst>
            <pc:docMk/>
            <pc:sldMk cId="302463595" sldId="4071"/>
            <ac:spMk id="11" creationId="{55A1D24A-D9E2-2118-89F4-412CC003457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7:43.825" v="128" actId="1076"/>
          <ac:spMkLst>
            <pc:docMk/>
            <pc:sldMk cId="302463595" sldId="4071"/>
            <ac:spMk id="13" creationId="{1B77AB97-8ECD-1F7D-3BCF-BCC54B0DBD6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7:48.216" v="130" actId="1076"/>
          <ac:spMkLst>
            <pc:docMk/>
            <pc:sldMk cId="302463595" sldId="4071"/>
            <ac:spMk id="14" creationId="{9C1EB81F-9EB6-3249-9756-89C712F868B6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38.498" v="142" actId="1076"/>
          <ac:spMkLst>
            <pc:docMk/>
            <pc:sldMk cId="302463595" sldId="4071"/>
            <ac:spMk id="15" creationId="{CF395407-48B5-8C3B-B7EA-FA7D15A7284C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36.717" v="141" actId="1076"/>
          <ac:spMkLst>
            <pc:docMk/>
            <pc:sldMk cId="302463595" sldId="4071"/>
            <ac:spMk id="16" creationId="{9C2E53D9-3AB0-F192-3628-73B950B47845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43.405" v="144" actId="1076"/>
          <ac:spMkLst>
            <pc:docMk/>
            <pc:sldMk cId="302463595" sldId="4071"/>
            <ac:spMk id="17" creationId="{53745CD7-ABCB-8190-482B-FCB38B609D83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48.858" v="146" actId="1076"/>
          <ac:spMkLst>
            <pc:docMk/>
            <pc:sldMk cId="302463595" sldId="4071"/>
            <ac:spMk id="18" creationId="{FAB65A39-613B-BB2B-FFDC-43F45876F3F5}"/>
          </ac:spMkLst>
        </pc:spChg>
        <pc:spChg chg="add del mod">
          <ac:chgData name="Nikita Los1" userId="S::nikita_los1@epam.com::358099ed-1ff6-4448-9069-a2b1e2403a6d" providerId="AD" clId="Web-{C1CA4B72-5938-4BBD-9B63-641E097D9569}" dt="2022-03-30T17:39:16.515" v="153"/>
          <ac:spMkLst>
            <pc:docMk/>
            <pc:sldMk cId="302463595" sldId="4071"/>
            <ac:spMk id="20" creationId="{052830EB-F9D7-0019-7D43-FF8DDC22B513}"/>
          </ac:spMkLst>
        </pc:spChg>
        <pc:cxnChg chg="add del mod">
          <ac:chgData name="Nikita Los1" userId="S::nikita_los1@epam.com::358099ed-1ff6-4448-9069-a2b1e2403a6d" providerId="AD" clId="Web-{C1CA4B72-5938-4BBD-9B63-641E097D9569}" dt="2022-03-30T17:39:18.281" v="154"/>
          <ac:cxnSpMkLst>
            <pc:docMk/>
            <pc:sldMk cId="302463595" sldId="4071"/>
            <ac:cxnSpMk id="19" creationId="{EE4A16D9-5E9A-832B-39FC-A600EF9B82A3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9:29.265" v="158" actId="14100"/>
          <ac:cxnSpMkLst>
            <pc:docMk/>
            <pc:sldMk cId="302463595" sldId="4071"/>
            <ac:cxnSpMk id="21" creationId="{C03878E0-78F0-C992-155C-9A3117E7BF9D}"/>
          </ac:cxnSpMkLst>
        </pc:cxnChg>
      </pc:sldChg>
    </pc:docChg>
  </pc:docChgLst>
  <pc:docChgLst>
    <pc:chgData name="Nikita Los1" userId="S::nikita_los1@epam.com::358099ed-1ff6-4448-9069-a2b1e2403a6d" providerId="AD" clId="Web-{C754B726-4C3B-4BD0-9C70-60A3F9E1A1B6}"/>
    <pc:docChg chg="delSld modSld">
      <pc:chgData name="Nikita Los1" userId="S::nikita_los1@epam.com::358099ed-1ff6-4448-9069-a2b1e2403a6d" providerId="AD" clId="Web-{C754B726-4C3B-4BD0-9C70-60A3F9E1A1B6}" dt="2022-03-30T08:00:32.375" v="51" actId="20577"/>
      <pc:docMkLst>
        <pc:docMk/>
      </pc:docMkLst>
      <pc:sldChg chg="modSp">
        <pc:chgData name="Nikita Los1" userId="S::nikita_los1@epam.com::358099ed-1ff6-4448-9069-a2b1e2403a6d" providerId="AD" clId="Web-{C754B726-4C3B-4BD0-9C70-60A3F9E1A1B6}" dt="2022-03-30T08:00:04.015" v="34" actId="1076"/>
        <pc:sldMkLst>
          <pc:docMk/>
          <pc:sldMk cId="2465462008" sldId="4066"/>
        </pc:sldMkLst>
        <pc:spChg chg="mod">
          <ac:chgData name="Nikita Los1" userId="S::nikita_los1@epam.com::358099ed-1ff6-4448-9069-a2b1e2403a6d" providerId="AD" clId="Web-{C754B726-4C3B-4BD0-9C70-60A3F9E1A1B6}" dt="2022-03-30T08:00:00.140" v="32" actId="20577"/>
          <ac:spMkLst>
            <pc:docMk/>
            <pc:sldMk cId="2465462008" sldId="4066"/>
            <ac:spMk id="50" creationId="{7525D337-F767-462D-A40C-4D47CCA4663A}"/>
          </ac:spMkLst>
        </pc:spChg>
        <pc:picChg chg="mod">
          <ac:chgData name="Nikita Los1" userId="S::nikita_los1@epam.com::358099ed-1ff6-4448-9069-a2b1e2403a6d" providerId="AD" clId="Web-{C754B726-4C3B-4BD0-9C70-60A3F9E1A1B6}" dt="2022-03-30T08:00:02.687" v="33" actId="1076"/>
          <ac:picMkLst>
            <pc:docMk/>
            <pc:sldMk cId="2465462008" sldId="4066"/>
            <ac:picMk id="3" creationId="{486ADEB3-6584-97A5-A194-93F698205AEB}"/>
          </ac:picMkLst>
        </pc:picChg>
        <pc:picChg chg="mod">
          <ac:chgData name="Nikita Los1" userId="S::nikita_los1@epam.com::358099ed-1ff6-4448-9069-a2b1e2403a6d" providerId="AD" clId="Web-{C754B726-4C3B-4BD0-9C70-60A3F9E1A1B6}" dt="2022-03-30T08:00:04.015" v="34" actId="1076"/>
          <ac:picMkLst>
            <pc:docMk/>
            <pc:sldMk cId="2465462008" sldId="4066"/>
            <ac:picMk id="4" creationId="{4FE19399-E2D3-5DC3-B67D-89C0126D6F16}"/>
          </ac:picMkLst>
        </pc:picChg>
        <pc:picChg chg="mod">
          <ac:chgData name="Nikita Los1" userId="S::nikita_los1@epam.com::358099ed-1ff6-4448-9069-a2b1e2403a6d" providerId="AD" clId="Web-{C754B726-4C3B-4BD0-9C70-60A3F9E1A1B6}" dt="2022-03-30T07:58:54.998" v="13" actId="1076"/>
          <ac:picMkLst>
            <pc:docMk/>
            <pc:sldMk cId="2465462008" sldId="4066"/>
            <ac:picMk id="7" creationId="{76C0E1EE-71CC-AE0B-2BDF-BE29E50F7235}"/>
          </ac:picMkLst>
        </pc:picChg>
      </pc:sldChg>
      <pc:sldChg chg="delSp modSp del">
        <pc:chgData name="Nikita Los1" userId="S::nikita_los1@epam.com::358099ed-1ff6-4448-9069-a2b1e2403a6d" providerId="AD" clId="Web-{C754B726-4C3B-4BD0-9C70-60A3F9E1A1B6}" dt="2022-03-30T08:00:10.515" v="35"/>
        <pc:sldMkLst>
          <pc:docMk/>
          <pc:sldMk cId="3032841535" sldId="4067"/>
        </pc:sldMkLst>
        <pc:picChg chg="del mod">
          <ac:chgData name="Nikita Los1" userId="S::nikita_los1@epam.com::358099ed-1ff6-4448-9069-a2b1e2403a6d" providerId="AD" clId="Web-{C754B726-4C3B-4BD0-9C70-60A3F9E1A1B6}" dt="2022-03-30T07:58:03.887" v="4"/>
          <ac:picMkLst>
            <pc:docMk/>
            <pc:sldMk cId="3032841535" sldId="4067"/>
            <ac:picMk id="4" creationId="{CE850CD9-2DDF-8D99-4177-EE205785E68F}"/>
          </ac:picMkLst>
        </pc:picChg>
        <pc:picChg chg="del mod">
          <ac:chgData name="Nikita Los1" userId="S::nikita_los1@epam.com::358099ed-1ff6-4448-9069-a2b1e2403a6d" providerId="AD" clId="Web-{C754B726-4C3B-4BD0-9C70-60A3F9E1A1B6}" dt="2022-03-30T07:58:03.231" v="3"/>
          <ac:picMkLst>
            <pc:docMk/>
            <pc:sldMk cId="3032841535" sldId="4067"/>
            <ac:picMk id="6" creationId="{ED290C49-C0A7-98AD-2E56-8C21D5BBAA9A}"/>
          </ac:picMkLst>
        </pc:picChg>
        <pc:picChg chg="del mod">
          <ac:chgData name="Nikita Los1" userId="S::nikita_los1@epam.com::358099ed-1ff6-4448-9069-a2b1e2403a6d" providerId="AD" clId="Web-{C754B726-4C3B-4BD0-9C70-60A3F9E1A1B6}" dt="2022-03-30T07:58:04.653" v="5"/>
          <ac:picMkLst>
            <pc:docMk/>
            <pc:sldMk cId="3032841535" sldId="4067"/>
            <ac:picMk id="8" creationId="{FFDF5E1B-D28B-4D6D-9063-7C6682E75B3B}"/>
          </ac:picMkLst>
        </pc:picChg>
      </pc:sldChg>
      <pc:sldChg chg="modSp">
        <pc:chgData name="Nikita Los1" userId="S::nikita_los1@epam.com::358099ed-1ff6-4448-9069-a2b1e2403a6d" providerId="AD" clId="Web-{C754B726-4C3B-4BD0-9C70-60A3F9E1A1B6}" dt="2022-03-30T08:00:32.375" v="51" actId="20577"/>
        <pc:sldMkLst>
          <pc:docMk/>
          <pc:sldMk cId="3882118418" sldId="4068"/>
        </pc:sldMkLst>
        <pc:spChg chg="mod">
          <ac:chgData name="Nikita Los1" userId="S::nikita_los1@epam.com::358099ed-1ff6-4448-9069-a2b1e2403a6d" providerId="AD" clId="Web-{C754B726-4C3B-4BD0-9C70-60A3F9E1A1B6}" dt="2022-03-30T08:00:32.375" v="51" actId="20577"/>
          <ac:spMkLst>
            <pc:docMk/>
            <pc:sldMk cId="3882118418" sldId="4068"/>
            <ac:spMk id="2" creationId="{ED354844-7BB2-254C-9E02-9A7B6C4ACDEE}"/>
          </ac:spMkLst>
        </pc:spChg>
      </pc:sldChg>
    </pc:docChg>
  </pc:docChgLst>
  <pc:docChgLst>
    <pc:chgData name="Nikita Los1" userId="S::nikita_los1@epam.com::358099ed-1ff6-4448-9069-a2b1e2403a6d" providerId="AD" clId="Web-{20F2971F-9F25-4096-8487-49E1F13D76C8}"/>
    <pc:docChg chg="addSld modSld">
      <pc:chgData name="Nikita Los1" userId="S::nikita_los1@epam.com::358099ed-1ff6-4448-9069-a2b1e2403a6d" providerId="AD" clId="Web-{20F2971F-9F25-4096-8487-49E1F13D76C8}" dt="2022-03-29T16:51:11.998" v="119" actId="20577"/>
      <pc:docMkLst>
        <pc:docMk/>
      </pc:docMkLst>
      <pc:sldChg chg="addSp delSp modSp">
        <pc:chgData name="Nikita Los1" userId="S::nikita_los1@epam.com::358099ed-1ff6-4448-9069-a2b1e2403a6d" providerId="AD" clId="Web-{20F2971F-9F25-4096-8487-49E1F13D76C8}" dt="2022-03-29T16:49:03.244" v="87" actId="1076"/>
        <pc:sldMkLst>
          <pc:docMk/>
          <pc:sldMk cId="2465462008" sldId="4066"/>
        </pc:sldMkLst>
        <pc:spChg chg="add del mod">
          <ac:chgData name="Nikita Los1" userId="S::nikita_los1@epam.com::358099ed-1ff6-4448-9069-a2b1e2403a6d" providerId="AD" clId="Web-{20F2971F-9F25-4096-8487-49E1F13D76C8}" dt="2022-03-29T16:39:20.041" v="61"/>
          <ac:spMkLst>
            <pc:docMk/>
            <pc:sldMk cId="2465462008" sldId="4066"/>
            <ac:spMk id="6" creationId="{0AC45170-E447-EB5B-4F29-AEFFDB3C4DB4}"/>
          </ac:spMkLst>
        </pc:spChg>
        <pc:spChg chg="mod">
          <ac:chgData name="Nikita Los1" userId="S::nikita_los1@epam.com::358099ed-1ff6-4448-9069-a2b1e2403a6d" providerId="AD" clId="Web-{20F2971F-9F25-4096-8487-49E1F13D76C8}" dt="2022-03-29T16:33:31.734" v="46" actId="20577"/>
          <ac:spMkLst>
            <pc:docMk/>
            <pc:sldMk cId="2465462008" sldId="4066"/>
            <ac:spMk id="50" creationId="{7525D337-F767-462D-A40C-4D47CCA4663A}"/>
          </ac:spMkLst>
        </pc:spChg>
        <pc:picChg chg="add del mod">
          <ac:chgData name="Nikita Los1" userId="S::nikita_los1@epam.com::358099ed-1ff6-4448-9069-a2b1e2403a6d" providerId="AD" clId="Web-{20F2971F-9F25-4096-8487-49E1F13D76C8}" dt="2022-03-29T16:39:14.728" v="57"/>
          <ac:picMkLst>
            <pc:docMk/>
            <pc:sldMk cId="2465462008" sldId="4066"/>
            <ac:picMk id="2" creationId="{3DB940E9-6546-3992-6E82-4BACEEBF7690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9:02.385" v="86" actId="1076"/>
          <ac:picMkLst>
            <pc:docMk/>
            <pc:sldMk cId="2465462008" sldId="4066"/>
            <ac:picMk id="3" creationId="{486ADEB3-6584-97A5-A194-93F698205AEB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9:03.244" v="87" actId="1076"/>
          <ac:picMkLst>
            <pc:docMk/>
            <pc:sldMk cId="2465462008" sldId="4066"/>
            <ac:picMk id="4" creationId="{4FE19399-E2D3-5DC3-B67D-89C0126D6F16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5:59.583" v="79" actId="14100"/>
          <ac:picMkLst>
            <pc:docMk/>
            <pc:sldMk cId="2465462008" sldId="4066"/>
            <ac:picMk id="7" creationId="{76C0E1EE-71CC-AE0B-2BDF-BE29E50F7235}"/>
          </ac:picMkLst>
        </pc:picChg>
        <pc:picChg chg="add del mod">
          <ac:chgData name="Nikita Los1" userId="S::nikita_los1@epam.com::358099ed-1ff6-4448-9069-a2b1e2403a6d" providerId="AD" clId="Web-{20F2971F-9F25-4096-8487-49E1F13D76C8}" dt="2022-03-29T16:48:59.869" v="84"/>
          <ac:picMkLst>
            <pc:docMk/>
            <pc:sldMk cId="2465462008" sldId="4066"/>
            <ac:picMk id="8" creationId="{7F8044A6-FAED-18FA-B2D0-83679DFA3013}"/>
          </ac:picMkLst>
        </pc:picChg>
      </pc:sldChg>
      <pc:sldChg chg="addSp modSp new">
        <pc:chgData name="Nikita Los1" userId="S::nikita_los1@epam.com::358099ed-1ff6-4448-9069-a2b1e2403a6d" providerId="AD" clId="Web-{20F2971F-9F25-4096-8487-49E1F13D76C8}" dt="2022-03-29T16:50:46.263" v="107" actId="20577"/>
        <pc:sldMkLst>
          <pc:docMk/>
          <pc:sldMk cId="3032841535" sldId="4067"/>
        </pc:sldMkLst>
        <pc:spChg chg="mod">
          <ac:chgData name="Nikita Los1" userId="S::nikita_los1@epam.com::358099ed-1ff6-4448-9069-a2b1e2403a6d" providerId="AD" clId="Web-{20F2971F-9F25-4096-8487-49E1F13D76C8}" dt="2022-03-29T16:33:01.439" v="40" actId="20577"/>
          <ac:spMkLst>
            <pc:docMk/>
            <pc:sldMk cId="3032841535" sldId="4067"/>
            <ac:spMk id="2" creationId="{84A38ADF-5BE2-6610-0910-32E39BA4335A}"/>
          </ac:spMkLst>
        </pc:spChg>
        <pc:spChg chg="mod">
          <ac:chgData name="Nikita Los1" userId="S::nikita_los1@epam.com::358099ed-1ff6-4448-9069-a2b1e2403a6d" providerId="AD" clId="Web-{20F2971F-9F25-4096-8487-49E1F13D76C8}" dt="2022-03-29T16:50:46.263" v="107" actId="20577"/>
          <ac:spMkLst>
            <pc:docMk/>
            <pc:sldMk cId="3032841535" sldId="4067"/>
            <ac:spMk id="3" creationId="{D60C93CB-54F2-5248-AFD6-D0FE71569126}"/>
          </ac:spMkLst>
        </pc:spChg>
        <pc:picChg chg="add mod">
          <ac:chgData name="Nikita Los1" userId="S::nikita_los1@epam.com::358099ed-1ff6-4448-9069-a2b1e2403a6d" providerId="AD" clId="Web-{20F2971F-9F25-4096-8487-49E1F13D76C8}" dt="2022-03-29T16:50:08.434" v="105" actId="1076"/>
          <ac:picMkLst>
            <pc:docMk/>
            <pc:sldMk cId="3032841535" sldId="4067"/>
            <ac:picMk id="4" creationId="{CE850CD9-2DDF-8D99-4177-EE205785E68F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9:19.761" v="95" actId="1076"/>
          <ac:picMkLst>
            <pc:docMk/>
            <pc:sldMk cId="3032841535" sldId="4067"/>
            <ac:picMk id="6" creationId="{ED290C49-C0A7-98AD-2E56-8C21D5BBAA9A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50:03.074" v="103" actId="1076"/>
          <ac:picMkLst>
            <pc:docMk/>
            <pc:sldMk cId="3032841535" sldId="4067"/>
            <ac:picMk id="8" creationId="{FFDF5E1B-D28B-4D6D-9063-7C6682E75B3B}"/>
          </ac:picMkLst>
        </pc:picChg>
      </pc:sldChg>
      <pc:sldChg chg="modSp new">
        <pc:chgData name="Nikita Los1" userId="S::nikita_los1@epam.com::358099ed-1ff6-4448-9069-a2b1e2403a6d" providerId="AD" clId="Web-{20F2971F-9F25-4096-8487-49E1F13D76C8}" dt="2022-03-29T16:51:11.998" v="119" actId="20577"/>
        <pc:sldMkLst>
          <pc:docMk/>
          <pc:sldMk cId="3882118418" sldId="4068"/>
        </pc:sldMkLst>
        <pc:spChg chg="mod">
          <ac:chgData name="Nikita Los1" userId="S::nikita_los1@epam.com::358099ed-1ff6-4448-9069-a2b1e2403a6d" providerId="AD" clId="Web-{20F2971F-9F25-4096-8487-49E1F13D76C8}" dt="2022-03-29T16:51:11.998" v="119" actId="20577"/>
          <ac:spMkLst>
            <pc:docMk/>
            <pc:sldMk cId="3882118418" sldId="4068"/>
            <ac:spMk id="3" creationId="{7860B010-FCEE-A931-1598-B4906C7037A2}"/>
          </ac:spMkLst>
        </pc:spChg>
      </pc:sldChg>
    </pc:docChg>
  </pc:docChgLst>
  <pc:docChgLst>
    <pc:chgData name="Nikita Los1" userId="S::nikita_los1@epam.com::358099ed-1ff6-4448-9069-a2b1e2403a6d" providerId="AD" clId="Web-{FD85C597-EA93-4F10-ACE9-9A444F81F2A2}"/>
    <pc:docChg chg="modSld">
      <pc:chgData name="Nikita Los1" userId="S::nikita_los1@epam.com::358099ed-1ff6-4448-9069-a2b1e2403a6d" providerId="AD" clId="Web-{FD85C597-EA93-4F10-ACE9-9A444F81F2A2}" dt="2022-03-30T17:27:44.546" v="5" actId="1076"/>
      <pc:docMkLst>
        <pc:docMk/>
      </pc:docMkLst>
      <pc:sldChg chg="addSp modSp">
        <pc:chgData name="Nikita Los1" userId="S::nikita_los1@epam.com::358099ed-1ff6-4448-9069-a2b1e2403a6d" providerId="AD" clId="Web-{FD85C597-EA93-4F10-ACE9-9A444F81F2A2}" dt="2022-03-30T17:27:44.546" v="5" actId="1076"/>
        <pc:sldMkLst>
          <pc:docMk/>
          <pc:sldMk cId="3882118418" sldId="4068"/>
        </pc:sldMkLst>
        <pc:spChg chg="mod">
          <ac:chgData name="Nikita Los1" userId="S::nikita_los1@epam.com::358099ed-1ff6-4448-9069-a2b1e2403a6d" providerId="AD" clId="Web-{FD85C597-EA93-4F10-ACE9-9A444F81F2A2}" dt="2022-03-30T17:27:42.717" v="4" actId="1076"/>
          <ac:spMkLst>
            <pc:docMk/>
            <pc:sldMk cId="3882118418" sldId="4068"/>
            <ac:spMk id="3" creationId="{7860B010-FCEE-A931-1598-B4906C7037A2}"/>
          </ac:spMkLst>
        </pc:spChg>
        <pc:picChg chg="add mod">
          <ac:chgData name="Nikita Los1" userId="S::nikita_los1@epam.com::358099ed-1ff6-4448-9069-a2b1e2403a6d" providerId="AD" clId="Web-{FD85C597-EA93-4F10-ACE9-9A444F81F2A2}" dt="2022-03-30T17:27:44.546" v="5" actId="1076"/>
          <ac:picMkLst>
            <pc:docMk/>
            <pc:sldMk cId="3882118418" sldId="4068"/>
            <ac:picMk id="5" creationId="{8B260503-D0EB-A3A8-A7E0-94DE60502970}"/>
          </ac:picMkLst>
        </pc:picChg>
      </pc:sldChg>
    </pc:docChg>
  </pc:docChgLst>
  <pc:docChgLst>
    <pc:chgData name="Nikita Los1" userId="S::nikita_los1@epam.com::358099ed-1ff6-4448-9069-a2b1e2403a6d" providerId="AD" clId="Web-{6AF69E35-1B48-4514-B80B-89B97C357C5F}"/>
    <pc:docChg chg="modSld">
      <pc:chgData name="Nikita Los1" userId="S::nikita_los1@epam.com::358099ed-1ff6-4448-9069-a2b1e2403a6d" providerId="AD" clId="Web-{6AF69E35-1B48-4514-B80B-89B97C357C5F}" dt="2022-03-29T15:46:11.889" v="84" actId="20577"/>
      <pc:docMkLst>
        <pc:docMk/>
      </pc:docMkLst>
      <pc:sldChg chg="modSp">
        <pc:chgData name="Nikita Los1" userId="S::nikita_los1@epam.com::358099ed-1ff6-4448-9069-a2b1e2403a6d" providerId="AD" clId="Web-{6AF69E35-1B48-4514-B80B-89B97C357C5F}" dt="2022-03-29T15:38:09.033" v="26" actId="20577"/>
        <pc:sldMkLst>
          <pc:docMk/>
          <pc:sldMk cId="2618814897" sldId="4020"/>
        </pc:sldMkLst>
        <pc:spChg chg="mod">
          <ac:chgData name="Nikita Los1" userId="S::nikita_los1@epam.com::358099ed-1ff6-4448-9069-a2b1e2403a6d" providerId="AD" clId="Web-{6AF69E35-1B48-4514-B80B-89B97C357C5F}" dt="2022-03-29T15:38:09.033" v="26" actId="20577"/>
          <ac:spMkLst>
            <pc:docMk/>
            <pc:sldMk cId="2618814897" sldId="4020"/>
            <ac:spMk id="50" creationId="{7525D337-F767-462D-A40C-4D47CCA4663A}"/>
          </ac:spMkLst>
        </pc:spChg>
      </pc:sldChg>
      <pc:sldChg chg="modSp">
        <pc:chgData name="Nikita Los1" userId="S::nikita_los1@epam.com::358099ed-1ff6-4448-9069-a2b1e2403a6d" providerId="AD" clId="Web-{6AF69E35-1B48-4514-B80B-89B97C357C5F}" dt="2022-03-29T15:46:11.889" v="84" actId="20577"/>
        <pc:sldMkLst>
          <pc:docMk/>
          <pc:sldMk cId="696243297" sldId="4032"/>
        </pc:sldMkLst>
        <pc:spChg chg="mod">
          <ac:chgData name="Nikita Los1" userId="S::nikita_los1@epam.com::358099ed-1ff6-4448-9069-a2b1e2403a6d" providerId="AD" clId="Web-{6AF69E35-1B48-4514-B80B-89B97C357C5F}" dt="2022-03-29T15:46:11.889" v="84" actId="20577"/>
          <ac:spMkLst>
            <pc:docMk/>
            <pc:sldMk cId="696243297" sldId="4032"/>
            <ac:spMk id="68" creationId="{2EE9638A-D0F3-453A-8916-66CCE67BC761}"/>
          </ac:spMkLst>
        </pc:spChg>
      </pc:sldChg>
      <pc:sldChg chg="modSp">
        <pc:chgData name="Nikita Los1" userId="S::nikita_los1@epam.com::358099ed-1ff6-4448-9069-a2b1e2403a6d" providerId="AD" clId="Web-{6AF69E35-1B48-4514-B80B-89B97C357C5F}" dt="2022-03-29T15:43:34.697" v="81" actId="20577"/>
        <pc:sldMkLst>
          <pc:docMk/>
          <pc:sldMk cId="1057066695" sldId="4062"/>
        </pc:sldMkLst>
        <pc:spChg chg="mod">
          <ac:chgData name="Nikita Los1" userId="S::nikita_los1@epam.com::358099ed-1ff6-4448-9069-a2b1e2403a6d" providerId="AD" clId="Web-{6AF69E35-1B48-4514-B80B-89B97C357C5F}" dt="2022-03-29T15:43:34.697" v="81" actId="20577"/>
          <ac:spMkLst>
            <pc:docMk/>
            <pc:sldMk cId="1057066695" sldId="4062"/>
            <ac:spMk id="30" creationId="{B5B32120-3532-40E3-A7C3-6C8E89069091}"/>
          </ac:spMkLst>
        </pc:spChg>
      </pc:sldChg>
    </pc:docChg>
  </pc:docChgLst>
  <pc:docChgLst>
    <pc:chgData name="Nikita Los1" userId="S::nikita_los1@epam.com::358099ed-1ff6-4448-9069-a2b1e2403a6d" providerId="AD" clId="Web-{4CFD24C6-0D6A-48F1-8E02-E1021651C6BE}"/>
    <pc:docChg chg="addSld modSld">
      <pc:chgData name="Nikita Los1" userId="S::nikita_los1@epam.com::358099ed-1ff6-4448-9069-a2b1e2403a6d" providerId="AD" clId="Web-{4CFD24C6-0D6A-48F1-8E02-E1021651C6BE}" dt="2022-03-30T16:56:17.050" v="86" actId="1076"/>
      <pc:docMkLst>
        <pc:docMk/>
      </pc:docMkLst>
      <pc:sldChg chg="delSp modSp">
        <pc:chgData name="Nikita Los1" userId="S::nikita_los1@epam.com::358099ed-1ff6-4448-9069-a2b1e2403a6d" providerId="AD" clId="Web-{4CFD24C6-0D6A-48F1-8E02-E1021651C6BE}" dt="2022-03-30T16:56:17.050" v="86" actId="1076"/>
        <pc:sldMkLst>
          <pc:docMk/>
          <pc:sldMk cId="2465462008" sldId="4066"/>
        </pc:sldMkLst>
        <pc:spChg chg="mod">
          <ac:chgData name="Nikita Los1" userId="S::nikita_los1@epam.com::358099ed-1ff6-4448-9069-a2b1e2403a6d" providerId="AD" clId="Web-{4CFD24C6-0D6A-48F1-8E02-E1021651C6BE}" dt="2022-03-30T16:53:56.421" v="43" actId="20577"/>
          <ac:spMkLst>
            <pc:docMk/>
            <pc:sldMk cId="2465462008" sldId="4066"/>
            <ac:spMk id="5" creationId="{CFE26ED4-7238-4712-8D6A-C4DDAF0D0F34}"/>
          </ac:spMkLst>
        </pc:spChg>
        <pc:spChg chg="mod">
          <ac:chgData name="Nikita Los1" userId="S::nikita_los1@epam.com::358099ed-1ff6-4448-9069-a2b1e2403a6d" providerId="AD" clId="Web-{4CFD24C6-0D6A-48F1-8E02-E1021651C6BE}" dt="2022-03-30T16:56:17.050" v="86" actId="1076"/>
          <ac:spMkLst>
            <pc:docMk/>
            <pc:sldMk cId="2465462008" sldId="4066"/>
            <ac:spMk id="50" creationId="{7525D337-F767-462D-A40C-4D47CCA4663A}"/>
          </ac:spMkLst>
        </pc:spChg>
        <pc:picChg chg="del">
          <ac:chgData name="Nikita Los1" userId="S::nikita_los1@epam.com::358099ed-1ff6-4448-9069-a2b1e2403a6d" providerId="AD" clId="Web-{4CFD24C6-0D6A-48F1-8E02-E1021651C6BE}" dt="2022-03-30T16:49:38.556" v="29"/>
          <ac:picMkLst>
            <pc:docMk/>
            <pc:sldMk cId="2465462008" sldId="4066"/>
            <ac:picMk id="3" creationId="{486ADEB3-6584-97A5-A194-93F698205AEB}"/>
          </ac:picMkLst>
        </pc:picChg>
        <pc:picChg chg="del">
          <ac:chgData name="Nikita Los1" userId="S::nikita_los1@epam.com::358099ed-1ff6-4448-9069-a2b1e2403a6d" providerId="AD" clId="Web-{4CFD24C6-0D6A-48F1-8E02-E1021651C6BE}" dt="2022-03-30T16:49:39.306" v="30"/>
          <ac:picMkLst>
            <pc:docMk/>
            <pc:sldMk cId="2465462008" sldId="4066"/>
            <ac:picMk id="4" creationId="{4FE19399-E2D3-5DC3-B67D-89C0126D6F16}"/>
          </ac:picMkLst>
        </pc:picChg>
        <pc:picChg chg="del">
          <ac:chgData name="Nikita Los1" userId="S::nikita_los1@epam.com::358099ed-1ff6-4448-9069-a2b1e2403a6d" providerId="AD" clId="Web-{4CFD24C6-0D6A-48F1-8E02-E1021651C6BE}" dt="2022-03-30T16:49:37.884" v="28"/>
          <ac:picMkLst>
            <pc:docMk/>
            <pc:sldMk cId="2465462008" sldId="4066"/>
            <ac:picMk id="7" creationId="{76C0E1EE-71CC-AE0B-2BDF-BE29E50F7235}"/>
          </ac:picMkLst>
        </pc:picChg>
      </pc:sldChg>
      <pc:sldChg chg="addSp delSp modSp new">
        <pc:chgData name="Nikita Los1" userId="S::nikita_los1@epam.com::358099ed-1ff6-4448-9069-a2b1e2403a6d" providerId="AD" clId="Web-{4CFD24C6-0D6A-48F1-8E02-E1021651C6BE}" dt="2022-03-30T16:49:52.962" v="37" actId="1076"/>
        <pc:sldMkLst>
          <pc:docMk/>
          <pc:sldMk cId="2119870559" sldId="4069"/>
        </pc:sldMkLst>
        <pc:spChg chg="mod">
          <ac:chgData name="Nikita Los1" userId="S::nikita_los1@epam.com::358099ed-1ff6-4448-9069-a2b1e2403a6d" providerId="AD" clId="Web-{4CFD24C6-0D6A-48F1-8E02-E1021651C6BE}" dt="2022-03-30T16:27:16.297" v="16" actId="20577"/>
          <ac:spMkLst>
            <pc:docMk/>
            <pc:sldMk cId="2119870559" sldId="4069"/>
            <ac:spMk id="2" creationId="{94F36616-7A44-7076-6CC8-259F6300B8EC}"/>
          </ac:spMkLst>
        </pc:spChg>
        <pc:spChg chg="del">
          <ac:chgData name="Nikita Los1" userId="S::nikita_los1@epam.com::358099ed-1ff6-4448-9069-a2b1e2403a6d" providerId="AD" clId="Web-{4CFD24C6-0D6A-48F1-8E02-E1021651C6BE}" dt="2022-03-30T16:49:18.946" v="20"/>
          <ac:spMkLst>
            <pc:docMk/>
            <pc:sldMk cId="2119870559" sldId="4069"/>
            <ac:spMk id="3" creationId="{311EF6C7-603E-65CA-C924-454E8706DCA9}"/>
          </ac:spMkLst>
        </pc:spChg>
        <pc:picChg chg="add mod">
          <ac:chgData name="Nikita Los1" userId="S::nikita_los1@epam.com::358099ed-1ff6-4448-9069-a2b1e2403a6d" providerId="AD" clId="Web-{4CFD24C6-0D6A-48F1-8E02-E1021651C6BE}" dt="2022-03-30T16:49:30.509" v="26" actId="1076"/>
          <ac:picMkLst>
            <pc:docMk/>
            <pc:sldMk cId="2119870559" sldId="4069"/>
            <ac:picMk id="5" creationId="{2C899144-8B48-7452-93CA-08333868CCBD}"/>
          </ac:picMkLst>
        </pc:picChg>
        <pc:picChg chg="add mod">
          <ac:chgData name="Nikita Los1" userId="S::nikita_los1@epam.com::358099ed-1ff6-4448-9069-a2b1e2403a6d" providerId="AD" clId="Web-{4CFD24C6-0D6A-48F1-8E02-E1021651C6BE}" dt="2022-03-30T16:49:52.962" v="37" actId="1076"/>
          <ac:picMkLst>
            <pc:docMk/>
            <pc:sldMk cId="2119870559" sldId="4069"/>
            <ac:picMk id="7" creationId="{E31C7BFE-8E54-8225-97F6-183BAC77FBFC}"/>
          </ac:picMkLst>
        </pc:picChg>
        <pc:picChg chg="add mod">
          <ac:chgData name="Nikita Los1" userId="S::nikita_los1@epam.com::358099ed-1ff6-4448-9069-a2b1e2403a6d" providerId="AD" clId="Web-{4CFD24C6-0D6A-48F1-8E02-E1021651C6BE}" dt="2022-03-30T16:49:32.696" v="27" actId="1076"/>
          <ac:picMkLst>
            <pc:docMk/>
            <pc:sldMk cId="2119870559" sldId="4069"/>
            <ac:picMk id="9" creationId="{FBA02AA1-BC32-220A-E9D3-999D70E938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1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7" r:id="rId23"/>
    <p:sldLayoutId id="2147483848" r:id="rId24"/>
    <p:sldLayoutId id="2147483849" r:id="rId25"/>
    <p:sldLayoutId id="2147483851" r:id="rId26"/>
    <p:sldLayoutId id="2147483852" r:id="rId27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Reactive programming. Project Reactor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1F00-3EEC-B984-4767-F106D5AF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4C50-AC95-11AB-56DE-F763D1A17D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70815" indent="-170815"/>
            <a:r>
              <a:rPr lang="en-US" dirty="0">
                <a:cs typeface="Calibri Light"/>
              </a:rPr>
              <a:t>It emits 0 or 1 item</a:t>
            </a:r>
          </a:p>
          <a:p>
            <a:pPr marL="170815" indent="-170815"/>
            <a:r>
              <a:rPr lang="en-US" dirty="0">
                <a:cs typeface="Calibri Light"/>
              </a:rPr>
              <a:t>Followed by an </a:t>
            </a:r>
            <a:r>
              <a:rPr lang="en-US" dirty="0" err="1">
                <a:cs typeface="Calibri Light"/>
              </a:rPr>
              <a:t>onComplete</a:t>
            </a:r>
            <a:r>
              <a:rPr lang="en-US" dirty="0">
                <a:cs typeface="Calibri Light"/>
              </a:rPr>
              <a:t> / </a:t>
            </a:r>
            <a:r>
              <a:rPr lang="en-US" dirty="0" err="1">
                <a:cs typeface="Calibri Light"/>
              </a:rPr>
              <a:t>onError</a:t>
            </a:r>
            <a:r>
              <a:rPr lang="en-US" dirty="0">
                <a:cs typeface="Calibri Light"/>
              </a:rPr>
              <a:t> signal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482241-CE99-BB0D-EF23-E742D900BE7E}"/>
              </a:ext>
            </a:extLst>
          </p:cNvPr>
          <p:cNvSpPr/>
          <p:nvPr/>
        </p:nvSpPr>
        <p:spPr>
          <a:xfrm>
            <a:off x="1083364" y="1965462"/>
            <a:ext cx="1397689" cy="91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Mono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930229-2790-029D-EBCA-826F3C769A5C}"/>
              </a:ext>
            </a:extLst>
          </p:cNvPr>
          <p:cNvSpPr/>
          <p:nvPr/>
        </p:nvSpPr>
        <p:spPr>
          <a:xfrm>
            <a:off x="5997022" y="1990310"/>
            <a:ext cx="1397689" cy="91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Subscriber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EB33FB-9EEF-EEE8-4A55-9DA2C13C523F}"/>
              </a:ext>
            </a:extLst>
          </p:cNvPr>
          <p:cNvSpPr/>
          <p:nvPr/>
        </p:nvSpPr>
        <p:spPr>
          <a:xfrm>
            <a:off x="3630266" y="3474968"/>
            <a:ext cx="1397689" cy="91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Subscription</a:t>
            </a:r>
            <a:endParaRPr lang="en-US" dirty="0" err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385CCF-B686-7EA9-6BE7-9293260025C4}"/>
              </a:ext>
            </a:extLst>
          </p:cNvPr>
          <p:cNvCxnSpPr/>
          <p:nvPr/>
        </p:nvCxnSpPr>
        <p:spPr>
          <a:xfrm>
            <a:off x="2524539" y="2425146"/>
            <a:ext cx="3467512" cy="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1B416-8D19-9E81-D22B-A9BB1FD1BF81}"/>
              </a:ext>
            </a:extLst>
          </p:cNvPr>
          <p:cNvCxnSpPr>
            <a:cxnSpLocks/>
          </p:cNvCxnSpPr>
          <p:nvPr/>
        </p:nvCxnSpPr>
        <p:spPr>
          <a:xfrm flipH="1" flipV="1">
            <a:off x="1724437" y="2929558"/>
            <a:ext cx="1862347" cy="10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31C7AB-F188-1F8F-8245-6C33E32ED4D9}"/>
              </a:ext>
            </a:extLst>
          </p:cNvPr>
          <p:cNvCxnSpPr>
            <a:cxnSpLocks/>
          </p:cNvCxnSpPr>
          <p:nvPr/>
        </p:nvCxnSpPr>
        <p:spPr>
          <a:xfrm flipH="1">
            <a:off x="5047834" y="2996645"/>
            <a:ext cx="1849924" cy="94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A1D24A-D9E2-2118-89F4-412CC0034572}"/>
              </a:ext>
            </a:extLst>
          </p:cNvPr>
          <p:cNvSpPr txBox="1"/>
          <p:nvPr/>
        </p:nvSpPr>
        <p:spPr>
          <a:xfrm>
            <a:off x="6039263" y="3386758"/>
            <a:ext cx="2743199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Request = 2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5E083D-EC5D-4627-862D-6F4664B584B1}"/>
              </a:ext>
            </a:extLst>
          </p:cNvPr>
          <p:cNvSpPr/>
          <p:nvPr/>
        </p:nvSpPr>
        <p:spPr>
          <a:xfrm>
            <a:off x="4518576" y="2083489"/>
            <a:ext cx="310598" cy="24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0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1F00-3EEC-B984-4767-F106D5AF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4C50-AC95-11AB-56DE-F763D1A17D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1281" y="936625"/>
            <a:ext cx="8429625" cy="3397250"/>
          </a:xfrm>
        </p:spPr>
        <p:txBody>
          <a:bodyPr vert="horz" lIns="0" tIns="0" rIns="0" bIns="0" rtlCol="0" anchor="t">
            <a:noAutofit/>
          </a:bodyPr>
          <a:lstStyle/>
          <a:p>
            <a:pPr marL="170815" indent="-170815"/>
            <a:r>
              <a:rPr lang="en-US" dirty="0">
                <a:cs typeface="Calibri Light"/>
              </a:rPr>
              <a:t>It emits 0 or N item</a:t>
            </a:r>
          </a:p>
          <a:p>
            <a:pPr marL="170815" indent="-170815"/>
            <a:r>
              <a:rPr lang="en-US" dirty="0">
                <a:cs typeface="Calibri Light"/>
              </a:rPr>
              <a:t>Followed by an </a:t>
            </a:r>
            <a:r>
              <a:rPr lang="en-US" dirty="0" err="1">
                <a:cs typeface="Calibri Light"/>
              </a:rPr>
              <a:t>onComplete</a:t>
            </a:r>
            <a:r>
              <a:rPr lang="en-US" dirty="0">
                <a:cs typeface="Calibri Light"/>
              </a:rPr>
              <a:t> / </a:t>
            </a:r>
            <a:r>
              <a:rPr lang="en-US" dirty="0" err="1">
                <a:cs typeface="Calibri Light"/>
              </a:rPr>
              <a:t>onError</a:t>
            </a:r>
            <a:r>
              <a:rPr lang="en-US" dirty="0">
                <a:cs typeface="Calibri Light"/>
              </a:rPr>
              <a:t> signal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482241-CE99-BB0D-EF23-E742D900BE7E}"/>
              </a:ext>
            </a:extLst>
          </p:cNvPr>
          <p:cNvSpPr/>
          <p:nvPr/>
        </p:nvSpPr>
        <p:spPr>
          <a:xfrm>
            <a:off x="1083364" y="1965462"/>
            <a:ext cx="1397689" cy="91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Flux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930229-2790-029D-EBCA-826F3C769A5C}"/>
              </a:ext>
            </a:extLst>
          </p:cNvPr>
          <p:cNvSpPr/>
          <p:nvPr/>
        </p:nvSpPr>
        <p:spPr>
          <a:xfrm>
            <a:off x="5997022" y="1990310"/>
            <a:ext cx="1397689" cy="91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Subscriber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EB33FB-9EEF-EEE8-4A55-9DA2C13C523F}"/>
              </a:ext>
            </a:extLst>
          </p:cNvPr>
          <p:cNvSpPr/>
          <p:nvPr/>
        </p:nvSpPr>
        <p:spPr>
          <a:xfrm>
            <a:off x="3630266" y="3474968"/>
            <a:ext cx="1397689" cy="91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Subscription</a:t>
            </a:r>
            <a:endParaRPr lang="en-US" dirty="0" err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385CCF-B686-7EA9-6BE7-9293260025C4}"/>
              </a:ext>
            </a:extLst>
          </p:cNvPr>
          <p:cNvCxnSpPr/>
          <p:nvPr/>
        </p:nvCxnSpPr>
        <p:spPr>
          <a:xfrm>
            <a:off x="2524539" y="2425146"/>
            <a:ext cx="3467512" cy="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1B416-8D19-9E81-D22B-A9BB1FD1BF81}"/>
              </a:ext>
            </a:extLst>
          </p:cNvPr>
          <p:cNvCxnSpPr>
            <a:cxnSpLocks/>
          </p:cNvCxnSpPr>
          <p:nvPr/>
        </p:nvCxnSpPr>
        <p:spPr>
          <a:xfrm flipH="1" flipV="1">
            <a:off x="1724437" y="2929558"/>
            <a:ext cx="1862347" cy="10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31C7AB-F188-1F8F-8245-6C33E32ED4D9}"/>
              </a:ext>
            </a:extLst>
          </p:cNvPr>
          <p:cNvCxnSpPr>
            <a:cxnSpLocks/>
          </p:cNvCxnSpPr>
          <p:nvPr/>
        </p:nvCxnSpPr>
        <p:spPr>
          <a:xfrm flipH="1">
            <a:off x="5047834" y="2996645"/>
            <a:ext cx="1849924" cy="94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A1D24A-D9E2-2118-89F4-412CC0034572}"/>
              </a:ext>
            </a:extLst>
          </p:cNvPr>
          <p:cNvSpPr txBox="1"/>
          <p:nvPr/>
        </p:nvSpPr>
        <p:spPr>
          <a:xfrm>
            <a:off x="6039263" y="3386758"/>
            <a:ext cx="2743199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Request = 3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5E083D-EC5D-4627-862D-6F4664B584B1}"/>
              </a:ext>
            </a:extLst>
          </p:cNvPr>
          <p:cNvSpPr/>
          <p:nvPr/>
        </p:nvSpPr>
        <p:spPr>
          <a:xfrm>
            <a:off x="4518576" y="2083489"/>
            <a:ext cx="310598" cy="24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77AB97-8ECD-1F7D-3BCF-BCC54B0DBD62}"/>
              </a:ext>
            </a:extLst>
          </p:cNvPr>
          <p:cNvSpPr/>
          <p:nvPr/>
        </p:nvSpPr>
        <p:spPr>
          <a:xfrm>
            <a:off x="4133434" y="2083488"/>
            <a:ext cx="310598" cy="24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1EB81F-9EB6-3249-9756-89C712F868B6}"/>
              </a:ext>
            </a:extLst>
          </p:cNvPr>
          <p:cNvSpPr/>
          <p:nvPr/>
        </p:nvSpPr>
        <p:spPr>
          <a:xfrm>
            <a:off x="4903716" y="2083488"/>
            <a:ext cx="310598" cy="24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9C16F1-A4AD-613C-7BAC-C9E84D28622D}"/>
              </a:ext>
            </a:extLst>
          </p:cNvPr>
          <p:cNvSpPr/>
          <p:nvPr/>
        </p:nvSpPr>
        <p:spPr>
          <a:xfrm>
            <a:off x="269598" y="2903467"/>
            <a:ext cx="565289" cy="1546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395407-48B5-8C3B-B7EA-FA7D15A7284C}"/>
              </a:ext>
            </a:extLst>
          </p:cNvPr>
          <p:cNvSpPr/>
          <p:nvPr/>
        </p:nvSpPr>
        <p:spPr>
          <a:xfrm>
            <a:off x="400048" y="3077400"/>
            <a:ext cx="310598" cy="24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2E53D9-3AB0-F192-3628-73B950B47845}"/>
              </a:ext>
            </a:extLst>
          </p:cNvPr>
          <p:cNvSpPr/>
          <p:nvPr/>
        </p:nvSpPr>
        <p:spPr>
          <a:xfrm>
            <a:off x="400048" y="3412846"/>
            <a:ext cx="310598" cy="24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745CD7-ABCB-8190-482B-FCB38B609D83}"/>
              </a:ext>
            </a:extLst>
          </p:cNvPr>
          <p:cNvSpPr/>
          <p:nvPr/>
        </p:nvSpPr>
        <p:spPr>
          <a:xfrm>
            <a:off x="400048" y="3754503"/>
            <a:ext cx="310598" cy="24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B65A39-613B-BB2B-FFDC-43F45876F3F5}"/>
              </a:ext>
            </a:extLst>
          </p:cNvPr>
          <p:cNvSpPr/>
          <p:nvPr/>
        </p:nvSpPr>
        <p:spPr>
          <a:xfrm>
            <a:off x="400048" y="4108585"/>
            <a:ext cx="310598" cy="24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3878E0-78F0-C992-155C-9A3117E7BF9D}"/>
              </a:ext>
            </a:extLst>
          </p:cNvPr>
          <p:cNvCxnSpPr>
            <a:cxnSpLocks/>
          </p:cNvCxnSpPr>
          <p:nvPr/>
        </p:nvCxnSpPr>
        <p:spPr>
          <a:xfrm flipV="1">
            <a:off x="437321" y="2401543"/>
            <a:ext cx="578954" cy="47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73591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0C08-CD60-4370-BF73-1E2A85A0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 and Flux operations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3D9ED9-5C80-4E4B-A18A-035FD941C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88375"/>
              </p:ext>
            </p:extLst>
          </p:nvPr>
        </p:nvGraphicFramePr>
        <p:xfrm>
          <a:off x="412750" y="1088390"/>
          <a:ext cx="8374064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0">
                  <a:extLst>
                    <a:ext uri="{9D8B030D-6E8A-4147-A177-3AD203B41FA5}">
                      <a16:colId xmlns:a16="http://schemas.microsoft.com/office/drawing/2014/main" val="2091035839"/>
                    </a:ext>
                  </a:extLst>
                </a:gridCol>
                <a:gridCol w="6386514">
                  <a:extLst>
                    <a:ext uri="{9D8B030D-6E8A-4147-A177-3AD203B41FA5}">
                      <a16:colId xmlns:a16="http://schemas.microsoft.com/office/drawing/2014/main" val="336599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3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Transforms mono/flux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Drops elements that don’t match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5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Starts execution of the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4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Waits for pipeline to finish. Don’t use it in production!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4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Joins results of two producers into 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5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flatMap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Transforms mono/flux to another mono/flux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7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switchIfEmpty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Replaces empty Mono/Flux with provided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2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51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/>
              <a:t>WebFlux</a:t>
            </a:r>
            <a:r>
              <a:rPr lang="en-US" sz="1400" dirty="0"/>
              <a:t> advantages and disadvantages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233917" cy="3397250"/>
          </a:xfrm>
        </p:spPr>
        <p:txBody>
          <a:bodyPr/>
          <a:lstStyle/>
          <a:p>
            <a:r>
              <a:rPr lang="en-US" sz="1400" b="0" dirty="0"/>
              <a:t>Advantages</a:t>
            </a:r>
          </a:p>
          <a:p>
            <a:pPr lvl="1"/>
            <a:r>
              <a:rPr lang="en-US" sz="1400" dirty="0"/>
              <a:t>Lower resource utilization when service makes many external calls</a:t>
            </a:r>
          </a:p>
          <a:p>
            <a:pPr lvl="1"/>
            <a:r>
              <a:rPr lang="en-US" sz="1400" b="0" dirty="0"/>
              <a:t>Better resilience – server can handle huge surge of traffic, it better handles delays in response from underlying components</a:t>
            </a:r>
          </a:p>
          <a:p>
            <a:r>
              <a:rPr lang="en-US" sz="1400" dirty="0"/>
              <a:t>Disadvantages</a:t>
            </a:r>
          </a:p>
          <a:p>
            <a:pPr lvl="1"/>
            <a:r>
              <a:rPr lang="en-US" sz="1400" dirty="0"/>
              <a:t>Debugging is painful, because stack trace is hundreds lines long with many internal method calls</a:t>
            </a:r>
          </a:p>
          <a:p>
            <a:pPr lvl="1"/>
            <a:r>
              <a:rPr lang="en-US" sz="1400" dirty="0"/>
              <a:t>Increased code complexity</a:t>
            </a:r>
          </a:p>
          <a:p>
            <a:pPr lvl="1"/>
            <a:r>
              <a:rPr lang="en-US" sz="1400" dirty="0"/>
              <a:t>Some libraries are written in blocking manner and it’s not convenient to use them</a:t>
            </a:r>
          </a:p>
          <a:p>
            <a:pPr lvl="1"/>
            <a:r>
              <a:rPr lang="en-US" sz="1400" dirty="0"/>
              <a:t>Reactor has a huge overhead and it’s inefficient if you don’t make any external calls and just execute CPU-intensive code</a:t>
            </a:r>
          </a:p>
        </p:txBody>
      </p:sp>
    </p:spTree>
    <p:extLst>
      <p:ext uri="{BB962C8B-B14F-4D97-AF65-F5344CB8AC3E}">
        <p14:creationId xmlns:p14="http://schemas.microsoft.com/office/powerpoint/2010/main" val="13369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Reactive programming vs Reactive systems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233917" cy="3397250"/>
          </a:xfrm>
        </p:spPr>
        <p:txBody>
          <a:bodyPr/>
          <a:lstStyle/>
          <a:p>
            <a:r>
              <a:rPr lang="en-US" sz="1400" b="0" dirty="0"/>
              <a:t>Reactive systems are systems that follow reactive manifesto. This manifesto describes some design principles that system should follow. Examples of </a:t>
            </a:r>
            <a:r>
              <a:rPr lang="en-US" sz="1400" dirty="0"/>
              <a:t>these principles are</a:t>
            </a:r>
            <a:r>
              <a:rPr lang="en-US" sz="1400" b="0" dirty="0"/>
              <a:t> responsiveness, resilience, elasticity, etc. </a:t>
            </a:r>
          </a:p>
          <a:p>
            <a:r>
              <a:rPr lang="en-US" sz="1400" dirty="0"/>
              <a:t>Reactive programming is a programming, not architectural, approach. It focuses on asynchronous data streams, like events or external calls.</a:t>
            </a:r>
          </a:p>
          <a:p>
            <a:r>
              <a:rPr lang="en-US" sz="1400" dirty="0"/>
              <a:t>This talk focuses on reactive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745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Thread-per-request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677D9-FB96-44E5-AE0E-3084C60488A7}"/>
              </a:ext>
            </a:extLst>
          </p:cNvPr>
          <p:cNvSpPr/>
          <p:nvPr/>
        </p:nvSpPr>
        <p:spPr>
          <a:xfrm>
            <a:off x="942753" y="1998918"/>
            <a:ext cx="7088372" cy="1205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9E038-BAB0-4056-A76D-AA0120846EFB}"/>
              </a:ext>
            </a:extLst>
          </p:cNvPr>
          <p:cNvSpPr/>
          <p:nvPr/>
        </p:nvSpPr>
        <p:spPr>
          <a:xfrm>
            <a:off x="1112890" y="1913858"/>
            <a:ext cx="1134122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291DC-6940-4DCB-A2B4-7CACD514FCC5}"/>
              </a:ext>
            </a:extLst>
          </p:cNvPr>
          <p:cNvCxnSpPr/>
          <p:nvPr/>
        </p:nvCxnSpPr>
        <p:spPr>
          <a:xfrm>
            <a:off x="1112890" y="935662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E868E-020C-4D4E-AF57-3EB115D45631}"/>
              </a:ext>
            </a:extLst>
          </p:cNvPr>
          <p:cNvSpPr/>
          <p:nvPr/>
        </p:nvSpPr>
        <p:spPr>
          <a:xfrm>
            <a:off x="2247013" y="1913858"/>
            <a:ext cx="659219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F15B2-E61C-46A9-850C-E9823F25DC06}"/>
              </a:ext>
            </a:extLst>
          </p:cNvPr>
          <p:cNvSpPr/>
          <p:nvPr/>
        </p:nvSpPr>
        <p:spPr>
          <a:xfrm>
            <a:off x="2906234" y="1913858"/>
            <a:ext cx="3763887" cy="301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DB 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A6732-9D82-4805-9E42-BB1283E50F15}"/>
              </a:ext>
            </a:extLst>
          </p:cNvPr>
          <p:cNvSpPr/>
          <p:nvPr/>
        </p:nvSpPr>
        <p:spPr>
          <a:xfrm>
            <a:off x="6670129" y="1915381"/>
            <a:ext cx="1190851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EE9519-1449-49C7-933E-DC8A8ABB7FCD}"/>
              </a:ext>
            </a:extLst>
          </p:cNvPr>
          <p:cNvCxnSpPr>
            <a:cxnSpLocks/>
          </p:cNvCxnSpPr>
          <p:nvPr/>
        </p:nvCxnSpPr>
        <p:spPr>
          <a:xfrm flipV="1">
            <a:off x="7860980" y="935662"/>
            <a:ext cx="0" cy="9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752843" y="2571750"/>
            <a:ext cx="717343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processes one request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 tasks can block thread execution -&gt; thread waits for response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threads are busy, requests wait in queue</a:t>
            </a:r>
          </a:p>
          <a:p>
            <a:r>
              <a:rPr lang="en-US" dirty="0"/>
              <a:t>Problems with this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Not efficient usage of RAM and CPU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Lots of context switches 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of requests makes the queue full, new requests will be dropped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Spike in external resource response time may affect dependent components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1B92E-0EF0-4326-BE92-39B34141B2B1}"/>
              </a:ext>
            </a:extLst>
          </p:cNvPr>
          <p:cNvSpPr/>
          <p:nvPr/>
        </p:nvSpPr>
        <p:spPr>
          <a:xfrm>
            <a:off x="1027814" y="2017917"/>
            <a:ext cx="7088372" cy="1205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AD80CC-02AD-4DC5-8E80-836627CB2EE2}"/>
              </a:ext>
            </a:extLst>
          </p:cNvPr>
          <p:cNvSpPr/>
          <p:nvPr/>
        </p:nvSpPr>
        <p:spPr>
          <a:xfrm>
            <a:off x="1197951" y="1932857"/>
            <a:ext cx="1134122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A26894-4E10-4F01-B679-82045922D704}"/>
              </a:ext>
            </a:extLst>
          </p:cNvPr>
          <p:cNvCxnSpPr/>
          <p:nvPr/>
        </p:nvCxnSpPr>
        <p:spPr>
          <a:xfrm>
            <a:off x="1202102" y="949096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3979-88D0-41E6-9CC4-5215C7C1EFF3}"/>
              </a:ext>
            </a:extLst>
          </p:cNvPr>
          <p:cNvSpPr/>
          <p:nvPr/>
        </p:nvSpPr>
        <p:spPr>
          <a:xfrm>
            <a:off x="2332074" y="1932857"/>
            <a:ext cx="659219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D2673F-7E63-4680-B7DC-176651897DD8}"/>
              </a:ext>
            </a:extLst>
          </p:cNvPr>
          <p:cNvSpPr/>
          <p:nvPr/>
        </p:nvSpPr>
        <p:spPr>
          <a:xfrm>
            <a:off x="6755182" y="1927292"/>
            <a:ext cx="1190845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A3F616-89B7-4BAC-900C-06A9186FE063}"/>
              </a:ext>
            </a:extLst>
          </p:cNvPr>
          <p:cNvCxnSpPr>
            <a:cxnSpLocks/>
          </p:cNvCxnSpPr>
          <p:nvPr/>
        </p:nvCxnSpPr>
        <p:spPr>
          <a:xfrm flipV="1">
            <a:off x="7946041" y="954661"/>
            <a:ext cx="0" cy="9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0C0F18-63FE-401A-AFF8-7ACCEC773145}"/>
              </a:ext>
            </a:extLst>
          </p:cNvPr>
          <p:cNvSpPr/>
          <p:nvPr/>
        </p:nvSpPr>
        <p:spPr>
          <a:xfrm>
            <a:off x="3053313" y="1931326"/>
            <a:ext cx="1088065" cy="301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96AC2-8E4E-4394-A956-AE8586F00BC0}"/>
              </a:ext>
            </a:extLst>
          </p:cNvPr>
          <p:cNvSpPr/>
          <p:nvPr/>
        </p:nvSpPr>
        <p:spPr>
          <a:xfrm>
            <a:off x="4141378" y="1931326"/>
            <a:ext cx="659219" cy="301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082C6B-F0D2-4A6D-903F-1CD379F6211C}"/>
              </a:ext>
            </a:extLst>
          </p:cNvPr>
          <p:cNvCxnSpPr/>
          <p:nvPr/>
        </p:nvCxnSpPr>
        <p:spPr>
          <a:xfrm>
            <a:off x="3053313" y="959480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BDF590A-768C-4462-8EB5-5E5E4BBC2AFF}"/>
              </a:ext>
            </a:extLst>
          </p:cNvPr>
          <p:cNvSpPr/>
          <p:nvPr/>
        </p:nvSpPr>
        <p:spPr>
          <a:xfrm>
            <a:off x="4857281" y="1930588"/>
            <a:ext cx="1169581" cy="301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D6ECCF-075D-49BF-AF89-4B47A1747DD2}"/>
              </a:ext>
            </a:extLst>
          </p:cNvPr>
          <p:cNvSpPr/>
          <p:nvPr/>
        </p:nvSpPr>
        <p:spPr>
          <a:xfrm>
            <a:off x="6026863" y="1930588"/>
            <a:ext cx="659219" cy="301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D337CD-A194-468B-82A2-81895FF66E4A}"/>
              </a:ext>
            </a:extLst>
          </p:cNvPr>
          <p:cNvCxnSpPr/>
          <p:nvPr/>
        </p:nvCxnSpPr>
        <p:spPr>
          <a:xfrm>
            <a:off x="4857281" y="941269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B32120-3532-40E3-A7C3-6C8E89069091}"/>
              </a:ext>
            </a:extLst>
          </p:cNvPr>
          <p:cNvSpPr txBox="1"/>
          <p:nvPr/>
        </p:nvSpPr>
        <p:spPr>
          <a:xfrm>
            <a:off x="884270" y="2622698"/>
            <a:ext cx="7173433" cy="15465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 tasks are non-blocking, so threads may process other requests while waiting for response</a:t>
            </a:r>
            <a:endParaRPr lang="en-US" dirty="0">
              <a:cs typeface="Calibri"/>
            </a:endParaRPr>
          </a:p>
          <a:p>
            <a:r>
              <a:rPr lang="en-US" dirty="0"/>
              <a:t>Advantages of this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Spike in external resource response time doesn’t block threads, they still can process requests</a:t>
            </a:r>
          </a:p>
          <a:p>
            <a:r>
              <a:rPr lang="en-US" dirty="0">
                <a:ea typeface="+mn-lt"/>
                <a:cs typeface="+mn-lt"/>
              </a:rPr>
              <a:t>⦁     You don’t need many threads -&gt; less context switches -&gt;  efficient usage of RAM and CPU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Spike in external resource response time should not affect dependent components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06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A465547-977B-498D-8BE3-4B9693014B19}"/>
              </a:ext>
            </a:extLst>
          </p:cNvPr>
          <p:cNvSpPr/>
          <p:nvPr/>
        </p:nvSpPr>
        <p:spPr>
          <a:xfrm>
            <a:off x="861238" y="1029089"/>
            <a:ext cx="1049080" cy="209815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queue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EBB938B0-A87A-46FB-A983-E0BB0B874AB5}"/>
              </a:ext>
            </a:extLst>
          </p:cNvPr>
          <p:cNvSpPr/>
          <p:nvPr/>
        </p:nvSpPr>
        <p:spPr>
          <a:xfrm>
            <a:off x="3586715" y="2078168"/>
            <a:ext cx="1453116" cy="874055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495C706B-F982-4295-B128-3BD9BF9A7537}"/>
              </a:ext>
            </a:extLst>
          </p:cNvPr>
          <p:cNvSpPr/>
          <p:nvPr/>
        </p:nvSpPr>
        <p:spPr>
          <a:xfrm flipH="1">
            <a:off x="3501655" y="1210463"/>
            <a:ext cx="1453116" cy="87405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D4C55DF-1C04-4CC3-8E4E-C9F7929F9C84}"/>
              </a:ext>
            </a:extLst>
          </p:cNvPr>
          <p:cNvSpPr/>
          <p:nvPr/>
        </p:nvSpPr>
        <p:spPr>
          <a:xfrm>
            <a:off x="6599274" y="1029089"/>
            <a:ext cx="1049080" cy="209815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Blocking operations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340B5-D21C-46B3-8FA2-950DFB211CDF}"/>
              </a:ext>
            </a:extLst>
          </p:cNvPr>
          <p:cNvCxnSpPr>
            <a:cxnSpLocks/>
          </p:cNvCxnSpPr>
          <p:nvPr/>
        </p:nvCxnSpPr>
        <p:spPr>
          <a:xfrm>
            <a:off x="2020186" y="1641140"/>
            <a:ext cx="144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CF111E-3D0F-4A39-97FC-32D39E4F9E87}"/>
              </a:ext>
            </a:extLst>
          </p:cNvPr>
          <p:cNvCxnSpPr>
            <a:cxnSpLocks/>
          </p:cNvCxnSpPr>
          <p:nvPr/>
        </p:nvCxnSpPr>
        <p:spPr>
          <a:xfrm flipH="1">
            <a:off x="2020186" y="2724445"/>
            <a:ext cx="148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742B60-C8B3-40F6-A26D-EE1838DE2770}"/>
              </a:ext>
            </a:extLst>
          </p:cNvPr>
          <p:cNvCxnSpPr>
            <a:cxnSpLocks/>
          </p:cNvCxnSpPr>
          <p:nvPr/>
        </p:nvCxnSpPr>
        <p:spPr>
          <a:xfrm>
            <a:off x="5039831" y="1641140"/>
            <a:ext cx="144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0E4A3-F615-4365-B263-46CB220E9BB2}"/>
              </a:ext>
            </a:extLst>
          </p:cNvPr>
          <p:cNvCxnSpPr>
            <a:cxnSpLocks/>
          </p:cNvCxnSpPr>
          <p:nvPr/>
        </p:nvCxnSpPr>
        <p:spPr>
          <a:xfrm flipH="1">
            <a:off x="5039831" y="2718095"/>
            <a:ext cx="144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3C62B-C5DD-4D39-B6BF-35A8A7663A83}"/>
              </a:ext>
            </a:extLst>
          </p:cNvPr>
          <p:cNvSpPr txBox="1"/>
          <p:nvPr/>
        </p:nvSpPr>
        <p:spPr>
          <a:xfrm>
            <a:off x="2059173" y="1391406"/>
            <a:ext cx="12936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0229C-BD25-47D7-B661-70F8E08AAF1D}"/>
              </a:ext>
            </a:extLst>
          </p:cNvPr>
          <p:cNvSpPr txBox="1"/>
          <p:nvPr/>
        </p:nvSpPr>
        <p:spPr>
          <a:xfrm>
            <a:off x="5065522" y="1383137"/>
            <a:ext cx="14194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callback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5420B-92A9-4DD3-A80C-FFF4E14DEE42}"/>
              </a:ext>
            </a:extLst>
          </p:cNvPr>
          <p:cNvSpPr txBox="1"/>
          <p:nvPr/>
        </p:nvSpPr>
        <p:spPr>
          <a:xfrm>
            <a:off x="5365900" y="2447298"/>
            <a:ext cx="1304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completes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FC09D-8E83-4CB5-B367-C75C725F7840}"/>
              </a:ext>
            </a:extLst>
          </p:cNvPr>
          <p:cNvSpPr txBox="1"/>
          <p:nvPr/>
        </p:nvSpPr>
        <p:spPr>
          <a:xfrm>
            <a:off x="2091069" y="2471257"/>
            <a:ext cx="13786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callback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A3139-D4F5-46BD-AC3C-343CB6210E1F}"/>
              </a:ext>
            </a:extLst>
          </p:cNvPr>
          <p:cNvSpPr txBox="1"/>
          <p:nvPr/>
        </p:nvSpPr>
        <p:spPr>
          <a:xfrm>
            <a:off x="3726712" y="904031"/>
            <a:ext cx="117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F9758-C3CF-462E-B2E2-CF1F5DD91243}"/>
              </a:ext>
            </a:extLst>
          </p:cNvPr>
          <p:cNvSpPr txBox="1"/>
          <p:nvPr/>
        </p:nvSpPr>
        <p:spPr>
          <a:xfrm>
            <a:off x="857694" y="3625984"/>
            <a:ext cx="5738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don’t block on external calls, they register callbacks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 operation completes, it executes the callback on the thread pool</a:t>
            </a:r>
          </a:p>
        </p:txBody>
      </p:sp>
    </p:spTree>
    <p:extLst>
      <p:ext uri="{BB962C8B-B14F-4D97-AF65-F5344CB8AC3E}">
        <p14:creationId xmlns:p14="http://schemas.microsoft.com/office/powerpoint/2010/main" val="96015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server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91E7A19-F9EC-4084-9925-178446FC4519}"/>
              </a:ext>
            </a:extLst>
          </p:cNvPr>
          <p:cNvSpPr/>
          <p:nvPr/>
        </p:nvSpPr>
        <p:spPr>
          <a:xfrm>
            <a:off x="1961116" y="903620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ABF7655-2677-41EE-942B-0ED07B12A50C}"/>
              </a:ext>
            </a:extLst>
          </p:cNvPr>
          <p:cNvSpPr/>
          <p:nvPr/>
        </p:nvSpPr>
        <p:spPr>
          <a:xfrm>
            <a:off x="1961116" y="1549938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AE906CB-E817-4891-8C88-7A1E40E6535A}"/>
              </a:ext>
            </a:extLst>
          </p:cNvPr>
          <p:cNvSpPr/>
          <p:nvPr/>
        </p:nvSpPr>
        <p:spPr>
          <a:xfrm>
            <a:off x="1961116" y="2196256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3A5A636-9622-46DC-B2BF-3E8696AB0527}"/>
              </a:ext>
            </a:extLst>
          </p:cNvPr>
          <p:cNvSpPr/>
          <p:nvPr/>
        </p:nvSpPr>
        <p:spPr>
          <a:xfrm>
            <a:off x="1961116" y="2842574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A465547-977B-498D-8BE3-4B9693014B19}"/>
              </a:ext>
            </a:extLst>
          </p:cNvPr>
          <p:cNvSpPr/>
          <p:nvPr/>
        </p:nvSpPr>
        <p:spPr>
          <a:xfrm>
            <a:off x="3665870" y="1034047"/>
            <a:ext cx="871870" cy="209815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Few server threads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1D0EF-100F-436E-A577-0DF0B4E923BE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832986" y="1155257"/>
            <a:ext cx="821439" cy="7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31D8B1-EF14-47D1-9D39-1C3CB6C22C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2832986" y="1801575"/>
            <a:ext cx="832884" cy="28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C249EC-9E47-4582-8F3C-7C8A5650C9D8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832986" y="2083126"/>
            <a:ext cx="832884" cy="36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D6EDA6-6CF9-4AE4-92D2-032D5A479201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832986" y="2204336"/>
            <a:ext cx="821439" cy="88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2F0448F-5D33-44DD-A499-B707B64F703F}"/>
              </a:ext>
            </a:extLst>
          </p:cNvPr>
          <p:cNvSpPr/>
          <p:nvPr/>
        </p:nvSpPr>
        <p:spPr>
          <a:xfrm>
            <a:off x="5364480" y="1034047"/>
            <a:ext cx="1762760" cy="209815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 with another thread pool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96EFE7-10B5-4098-97FC-F4E54D525814}"/>
              </a:ext>
            </a:extLst>
          </p:cNvPr>
          <p:cNvCxnSpPr>
            <a:stCxn id="39" idx="3"/>
            <a:endCxn id="65" idx="1"/>
          </p:cNvCxnSpPr>
          <p:nvPr/>
        </p:nvCxnSpPr>
        <p:spPr>
          <a:xfrm>
            <a:off x="4537740" y="2083126"/>
            <a:ext cx="826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EE9638A-D0F3-453A-8916-66CCE67BC761}"/>
              </a:ext>
            </a:extLst>
          </p:cNvPr>
          <p:cNvSpPr txBox="1"/>
          <p:nvPr/>
        </p:nvSpPr>
        <p:spPr>
          <a:xfrm>
            <a:off x="727740" y="3736607"/>
            <a:ext cx="7620000" cy="7155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few (sometimes 1) server threads that read requests from sockets and write responses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threads propagate the request to the worker threads</a:t>
            </a:r>
            <a:r>
              <a:rPr lang="en-US" dirty="0">
                <a:ea typeface="+mn-lt"/>
                <a:cs typeface="+mn-lt"/>
              </a:rPr>
              <a:t>(depend on CPU count)</a:t>
            </a:r>
            <a:r>
              <a:rPr lang="en-US" dirty="0"/>
              <a:t> using event loop mechanism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24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Reactive Streams specification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329305" y="1053754"/>
            <a:ext cx="8426449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+mj-lt"/>
              </a:rPr>
              <a:t>“Reactor is a fourth-generation reactive library, based on the Reactive Streams specification, for building non-blocking applications on the JVM”.</a:t>
            </a:r>
            <a:r>
              <a:rPr lang="en-US" sz="1400" dirty="0">
                <a:latin typeface="Calibri Light"/>
                <a:ea typeface="Calibri Light"/>
                <a:cs typeface="Calibri Light"/>
              </a:rPr>
              <a:t> </a:t>
            </a: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 Light"/>
                <a:ea typeface="Calibri Light"/>
                <a:cs typeface="Calibri Light"/>
              </a:rPr>
              <a:t>Project reactor is library that implement reactive stream specification. </a:t>
            </a:r>
            <a:endParaRPr lang="en-US" sz="1400" dirty="0">
              <a:latin typeface="Calibri Light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Calibri Light"/>
              </a:rPr>
              <a:t>Project reactor and reactive streams specification are based on Observer Pattern. 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Calibri Light"/>
            </a:endParaRPr>
          </a:p>
          <a:p>
            <a:r>
              <a:rPr lang="en-US" sz="1400" dirty="0">
                <a:latin typeface="Calibri Light"/>
                <a:ea typeface="+mn-lt"/>
                <a:cs typeface="+mn-lt"/>
              </a:rPr>
              <a:t>In the Reactive Streams API there are three main interfaces: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Publisher — emits events to subscribers based on the demands received from its subscribers. A publisher can serve multiple subscribers and it has only one method: subscribe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Subscriber — receives events emitted by the Publisher. The subscribe has four methods to deal with the events received: </a:t>
            </a:r>
            <a:r>
              <a:rPr lang="en-US" sz="1400" err="1">
                <a:latin typeface="Calibri Light"/>
                <a:ea typeface="+mn-lt"/>
                <a:cs typeface="+mn-lt"/>
              </a:rPr>
              <a:t>onSubscribe</a:t>
            </a:r>
            <a:r>
              <a:rPr lang="en-US" sz="1400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err="1">
                <a:latin typeface="Calibri Light"/>
                <a:ea typeface="+mn-lt"/>
                <a:cs typeface="+mn-lt"/>
              </a:rPr>
              <a:t>onNext</a:t>
            </a:r>
            <a:r>
              <a:rPr lang="en-US" sz="1400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err="1">
                <a:latin typeface="Calibri Light"/>
                <a:ea typeface="+mn-lt"/>
                <a:cs typeface="+mn-lt"/>
              </a:rPr>
              <a:t>onError</a:t>
            </a:r>
            <a:r>
              <a:rPr lang="en-US" sz="1400" dirty="0">
                <a:latin typeface="Calibri Light"/>
                <a:ea typeface="+mn-lt"/>
                <a:cs typeface="+mn-lt"/>
              </a:rPr>
              <a:t> and </a:t>
            </a:r>
            <a:r>
              <a:rPr lang="en-US" sz="1400" err="1">
                <a:latin typeface="Calibri Light"/>
                <a:ea typeface="+mn-lt"/>
                <a:cs typeface="+mn-lt"/>
              </a:rPr>
              <a:t>onComplete</a:t>
            </a:r>
            <a:endParaRPr lang="en-US" sz="1400" dirty="0">
              <a:latin typeface="Calibri Light"/>
              <a:ea typeface="+mn-lt"/>
              <a:cs typeface="+mn-lt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Subscription — represents the relationship between the subscriber and the publisher. It has methods that allow requesting for data request(long n) and to cancel the demand of events cancel()</a:t>
            </a:r>
          </a:p>
        </p:txBody>
      </p:sp>
    </p:spTree>
    <p:extLst>
      <p:ext uri="{BB962C8B-B14F-4D97-AF65-F5344CB8AC3E}">
        <p14:creationId xmlns:p14="http://schemas.microsoft.com/office/powerpoint/2010/main" val="24654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616-7A44-7076-6CC8-259F6300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Publisher/Subscriber Communication</a:t>
            </a:r>
            <a:endParaRPr lang="en-US"/>
          </a:p>
        </p:txBody>
      </p:sp>
      <p:pic>
        <p:nvPicPr>
          <p:cNvPr id="5" name="Picture 3" descr="Text&#10;&#10;Description automatically generated">
            <a:extLst>
              <a:ext uri="{FF2B5EF4-FFF2-40B4-BE49-F238E27FC236}">
                <a16:creationId xmlns:a16="http://schemas.microsoft.com/office/drawing/2014/main" id="{2C899144-8B48-7452-93CA-08333868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38" y="1170105"/>
            <a:ext cx="2931376" cy="1113635"/>
          </a:xfrm>
          <a:prstGeom prst="rect">
            <a:avLst/>
          </a:prstGeom>
        </p:spPr>
      </p:pic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E31C7BFE-8E54-8225-97F6-183BAC77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55" y="1638842"/>
            <a:ext cx="3631207" cy="610697"/>
          </a:xfrm>
          <a:prstGeom prst="rect">
            <a:avLst/>
          </a:prstGeom>
        </p:spPr>
      </p:pic>
      <p:pic>
        <p:nvPicPr>
          <p:cNvPr id="9" name="Picture 7" descr="Text&#10;&#10;Description automatically generated">
            <a:extLst>
              <a:ext uri="{FF2B5EF4-FFF2-40B4-BE49-F238E27FC236}">
                <a16:creationId xmlns:a16="http://schemas.microsoft.com/office/drawing/2014/main" id="{FBA02AA1-BC32-220A-E9D3-999D70E93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93" y="3111497"/>
            <a:ext cx="2563619" cy="8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7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4844-7BB2-254C-9E02-9A7B6C4A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Reactor publishers</a:t>
            </a: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B260503-D0EB-A3A8-A7E0-94DE6050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19" y="902194"/>
            <a:ext cx="3631207" cy="61069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AAC243-2A26-C05C-8C59-ECE0E83F0982}"/>
              </a:ext>
            </a:extLst>
          </p:cNvPr>
          <p:cNvSpPr/>
          <p:nvPr/>
        </p:nvSpPr>
        <p:spPr>
          <a:xfrm>
            <a:off x="1543049" y="2735745"/>
            <a:ext cx="1397689" cy="91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Mono&lt;T&gt;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34AFE3-6978-EA0A-3099-2C35CA175DE4}"/>
              </a:ext>
            </a:extLst>
          </p:cNvPr>
          <p:cNvSpPr/>
          <p:nvPr/>
        </p:nvSpPr>
        <p:spPr>
          <a:xfrm>
            <a:off x="5916267" y="2766804"/>
            <a:ext cx="1397689" cy="91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Flux&lt;T&gt;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45128A-0E1B-6F95-6DDF-9BEBAA76876D}"/>
              </a:ext>
            </a:extLst>
          </p:cNvPr>
          <p:cNvCxnSpPr/>
          <p:nvPr/>
        </p:nvCxnSpPr>
        <p:spPr>
          <a:xfrm>
            <a:off x="4891294" y="1636227"/>
            <a:ext cx="1398931" cy="88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5ADA08-2061-40FB-9ED0-48CB5E2D8786}"/>
              </a:ext>
            </a:extLst>
          </p:cNvPr>
          <p:cNvCxnSpPr>
            <a:cxnSpLocks/>
          </p:cNvCxnSpPr>
          <p:nvPr/>
        </p:nvCxnSpPr>
        <p:spPr>
          <a:xfrm flipH="1">
            <a:off x="2587901" y="1636226"/>
            <a:ext cx="1197664" cy="88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184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696</Words>
  <Application>Microsoft Office PowerPoint</Application>
  <PresentationFormat>On-screen Show (16:9)</PresentationFormat>
  <Paragraphs>106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Covers</vt:lpstr>
      <vt:lpstr>General</vt:lpstr>
      <vt:lpstr>Breakers</vt:lpstr>
      <vt:lpstr>1_General</vt:lpstr>
      <vt:lpstr>PowerPoint Presentation</vt:lpstr>
      <vt:lpstr>Reactive programming vs Reactive systems</vt:lpstr>
      <vt:lpstr>Thread-per-request model</vt:lpstr>
      <vt:lpstr>Reactive model</vt:lpstr>
      <vt:lpstr>Event loop</vt:lpstr>
      <vt:lpstr>Reactive server</vt:lpstr>
      <vt:lpstr>Reactive Streams specification</vt:lpstr>
      <vt:lpstr>Publisher/Subscriber Communication</vt:lpstr>
      <vt:lpstr>Project Reactor publishers</vt:lpstr>
      <vt:lpstr>Mono</vt:lpstr>
      <vt:lpstr>Flux</vt:lpstr>
      <vt:lpstr>PowerPoint Presentation</vt:lpstr>
      <vt:lpstr>Mono and Flux operations</vt:lpstr>
      <vt:lpstr>WebFlux advantages and disadvantages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186</cp:revision>
  <dcterms:created xsi:type="dcterms:W3CDTF">2022-03-19T11:31:21Z</dcterms:created>
  <dcterms:modified xsi:type="dcterms:W3CDTF">2022-04-05T08:44:01Z</dcterms:modified>
</cp:coreProperties>
</file>