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4"/>
  </p:notesMasterIdLst>
  <p:handoutMasterIdLst>
    <p:handoutMasterId r:id="rId25"/>
  </p:handoutMasterIdLst>
  <p:sldIdLst>
    <p:sldId id="272" r:id="rId8"/>
    <p:sldId id="4032" r:id="rId9"/>
    <p:sldId id="4047" r:id="rId10"/>
    <p:sldId id="4034" r:id="rId11"/>
    <p:sldId id="4035" r:id="rId12"/>
    <p:sldId id="4037" r:id="rId13"/>
    <p:sldId id="4038" r:id="rId14"/>
    <p:sldId id="4042" r:id="rId15"/>
    <p:sldId id="4043" r:id="rId16"/>
    <p:sldId id="4039" r:id="rId17"/>
    <p:sldId id="4045" r:id="rId18"/>
    <p:sldId id="4046" r:id="rId19"/>
    <p:sldId id="4022" r:id="rId20"/>
    <p:sldId id="4041" r:id="rId21"/>
    <p:sldId id="4028" r:id="rId22"/>
    <p:sldId id="4031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9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C7D8B-F60C-4E99-AFDC-A9446D79F23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886484D-1336-478A-B363-36B944673F8A}">
      <dgm:prSet/>
      <dgm:spPr/>
      <dgm:t>
        <a:bodyPr/>
        <a:lstStyle/>
        <a:p>
          <a:r>
            <a:rPr lang="en-US" b="1"/>
            <a:t>Advantages</a:t>
          </a:r>
          <a:r>
            <a:rPr lang="en-US"/>
            <a:t>:</a:t>
          </a:r>
        </a:p>
      </dgm:t>
    </dgm:pt>
    <dgm:pt modelId="{541F3991-4DE9-45A7-93B2-51BBB185AFEA}" type="parTrans" cxnId="{B505828F-7757-4E38-8197-677068A06A4A}">
      <dgm:prSet/>
      <dgm:spPr/>
      <dgm:t>
        <a:bodyPr/>
        <a:lstStyle/>
        <a:p>
          <a:endParaRPr lang="en-US"/>
        </a:p>
      </dgm:t>
    </dgm:pt>
    <dgm:pt modelId="{14DC516C-0F10-4F0B-A81A-38015235EED9}" type="sibTrans" cxnId="{B505828F-7757-4E38-8197-677068A06A4A}">
      <dgm:prSet/>
      <dgm:spPr/>
      <dgm:t>
        <a:bodyPr/>
        <a:lstStyle/>
        <a:p>
          <a:endParaRPr lang="en-US"/>
        </a:p>
      </dgm:t>
    </dgm:pt>
    <dgm:pt modelId="{4DCD5DE2-230F-4475-8391-2A1FE7131056}">
      <dgm:prSet/>
      <dgm:spPr/>
      <dgm:t>
        <a:bodyPr/>
        <a:lstStyle/>
        <a:p>
          <a:r>
            <a:rPr lang="en-US" b="0" i="0"/>
            <a:t>Simple and easy to understand and use</a:t>
          </a:r>
          <a:endParaRPr lang="en-US"/>
        </a:p>
      </dgm:t>
    </dgm:pt>
    <dgm:pt modelId="{B8A1B6A1-4FD6-4C75-AB3C-FAF360D74E83}" type="parTrans" cxnId="{A8594133-3DFA-445A-B653-0701E7B122B9}">
      <dgm:prSet/>
      <dgm:spPr/>
      <dgm:t>
        <a:bodyPr/>
        <a:lstStyle/>
        <a:p>
          <a:endParaRPr lang="en-US"/>
        </a:p>
      </dgm:t>
    </dgm:pt>
    <dgm:pt modelId="{B8FB5C0A-021B-4F79-B1B3-1E1AD9D39459}" type="sibTrans" cxnId="{A8594133-3DFA-445A-B653-0701E7B122B9}">
      <dgm:prSet/>
      <dgm:spPr/>
      <dgm:t>
        <a:bodyPr/>
        <a:lstStyle/>
        <a:p>
          <a:endParaRPr lang="en-US"/>
        </a:p>
      </dgm:t>
    </dgm:pt>
    <dgm:pt modelId="{E8F92DE1-37B6-4217-839B-7B93DB7F4FA7}">
      <dgm:prSet/>
      <dgm:spPr/>
      <dgm:t>
        <a:bodyPr/>
        <a:lstStyle/>
        <a:p>
          <a:r>
            <a:rPr lang="en-US" b="0" i="0"/>
            <a:t>Easy to manage </a:t>
          </a:r>
          <a:endParaRPr lang="en-US"/>
        </a:p>
      </dgm:t>
    </dgm:pt>
    <dgm:pt modelId="{19EEDF01-D356-4D69-A1EF-D5A3E2BBE8E5}" type="parTrans" cxnId="{6D70EE56-1D2E-4BF3-B7EB-5266C6D5ECA8}">
      <dgm:prSet/>
      <dgm:spPr/>
      <dgm:t>
        <a:bodyPr/>
        <a:lstStyle/>
        <a:p>
          <a:endParaRPr lang="en-US"/>
        </a:p>
      </dgm:t>
    </dgm:pt>
    <dgm:pt modelId="{7F5B339E-CEE3-4582-82B0-6162FC5621F9}" type="sibTrans" cxnId="{6D70EE56-1D2E-4BF3-B7EB-5266C6D5ECA8}">
      <dgm:prSet/>
      <dgm:spPr/>
      <dgm:t>
        <a:bodyPr/>
        <a:lstStyle/>
        <a:p>
          <a:endParaRPr lang="en-US"/>
        </a:p>
      </dgm:t>
    </dgm:pt>
    <dgm:pt modelId="{304BF339-6EA8-48BC-8E7C-D4D6756656F9}">
      <dgm:prSet/>
      <dgm:spPr/>
      <dgm:t>
        <a:bodyPr/>
        <a:lstStyle/>
        <a:p>
          <a:r>
            <a:rPr lang="en-US" b="0" i="0"/>
            <a:t>Works well for smaller projects where requirements are very well understood.</a:t>
          </a:r>
          <a:endParaRPr lang="en-US"/>
        </a:p>
      </dgm:t>
    </dgm:pt>
    <dgm:pt modelId="{B00DD260-E2C9-44B7-8903-F0C93C9F7314}" type="parTrans" cxnId="{4CCC5C8E-0E9F-4A7E-AF69-3FDA0D30F64B}">
      <dgm:prSet/>
      <dgm:spPr/>
      <dgm:t>
        <a:bodyPr/>
        <a:lstStyle/>
        <a:p>
          <a:endParaRPr lang="en-US"/>
        </a:p>
      </dgm:t>
    </dgm:pt>
    <dgm:pt modelId="{FA29F699-6D20-4972-9716-5B57633DA13E}" type="sibTrans" cxnId="{4CCC5C8E-0E9F-4A7E-AF69-3FDA0D30F64B}">
      <dgm:prSet/>
      <dgm:spPr/>
      <dgm:t>
        <a:bodyPr/>
        <a:lstStyle/>
        <a:p>
          <a:endParaRPr lang="en-US"/>
        </a:p>
      </dgm:t>
    </dgm:pt>
    <dgm:pt modelId="{D7545E70-A3FF-4540-AB7C-B20AD11880A7}">
      <dgm:prSet/>
      <dgm:spPr/>
      <dgm:t>
        <a:bodyPr/>
        <a:lstStyle/>
        <a:p>
          <a:r>
            <a:rPr lang="en-US" b="0" i="0"/>
            <a:t>Clearly defined stages.</a:t>
          </a:r>
          <a:endParaRPr lang="en-US"/>
        </a:p>
      </dgm:t>
    </dgm:pt>
    <dgm:pt modelId="{49D3574F-5452-46F8-92BC-4DD5A41BF236}" type="parTrans" cxnId="{E832E21B-7384-4C7E-A024-0BAD5DD4D153}">
      <dgm:prSet/>
      <dgm:spPr/>
      <dgm:t>
        <a:bodyPr/>
        <a:lstStyle/>
        <a:p>
          <a:endParaRPr lang="en-US"/>
        </a:p>
      </dgm:t>
    </dgm:pt>
    <dgm:pt modelId="{EEE1C772-5720-423F-8961-35A0EE67080C}" type="sibTrans" cxnId="{E832E21B-7384-4C7E-A024-0BAD5DD4D153}">
      <dgm:prSet/>
      <dgm:spPr/>
      <dgm:t>
        <a:bodyPr/>
        <a:lstStyle/>
        <a:p>
          <a:endParaRPr lang="en-US"/>
        </a:p>
      </dgm:t>
    </dgm:pt>
    <dgm:pt modelId="{37FD889F-9B32-40A1-818E-9115356A08E1}" type="pres">
      <dgm:prSet presAssocID="{F5CC7D8B-F60C-4E99-AFDC-A9446D79F23D}" presName="linear" presStyleCnt="0">
        <dgm:presLayoutVars>
          <dgm:animLvl val="lvl"/>
          <dgm:resizeHandles val="exact"/>
        </dgm:presLayoutVars>
      </dgm:prSet>
      <dgm:spPr/>
    </dgm:pt>
    <dgm:pt modelId="{6011FD56-D428-4E6E-B632-A030318D0969}" type="pres">
      <dgm:prSet presAssocID="{1886484D-1336-478A-B363-36B944673F8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6E6D5C-9075-4B9A-BDE3-2118564309B7}" type="pres">
      <dgm:prSet presAssocID="{1886484D-1336-478A-B363-36B944673F8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832E21B-7384-4C7E-A024-0BAD5DD4D153}" srcId="{1886484D-1336-478A-B363-36B944673F8A}" destId="{D7545E70-A3FF-4540-AB7C-B20AD11880A7}" srcOrd="3" destOrd="0" parTransId="{49D3574F-5452-46F8-92BC-4DD5A41BF236}" sibTransId="{EEE1C772-5720-423F-8961-35A0EE67080C}"/>
    <dgm:cxn modelId="{A8594133-3DFA-445A-B653-0701E7B122B9}" srcId="{1886484D-1336-478A-B363-36B944673F8A}" destId="{4DCD5DE2-230F-4475-8391-2A1FE7131056}" srcOrd="0" destOrd="0" parTransId="{B8A1B6A1-4FD6-4C75-AB3C-FAF360D74E83}" sibTransId="{B8FB5C0A-021B-4F79-B1B3-1E1AD9D39459}"/>
    <dgm:cxn modelId="{D04D6462-ABCE-4F21-A1CB-76FAAADAC68C}" type="presOf" srcId="{E8F92DE1-37B6-4217-839B-7B93DB7F4FA7}" destId="{6F6E6D5C-9075-4B9A-BDE3-2118564309B7}" srcOrd="0" destOrd="1" presId="urn:microsoft.com/office/officeart/2005/8/layout/vList2"/>
    <dgm:cxn modelId="{9D86A650-334E-44C4-B032-921CC5EA449D}" type="presOf" srcId="{F5CC7D8B-F60C-4E99-AFDC-A9446D79F23D}" destId="{37FD889F-9B32-40A1-818E-9115356A08E1}" srcOrd="0" destOrd="0" presId="urn:microsoft.com/office/officeart/2005/8/layout/vList2"/>
    <dgm:cxn modelId="{98E30B54-BB1A-4F9F-95F4-FA57534EF363}" type="presOf" srcId="{304BF339-6EA8-48BC-8E7C-D4D6756656F9}" destId="{6F6E6D5C-9075-4B9A-BDE3-2118564309B7}" srcOrd="0" destOrd="2" presId="urn:microsoft.com/office/officeart/2005/8/layout/vList2"/>
    <dgm:cxn modelId="{6D70EE56-1D2E-4BF3-B7EB-5266C6D5ECA8}" srcId="{1886484D-1336-478A-B363-36B944673F8A}" destId="{E8F92DE1-37B6-4217-839B-7B93DB7F4FA7}" srcOrd="1" destOrd="0" parTransId="{19EEDF01-D356-4D69-A1EF-D5A3E2BBE8E5}" sibTransId="{7F5B339E-CEE3-4582-82B0-6162FC5621F9}"/>
    <dgm:cxn modelId="{4CCC5C8E-0E9F-4A7E-AF69-3FDA0D30F64B}" srcId="{1886484D-1336-478A-B363-36B944673F8A}" destId="{304BF339-6EA8-48BC-8E7C-D4D6756656F9}" srcOrd="2" destOrd="0" parTransId="{B00DD260-E2C9-44B7-8903-F0C93C9F7314}" sibTransId="{FA29F699-6D20-4972-9716-5B57633DA13E}"/>
    <dgm:cxn modelId="{B505828F-7757-4E38-8197-677068A06A4A}" srcId="{F5CC7D8B-F60C-4E99-AFDC-A9446D79F23D}" destId="{1886484D-1336-478A-B363-36B944673F8A}" srcOrd="0" destOrd="0" parTransId="{541F3991-4DE9-45A7-93B2-51BBB185AFEA}" sibTransId="{14DC516C-0F10-4F0B-A81A-38015235EED9}"/>
    <dgm:cxn modelId="{BB9D5EA3-59F6-441D-9B13-D7F8CB0E46ED}" type="presOf" srcId="{4DCD5DE2-230F-4475-8391-2A1FE7131056}" destId="{6F6E6D5C-9075-4B9A-BDE3-2118564309B7}" srcOrd="0" destOrd="0" presId="urn:microsoft.com/office/officeart/2005/8/layout/vList2"/>
    <dgm:cxn modelId="{5757D7A8-EB43-4BCB-8932-577C67A84B7D}" type="presOf" srcId="{1886484D-1336-478A-B363-36B944673F8A}" destId="{6011FD56-D428-4E6E-B632-A030318D0969}" srcOrd="0" destOrd="0" presId="urn:microsoft.com/office/officeart/2005/8/layout/vList2"/>
    <dgm:cxn modelId="{92FE30E7-647E-428C-BC69-D6F66B32A977}" type="presOf" srcId="{D7545E70-A3FF-4540-AB7C-B20AD11880A7}" destId="{6F6E6D5C-9075-4B9A-BDE3-2118564309B7}" srcOrd="0" destOrd="3" presId="urn:microsoft.com/office/officeart/2005/8/layout/vList2"/>
    <dgm:cxn modelId="{B034A3CB-DD8F-4774-B5A8-21E5C2BDD869}" type="presParOf" srcId="{37FD889F-9B32-40A1-818E-9115356A08E1}" destId="{6011FD56-D428-4E6E-B632-A030318D0969}" srcOrd="0" destOrd="0" presId="urn:microsoft.com/office/officeart/2005/8/layout/vList2"/>
    <dgm:cxn modelId="{8FE1B8B5-7E87-4FD7-A4B8-4F77BBCCB69C}" type="presParOf" srcId="{37FD889F-9B32-40A1-818E-9115356A08E1}" destId="{6F6E6D5C-9075-4B9A-BDE3-2118564309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E3A10-977D-408E-B521-1E28217696E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12F0913-88B2-4750-AD72-F2693DFCC2EE}">
      <dgm:prSet/>
      <dgm:spPr/>
      <dgm:t>
        <a:bodyPr/>
        <a:lstStyle/>
        <a:p>
          <a:pPr>
            <a:defRPr cap="all"/>
          </a:pPr>
          <a:r>
            <a:rPr lang="en-US" b="0" i="0"/>
            <a:t>Burn-down chart</a:t>
          </a:r>
          <a:endParaRPr lang="en-US"/>
        </a:p>
      </dgm:t>
    </dgm:pt>
    <dgm:pt modelId="{C647E09D-AC35-49D7-8BB3-46174CEBFDB4}" type="parTrans" cxnId="{B83A494E-04F0-4B9F-8BC9-53BB721F8604}">
      <dgm:prSet/>
      <dgm:spPr/>
      <dgm:t>
        <a:bodyPr/>
        <a:lstStyle/>
        <a:p>
          <a:endParaRPr lang="en-US"/>
        </a:p>
      </dgm:t>
    </dgm:pt>
    <dgm:pt modelId="{2AE7D74A-C28C-4CFD-879E-7D1A0C52913A}" type="sibTrans" cxnId="{B83A494E-04F0-4B9F-8BC9-53BB721F8604}">
      <dgm:prSet/>
      <dgm:spPr/>
      <dgm:t>
        <a:bodyPr/>
        <a:lstStyle/>
        <a:p>
          <a:endParaRPr lang="en-US"/>
        </a:p>
      </dgm:t>
    </dgm:pt>
    <dgm:pt modelId="{D610C071-4700-42D8-9BF1-5571E75DE0B9}">
      <dgm:prSet/>
      <dgm:spPr/>
      <dgm:t>
        <a:bodyPr/>
        <a:lstStyle/>
        <a:p>
          <a:pPr>
            <a:defRPr cap="all"/>
          </a:pPr>
          <a:r>
            <a:rPr lang="en-US"/>
            <a:t>Estimation techniques</a:t>
          </a:r>
        </a:p>
      </dgm:t>
    </dgm:pt>
    <dgm:pt modelId="{8142C349-7A73-4C54-B398-FC024F3F2F6D}" type="parTrans" cxnId="{EE551DBF-9F99-4FAF-8F58-866563CE60A9}">
      <dgm:prSet/>
      <dgm:spPr/>
      <dgm:t>
        <a:bodyPr/>
        <a:lstStyle/>
        <a:p>
          <a:endParaRPr lang="en-US"/>
        </a:p>
      </dgm:t>
    </dgm:pt>
    <dgm:pt modelId="{9CB1BFAF-3D9E-4F9B-B2BC-2F1704A4DA6F}" type="sibTrans" cxnId="{EE551DBF-9F99-4FAF-8F58-866563CE60A9}">
      <dgm:prSet/>
      <dgm:spPr/>
      <dgm:t>
        <a:bodyPr/>
        <a:lstStyle/>
        <a:p>
          <a:endParaRPr lang="en-US"/>
        </a:p>
      </dgm:t>
    </dgm:pt>
    <dgm:pt modelId="{93836412-EDE4-4D04-BE98-6E45903C91FE}">
      <dgm:prSet/>
      <dgm:spPr/>
      <dgm:t>
        <a:bodyPr/>
        <a:lstStyle/>
        <a:p>
          <a:pPr>
            <a:defRPr cap="all"/>
          </a:pPr>
          <a:r>
            <a:rPr lang="en-US" b="0" i="0"/>
            <a:t>Metrics</a:t>
          </a:r>
          <a:endParaRPr lang="en-US"/>
        </a:p>
      </dgm:t>
    </dgm:pt>
    <dgm:pt modelId="{BC4E1EBF-C919-40BD-B007-DFA4EEB0A2CD}" type="parTrans" cxnId="{3121CA06-9A7E-4CBF-B32E-4BE5B9741E1F}">
      <dgm:prSet/>
      <dgm:spPr/>
      <dgm:t>
        <a:bodyPr/>
        <a:lstStyle/>
        <a:p>
          <a:endParaRPr lang="en-US"/>
        </a:p>
      </dgm:t>
    </dgm:pt>
    <dgm:pt modelId="{B8AA2444-468E-4B6B-BB4B-320C33433DE8}" type="sibTrans" cxnId="{3121CA06-9A7E-4CBF-B32E-4BE5B9741E1F}">
      <dgm:prSet/>
      <dgm:spPr/>
      <dgm:t>
        <a:bodyPr/>
        <a:lstStyle/>
        <a:p>
          <a:endParaRPr lang="en-US"/>
        </a:p>
      </dgm:t>
    </dgm:pt>
    <dgm:pt modelId="{BEF9C5BF-6B93-4201-A2A5-A06D037D34CC}">
      <dgm:prSet/>
      <dgm:spPr/>
      <dgm:t>
        <a:bodyPr/>
        <a:lstStyle/>
        <a:p>
          <a:pPr>
            <a:defRPr cap="all"/>
          </a:pPr>
          <a:r>
            <a:rPr lang="en-US" b="0" i="0"/>
            <a:t>Conflicts resolving</a:t>
          </a:r>
          <a:endParaRPr lang="en-US"/>
        </a:p>
      </dgm:t>
    </dgm:pt>
    <dgm:pt modelId="{736721A2-F3FB-485E-974B-B818CE8E7A33}" type="parTrans" cxnId="{16216EF4-48AF-4D0D-972A-A80662FAA161}">
      <dgm:prSet/>
      <dgm:spPr/>
      <dgm:t>
        <a:bodyPr/>
        <a:lstStyle/>
        <a:p>
          <a:endParaRPr lang="en-US"/>
        </a:p>
      </dgm:t>
    </dgm:pt>
    <dgm:pt modelId="{7422DD68-BA44-4CA0-B8C3-136621D2F5F0}" type="sibTrans" cxnId="{16216EF4-48AF-4D0D-972A-A80662FAA161}">
      <dgm:prSet/>
      <dgm:spPr/>
      <dgm:t>
        <a:bodyPr/>
        <a:lstStyle/>
        <a:p>
          <a:endParaRPr lang="en-US"/>
        </a:p>
      </dgm:t>
    </dgm:pt>
    <dgm:pt modelId="{B09BE61A-3B5F-4070-8FC3-AAED7EC6A1DD}">
      <dgm:prSet/>
      <dgm:spPr/>
      <dgm:t>
        <a:bodyPr/>
        <a:lstStyle/>
        <a:p>
          <a:pPr>
            <a:defRPr cap="all"/>
          </a:pPr>
          <a:r>
            <a:rPr lang="en-US"/>
            <a:t>Engineering Excellence</a:t>
          </a:r>
        </a:p>
      </dgm:t>
    </dgm:pt>
    <dgm:pt modelId="{97410FB7-F7B7-4BDF-97E2-5D70E2F69CE5}" type="parTrans" cxnId="{6F0AE603-1F0E-4B5D-A77F-DD79260DE8CC}">
      <dgm:prSet/>
      <dgm:spPr/>
      <dgm:t>
        <a:bodyPr/>
        <a:lstStyle/>
        <a:p>
          <a:endParaRPr lang="en-US"/>
        </a:p>
      </dgm:t>
    </dgm:pt>
    <dgm:pt modelId="{DCD70362-FF23-4663-8782-B7A898BE6D5C}" type="sibTrans" cxnId="{6F0AE603-1F0E-4B5D-A77F-DD79260DE8CC}">
      <dgm:prSet/>
      <dgm:spPr/>
      <dgm:t>
        <a:bodyPr/>
        <a:lstStyle/>
        <a:p>
          <a:endParaRPr lang="en-US"/>
        </a:p>
      </dgm:t>
    </dgm:pt>
    <dgm:pt modelId="{FD4E79BD-F04B-40D7-B939-19074DAA4389}" type="pres">
      <dgm:prSet presAssocID="{3F5E3A10-977D-408E-B521-1E28217696E8}" presName="root" presStyleCnt="0">
        <dgm:presLayoutVars>
          <dgm:dir/>
          <dgm:resizeHandles val="exact"/>
        </dgm:presLayoutVars>
      </dgm:prSet>
      <dgm:spPr/>
    </dgm:pt>
    <dgm:pt modelId="{6EBEC398-0DB2-428F-8036-28EA23CF6097}" type="pres">
      <dgm:prSet presAssocID="{C12F0913-88B2-4750-AD72-F2693DFCC2EE}" presName="compNode" presStyleCnt="0"/>
      <dgm:spPr/>
    </dgm:pt>
    <dgm:pt modelId="{8A6CFE91-BC21-4C86-91D3-BA4987E9DBF1}" type="pres">
      <dgm:prSet presAssocID="{C12F0913-88B2-4750-AD72-F2693DFCC2EE}" presName="iconBgRect" presStyleLbl="bgShp" presStyleIdx="0" presStyleCnt="5"/>
      <dgm:spPr/>
    </dgm:pt>
    <dgm:pt modelId="{21FB5620-20F6-4D55-8D8D-4DD65A5B7850}" type="pres">
      <dgm:prSet presAssocID="{C12F0913-88B2-4750-AD72-F2693DFCC2E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Огонь"/>
        </a:ext>
      </dgm:extLst>
    </dgm:pt>
    <dgm:pt modelId="{C8042A88-E20F-477D-BCEE-98BB628D97F2}" type="pres">
      <dgm:prSet presAssocID="{C12F0913-88B2-4750-AD72-F2693DFCC2EE}" presName="spaceRect" presStyleCnt="0"/>
      <dgm:spPr/>
    </dgm:pt>
    <dgm:pt modelId="{E52C0CEC-6D31-44FE-A18F-561696871228}" type="pres">
      <dgm:prSet presAssocID="{C12F0913-88B2-4750-AD72-F2693DFCC2EE}" presName="textRect" presStyleLbl="revTx" presStyleIdx="0" presStyleCnt="5">
        <dgm:presLayoutVars>
          <dgm:chMax val="1"/>
          <dgm:chPref val="1"/>
        </dgm:presLayoutVars>
      </dgm:prSet>
      <dgm:spPr/>
    </dgm:pt>
    <dgm:pt modelId="{C686B8D0-39BF-4C4C-810B-CC592CDF17AB}" type="pres">
      <dgm:prSet presAssocID="{2AE7D74A-C28C-4CFD-879E-7D1A0C52913A}" presName="sibTrans" presStyleCnt="0"/>
      <dgm:spPr/>
    </dgm:pt>
    <dgm:pt modelId="{F03C40AE-A194-4AC7-962C-2E68E6018620}" type="pres">
      <dgm:prSet presAssocID="{D610C071-4700-42D8-9BF1-5571E75DE0B9}" presName="compNode" presStyleCnt="0"/>
      <dgm:spPr/>
    </dgm:pt>
    <dgm:pt modelId="{246B5374-98EA-449A-B7AF-6941774EEAC3}" type="pres">
      <dgm:prSet presAssocID="{D610C071-4700-42D8-9BF1-5571E75DE0B9}" presName="iconBgRect" presStyleLbl="bgShp" presStyleIdx="1" presStyleCnt="5"/>
      <dgm:spPr/>
    </dgm:pt>
    <dgm:pt modelId="{2C09DE16-CC1E-4664-8957-217E25217D4E}" type="pres">
      <dgm:prSet presAssocID="{D610C071-4700-42D8-9BF1-5571E75DE0B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лькулятор"/>
        </a:ext>
      </dgm:extLst>
    </dgm:pt>
    <dgm:pt modelId="{D0D6C3BA-EA3F-4B9B-B126-F0452CD9C034}" type="pres">
      <dgm:prSet presAssocID="{D610C071-4700-42D8-9BF1-5571E75DE0B9}" presName="spaceRect" presStyleCnt="0"/>
      <dgm:spPr/>
    </dgm:pt>
    <dgm:pt modelId="{10459B1F-605B-4747-803D-6FC9BA50006F}" type="pres">
      <dgm:prSet presAssocID="{D610C071-4700-42D8-9BF1-5571E75DE0B9}" presName="textRect" presStyleLbl="revTx" presStyleIdx="1" presStyleCnt="5">
        <dgm:presLayoutVars>
          <dgm:chMax val="1"/>
          <dgm:chPref val="1"/>
        </dgm:presLayoutVars>
      </dgm:prSet>
      <dgm:spPr/>
    </dgm:pt>
    <dgm:pt modelId="{37B07545-EDC4-497A-AB8F-C97592292085}" type="pres">
      <dgm:prSet presAssocID="{9CB1BFAF-3D9E-4F9B-B2BC-2F1704A4DA6F}" presName="sibTrans" presStyleCnt="0"/>
      <dgm:spPr/>
    </dgm:pt>
    <dgm:pt modelId="{97FF7F37-C4E2-4D36-90D4-6281996BC41D}" type="pres">
      <dgm:prSet presAssocID="{93836412-EDE4-4D04-BE98-6E45903C91FE}" presName="compNode" presStyleCnt="0"/>
      <dgm:spPr/>
    </dgm:pt>
    <dgm:pt modelId="{0685AC96-85BA-4F6F-AD79-A3B484EE1461}" type="pres">
      <dgm:prSet presAssocID="{93836412-EDE4-4D04-BE98-6E45903C91FE}" presName="iconBgRect" presStyleLbl="bgShp" presStyleIdx="2" presStyleCnt="5"/>
      <dgm:spPr/>
    </dgm:pt>
    <dgm:pt modelId="{0AF6E7E9-5260-43BC-99C5-267ED84A6697}" type="pres">
      <dgm:prSet presAssocID="{93836412-EDE4-4D04-BE98-6E45903C91F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FBCDF9-E013-41DD-B08F-4EE7FD58DD0F}" type="pres">
      <dgm:prSet presAssocID="{93836412-EDE4-4D04-BE98-6E45903C91FE}" presName="spaceRect" presStyleCnt="0"/>
      <dgm:spPr/>
    </dgm:pt>
    <dgm:pt modelId="{491E4823-0E02-44E6-B92E-F109B653FD50}" type="pres">
      <dgm:prSet presAssocID="{93836412-EDE4-4D04-BE98-6E45903C91FE}" presName="textRect" presStyleLbl="revTx" presStyleIdx="2" presStyleCnt="5">
        <dgm:presLayoutVars>
          <dgm:chMax val="1"/>
          <dgm:chPref val="1"/>
        </dgm:presLayoutVars>
      </dgm:prSet>
      <dgm:spPr/>
    </dgm:pt>
    <dgm:pt modelId="{65E19DD0-3304-4139-BD82-500EBF74B9AF}" type="pres">
      <dgm:prSet presAssocID="{B8AA2444-468E-4B6B-BB4B-320C33433DE8}" presName="sibTrans" presStyleCnt="0"/>
      <dgm:spPr/>
    </dgm:pt>
    <dgm:pt modelId="{7E049E10-A7CA-4DF8-AF47-6BC351784244}" type="pres">
      <dgm:prSet presAssocID="{BEF9C5BF-6B93-4201-A2A5-A06D037D34CC}" presName="compNode" presStyleCnt="0"/>
      <dgm:spPr/>
    </dgm:pt>
    <dgm:pt modelId="{EF6ABA81-4D95-4975-8E04-8D7FF208C63D}" type="pres">
      <dgm:prSet presAssocID="{BEF9C5BF-6B93-4201-A2A5-A06D037D34CC}" presName="iconBgRect" presStyleLbl="bgShp" presStyleIdx="3" presStyleCnt="5"/>
      <dgm:spPr/>
    </dgm:pt>
    <dgm:pt modelId="{EA7860A8-8865-4D0E-8C24-BB86D58896DD}" type="pres">
      <dgm:prSet presAssocID="{BEF9C5BF-6B93-4201-A2A5-A06D037D34C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укопожатие"/>
        </a:ext>
      </dgm:extLst>
    </dgm:pt>
    <dgm:pt modelId="{D44F8956-2926-4F56-BAED-F6ACDFEA9C86}" type="pres">
      <dgm:prSet presAssocID="{BEF9C5BF-6B93-4201-A2A5-A06D037D34CC}" presName="spaceRect" presStyleCnt="0"/>
      <dgm:spPr/>
    </dgm:pt>
    <dgm:pt modelId="{110201C8-D5FD-458F-A75F-4B98C9DDA960}" type="pres">
      <dgm:prSet presAssocID="{BEF9C5BF-6B93-4201-A2A5-A06D037D34CC}" presName="textRect" presStyleLbl="revTx" presStyleIdx="3" presStyleCnt="5">
        <dgm:presLayoutVars>
          <dgm:chMax val="1"/>
          <dgm:chPref val="1"/>
        </dgm:presLayoutVars>
      </dgm:prSet>
      <dgm:spPr/>
    </dgm:pt>
    <dgm:pt modelId="{B1BA499F-06A3-4A9D-AB27-EE0421233FB3}" type="pres">
      <dgm:prSet presAssocID="{7422DD68-BA44-4CA0-B8C3-136621D2F5F0}" presName="sibTrans" presStyleCnt="0"/>
      <dgm:spPr/>
    </dgm:pt>
    <dgm:pt modelId="{9889754B-4CE2-4E82-9AB4-9E239AC56270}" type="pres">
      <dgm:prSet presAssocID="{B09BE61A-3B5F-4070-8FC3-AAED7EC6A1DD}" presName="compNode" presStyleCnt="0"/>
      <dgm:spPr/>
    </dgm:pt>
    <dgm:pt modelId="{D1C5696E-7405-486B-A5A9-2A2C164410E3}" type="pres">
      <dgm:prSet presAssocID="{B09BE61A-3B5F-4070-8FC3-AAED7EC6A1DD}" presName="iconBgRect" presStyleLbl="bgShp" presStyleIdx="4" presStyleCnt="5"/>
      <dgm:spPr/>
    </dgm:pt>
    <dgm:pt modelId="{64646328-4B6A-48CC-B8EE-205134BA76BD}" type="pres">
      <dgm:prSet presAssocID="{B09BE61A-3B5F-4070-8FC3-AAED7EC6A1D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A9C2EC7F-92DA-4BDE-868F-5A19E4538681}" type="pres">
      <dgm:prSet presAssocID="{B09BE61A-3B5F-4070-8FC3-AAED7EC6A1DD}" presName="spaceRect" presStyleCnt="0"/>
      <dgm:spPr/>
    </dgm:pt>
    <dgm:pt modelId="{85DFCE49-5CE8-46EC-8074-2E5CD908AF0C}" type="pres">
      <dgm:prSet presAssocID="{B09BE61A-3B5F-4070-8FC3-AAED7EC6A1D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0AE603-1F0E-4B5D-A77F-DD79260DE8CC}" srcId="{3F5E3A10-977D-408E-B521-1E28217696E8}" destId="{B09BE61A-3B5F-4070-8FC3-AAED7EC6A1DD}" srcOrd="4" destOrd="0" parTransId="{97410FB7-F7B7-4BDF-97E2-5D70E2F69CE5}" sibTransId="{DCD70362-FF23-4663-8782-B7A898BE6D5C}"/>
    <dgm:cxn modelId="{3121CA06-9A7E-4CBF-B32E-4BE5B9741E1F}" srcId="{3F5E3A10-977D-408E-B521-1E28217696E8}" destId="{93836412-EDE4-4D04-BE98-6E45903C91FE}" srcOrd="2" destOrd="0" parTransId="{BC4E1EBF-C919-40BD-B007-DFA4EEB0A2CD}" sibTransId="{B8AA2444-468E-4B6B-BB4B-320C33433DE8}"/>
    <dgm:cxn modelId="{FCE9256E-C613-4ABA-BE0C-7508F8E1F3C0}" type="presOf" srcId="{93836412-EDE4-4D04-BE98-6E45903C91FE}" destId="{491E4823-0E02-44E6-B92E-F109B653FD50}" srcOrd="0" destOrd="0" presId="urn:microsoft.com/office/officeart/2018/5/layout/IconCircleLabelList"/>
    <dgm:cxn modelId="{B83A494E-04F0-4B9F-8BC9-53BB721F8604}" srcId="{3F5E3A10-977D-408E-B521-1E28217696E8}" destId="{C12F0913-88B2-4750-AD72-F2693DFCC2EE}" srcOrd="0" destOrd="0" parTransId="{C647E09D-AC35-49D7-8BB3-46174CEBFDB4}" sibTransId="{2AE7D74A-C28C-4CFD-879E-7D1A0C52913A}"/>
    <dgm:cxn modelId="{A03D9279-B5F8-41CE-9EC2-04100D3890D8}" type="presOf" srcId="{BEF9C5BF-6B93-4201-A2A5-A06D037D34CC}" destId="{110201C8-D5FD-458F-A75F-4B98C9DDA960}" srcOrd="0" destOrd="0" presId="urn:microsoft.com/office/officeart/2018/5/layout/IconCircleLabelList"/>
    <dgm:cxn modelId="{13B15E9B-11B9-4770-9B41-FBCAEFEB0E15}" type="presOf" srcId="{C12F0913-88B2-4750-AD72-F2693DFCC2EE}" destId="{E52C0CEC-6D31-44FE-A18F-561696871228}" srcOrd="0" destOrd="0" presId="urn:microsoft.com/office/officeart/2018/5/layout/IconCircleLabelList"/>
    <dgm:cxn modelId="{362FC0AB-A85B-4568-9908-59D29490C825}" type="presOf" srcId="{B09BE61A-3B5F-4070-8FC3-AAED7EC6A1DD}" destId="{85DFCE49-5CE8-46EC-8074-2E5CD908AF0C}" srcOrd="0" destOrd="0" presId="urn:microsoft.com/office/officeart/2018/5/layout/IconCircleLabelList"/>
    <dgm:cxn modelId="{EE551DBF-9F99-4FAF-8F58-866563CE60A9}" srcId="{3F5E3A10-977D-408E-B521-1E28217696E8}" destId="{D610C071-4700-42D8-9BF1-5571E75DE0B9}" srcOrd="1" destOrd="0" parTransId="{8142C349-7A73-4C54-B398-FC024F3F2F6D}" sibTransId="{9CB1BFAF-3D9E-4F9B-B2BC-2F1704A4DA6F}"/>
    <dgm:cxn modelId="{E8507DC3-CE4C-45A6-A689-907C322CA2C3}" type="presOf" srcId="{3F5E3A10-977D-408E-B521-1E28217696E8}" destId="{FD4E79BD-F04B-40D7-B939-19074DAA4389}" srcOrd="0" destOrd="0" presId="urn:microsoft.com/office/officeart/2018/5/layout/IconCircleLabelList"/>
    <dgm:cxn modelId="{77040FE8-78CF-4399-A855-124A06FC8318}" type="presOf" srcId="{D610C071-4700-42D8-9BF1-5571E75DE0B9}" destId="{10459B1F-605B-4747-803D-6FC9BA50006F}" srcOrd="0" destOrd="0" presId="urn:microsoft.com/office/officeart/2018/5/layout/IconCircleLabelList"/>
    <dgm:cxn modelId="{16216EF4-48AF-4D0D-972A-A80662FAA161}" srcId="{3F5E3A10-977D-408E-B521-1E28217696E8}" destId="{BEF9C5BF-6B93-4201-A2A5-A06D037D34CC}" srcOrd="3" destOrd="0" parTransId="{736721A2-F3FB-485E-974B-B818CE8E7A33}" sibTransId="{7422DD68-BA44-4CA0-B8C3-136621D2F5F0}"/>
    <dgm:cxn modelId="{025A6ED1-2FA2-4292-B664-0AD2EEE2178C}" type="presParOf" srcId="{FD4E79BD-F04B-40D7-B939-19074DAA4389}" destId="{6EBEC398-0DB2-428F-8036-28EA23CF6097}" srcOrd="0" destOrd="0" presId="urn:microsoft.com/office/officeart/2018/5/layout/IconCircleLabelList"/>
    <dgm:cxn modelId="{62703658-5C48-4642-94CF-E8F379886E39}" type="presParOf" srcId="{6EBEC398-0DB2-428F-8036-28EA23CF6097}" destId="{8A6CFE91-BC21-4C86-91D3-BA4987E9DBF1}" srcOrd="0" destOrd="0" presId="urn:microsoft.com/office/officeart/2018/5/layout/IconCircleLabelList"/>
    <dgm:cxn modelId="{986378F0-21BC-43D0-A63A-B9D7628C14F2}" type="presParOf" srcId="{6EBEC398-0DB2-428F-8036-28EA23CF6097}" destId="{21FB5620-20F6-4D55-8D8D-4DD65A5B7850}" srcOrd="1" destOrd="0" presId="urn:microsoft.com/office/officeart/2018/5/layout/IconCircleLabelList"/>
    <dgm:cxn modelId="{8C737E0A-7BAC-478B-B5FB-06E94AA4F455}" type="presParOf" srcId="{6EBEC398-0DB2-428F-8036-28EA23CF6097}" destId="{C8042A88-E20F-477D-BCEE-98BB628D97F2}" srcOrd="2" destOrd="0" presId="urn:microsoft.com/office/officeart/2018/5/layout/IconCircleLabelList"/>
    <dgm:cxn modelId="{5FEC1323-B563-4E34-AD39-3A26D75F7D70}" type="presParOf" srcId="{6EBEC398-0DB2-428F-8036-28EA23CF6097}" destId="{E52C0CEC-6D31-44FE-A18F-561696871228}" srcOrd="3" destOrd="0" presId="urn:microsoft.com/office/officeart/2018/5/layout/IconCircleLabelList"/>
    <dgm:cxn modelId="{DC941D4B-444B-4129-8ADB-02CAF0DB08C5}" type="presParOf" srcId="{FD4E79BD-F04B-40D7-B939-19074DAA4389}" destId="{C686B8D0-39BF-4C4C-810B-CC592CDF17AB}" srcOrd="1" destOrd="0" presId="urn:microsoft.com/office/officeart/2018/5/layout/IconCircleLabelList"/>
    <dgm:cxn modelId="{1B619129-FD62-4604-935D-F7EFCE75BA34}" type="presParOf" srcId="{FD4E79BD-F04B-40D7-B939-19074DAA4389}" destId="{F03C40AE-A194-4AC7-962C-2E68E6018620}" srcOrd="2" destOrd="0" presId="urn:microsoft.com/office/officeart/2018/5/layout/IconCircleLabelList"/>
    <dgm:cxn modelId="{627D1626-DFDA-4DD4-B65A-C9AAF720FCEF}" type="presParOf" srcId="{F03C40AE-A194-4AC7-962C-2E68E6018620}" destId="{246B5374-98EA-449A-B7AF-6941774EEAC3}" srcOrd="0" destOrd="0" presId="urn:microsoft.com/office/officeart/2018/5/layout/IconCircleLabelList"/>
    <dgm:cxn modelId="{0EFE8980-9094-49F8-988A-050248BB0EC0}" type="presParOf" srcId="{F03C40AE-A194-4AC7-962C-2E68E6018620}" destId="{2C09DE16-CC1E-4664-8957-217E25217D4E}" srcOrd="1" destOrd="0" presId="urn:microsoft.com/office/officeart/2018/5/layout/IconCircleLabelList"/>
    <dgm:cxn modelId="{259276A9-704A-4696-97BF-43DAF6789014}" type="presParOf" srcId="{F03C40AE-A194-4AC7-962C-2E68E6018620}" destId="{D0D6C3BA-EA3F-4B9B-B126-F0452CD9C034}" srcOrd="2" destOrd="0" presId="urn:microsoft.com/office/officeart/2018/5/layout/IconCircleLabelList"/>
    <dgm:cxn modelId="{440EDD21-A56E-46B2-B2F1-AD566898EB4C}" type="presParOf" srcId="{F03C40AE-A194-4AC7-962C-2E68E6018620}" destId="{10459B1F-605B-4747-803D-6FC9BA50006F}" srcOrd="3" destOrd="0" presId="urn:microsoft.com/office/officeart/2018/5/layout/IconCircleLabelList"/>
    <dgm:cxn modelId="{088C01EF-AA67-4271-A49A-8084DA986453}" type="presParOf" srcId="{FD4E79BD-F04B-40D7-B939-19074DAA4389}" destId="{37B07545-EDC4-497A-AB8F-C97592292085}" srcOrd="3" destOrd="0" presId="urn:microsoft.com/office/officeart/2018/5/layout/IconCircleLabelList"/>
    <dgm:cxn modelId="{CEF0B1A7-1ECD-4383-8822-0BE6FFB56AEF}" type="presParOf" srcId="{FD4E79BD-F04B-40D7-B939-19074DAA4389}" destId="{97FF7F37-C4E2-4D36-90D4-6281996BC41D}" srcOrd="4" destOrd="0" presId="urn:microsoft.com/office/officeart/2018/5/layout/IconCircleLabelList"/>
    <dgm:cxn modelId="{DEB1DDFA-E090-4F38-915E-A5D07254EE2D}" type="presParOf" srcId="{97FF7F37-C4E2-4D36-90D4-6281996BC41D}" destId="{0685AC96-85BA-4F6F-AD79-A3B484EE1461}" srcOrd="0" destOrd="0" presId="urn:microsoft.com/office/officeart/2018/5/layout/IconCircleLabelList"/>
    <dgm:cxn modelId="{1466274C-2943-4C5D-8FDA-EF0375529E7D}" type="presParOf" srcId="{97FF7F37-C4E2-4D36-90D4-6281996BC41D}" destId="{0AF6E7E9-5260-43BC-99C5-267ED84A6697}" srcOrd="1" destOrd="0" presId="urn:microsoft.com/office/officeart/2018/5/layout/IconCircleLabelList"/>
    <dgm:cxn modelId="{4477ED1E-208C-4708-A93C-5D30EDF0F176}" type="presParOf" srcId="{97FF7F37-C4E2-4D36-90D4-6281996BC41D}" destId="{A9FBCDF9-E013-41DD-B08F-4EE7FD58DD0F}" srcOrd="2" destOrd="0" presId="urn:microsoft.com/office/officeart/2018/5/layout/IconCircleLabelList"/>
    <dgm:cxn modelId="{A238798D-6EEE-45A1-BA11-11A7A3C938BD}" type="presParOf" srcId="{97FF7F37-C4E2-4D36-90D4-6281996BC41D}" destId="{491E4823-0E02-44E6-B92E-F109B653FD50}" srcOrd="3" destOrd="0" presId="urn:microsoft.com/office/officeart/2018/5/layout/IconCircleLabelList"/>
    <dgm:cxn modelId="{7EBF4E1C-1DB6-4BA1-8C57-1CF8E670E39B}" type="presParOf" srcId="{FD4E79BD-F04B-40D7-B939-19074DAA4389}" destId="{65E19DD0-3304-4139-BD82-500EBF74B9AF}" srcOrd="5" destOrd="0" presId="urn:microsoft.com/office/officeart/2018/5/layout/IconCircleLabelList"/>
    <dgm:cxn modelId="{75808D07-91FF-4507-8463-392DA9891E13}" type="presParOf" srcId="{FD4E79BD-F04B-40D7-B939-19074DAA4389}" destId="{7E049E10-A7CA-4DF8-AF47-6BC351784244}" srcOrd="6" destOrd="0" presId="urn:microsoft.com/office/officeart/2018/5/layout/IconCircleLabelList"/>
    <dgm:cxn modelId="{EBA0328E-EECD-4EDB-8333-7B0C12006EAF}" type="presParOf" srcId="{7E049E10-A7CA-4DF8-AF47-6BC351784244}" destId="{EF6ABA81-4D95-4975-8E04-8D7FF208C63D}" srcOrd="0" destOrd="0" presId="urn:microsoft.com/office/officeart/2018/5/layout/IconCircleLabelList"/>
    <dgm:cxn modelId="{C778C80F-AE40-4A4A-BB9F-1A85EABAD73D}" type="presParOf" srcId="{7E049E10-A7CA-4DF8-AF47-6BC351784244}" destId="{EA7860A8-8865-4D0E-8C24-BB86D58896DD}" srcOrd="1" destOrd="0" presId="urn:microsoft.com/office/officeart/2018/5/layout/IconCircleLabelList"/>
    <dgm:cxn modelId="{61EC9D9B-986E-4965-88F4-98F6C093E96D}" type="presParOf" srcId="{7E049E10-A7CA-4DF8-AF47-6BC351784244}" destId="{D44F8956-2926-4F56-BAED-F6ACDFEA9C86}" srcOrd="2" destOrd="0" presId="urn:microsoft.com/office/officeart/2018/5/layout/IconCircleLabelList"/>
    <dgm:cxn modelId="{76E3E208-E4F1-4B15-89C3-48606E6B7859}" type="presParOf" srcId="{7E049E10-A7CA-4DF8-AF47-6BC351784244}" destId="{110201C8-D5FD-458F-A75F-4B98C9DDA960}" srcOrd="3" destOrd="0" presId="urn:microsoft.com/office/officeart/2018/5/layout/IconCircleLabelList"/>
    <dgm:cxn modelId="{8335D0AF-4CAD-4A3E-93C3-E6A7AC54C2F9}" type="presParOf" srcId="{FD4E79BD-F04B-40D7-B939-19074DAA4389}" destId="{B1BA499F-06A3-4A9D-AB27-EE0421233FB3}" srcOrd="7" destOrd="0" presId="urn:microsoft.com/office/officeart/2018/5/layout/IconCircleLabelList"/>
    <dgm:cxn modelId="{F8933A9C-76CB-42AD-A5EF-7CFE48DCA549}" type="presParOf" srcId="{FD4E79BD-F04B-40D7-B939-19074DAA4389}" destId="{9889754B-4CE2-4E82-9AB4-9E239AC56270}" srcOrd="8" destOrd="0" presId="urn:microsoft.com/office/officeart/2018/5/layout/IconCircleLabelList"/>
    <dgm:cxn modelId="{BF34A3A6-04F4-43E2-8F2E-40B0534696B7}" type="presParOf" srcId="{9889754B-4CE2-4E82-9AB4-9E239AC56270}" destId="{D1C5696E-7405-486B-A5A9-2A2C164410E3}" srcOrd="0" destOrd="0" presId="urn:microsoft.com/office/officeart/2018/5/layout/IconCircleLabelList"/>
    <dgm:cxn modelId="{D8415CFB-919E-4C9F-9ADC-9382918185DD}" type="presParOf" srcId="{9889754B-4CE2-4E82-9AB4-9E239AC56270}" destId="{64646328-4B6A-48CC-B8EE-205134BA76BD}" srcOrd="1" destOrd="0" presId="urn:microsoft.com/office/officeart/2018/5/layout/IconCircleLabelList"/>
    <dgm:cxn modelId="{BF3092F4-3FC8-442C-8B7E-BA27DA824630}" type="presParOf" srcId="{9889754B-4CE2-4E82-9AB4-9E239AC56270}" destId="{A9C2EC7F-92DA-4BDE-868F-5A19E4538681}" srcOrd="2" destOrd="0" presId="urn:microsoft.com/office/officeart/2018/5/layout/IconCircleLabelList"/>
    <dgm:cxn modelId="{F5AA3652-0F73-414B-A310-0D2DA27F7A19}" type="presParOf" srcId="{9889754B-4CE2-4E82-9AB4-9E239AC56270}" destId="{85DFCE49-5CE8-46EC-8074-2E5CD908AF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1FD56-D428-4E6E-B632-A030318D0969}">
      <dsp:nvSpPr>
        <dsp:cNvPr id="0" name=""/>
        <dsp:cNvSpPr/>
      </dsp:nvSpPr>
      <dsp:spPr>
        <a:xfrm>
          <a:off x="0" y="145674"/>
          <a:ext cx="3986213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Advantages</a:t>
          </a:r>
          <a:r>
            <a:rPr lang="en-US" sz="2800" kern="1200"/>
            <a:t>:</a:t>
          </a:r>
        </a:p>
      </dsp:txBody>
      <dsp:txXfrm>
        <a:off x="32784" y="178458"/>
        <a:ext cx="3920645" cy="606012"/>
      </dsp:txXfrm>
    </dsp:sp>
    <dsp:sp modelId="{6F6E6D5C-9075-4B9A-BDE3-2118564309B7}">
      <dsp:nvSpPr>
        <dsp:cNvPr id="0" name=""/>
        <dsp:cNvSpPr/>
      </dsp:nvSpPr>
      <dsp:spPr>
        <a:xfrm>
          <a:off x="0" y="817255"/>
          <a:ext cx="3986213" cy="243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6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Simple and easy to understand and use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Easy to manage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Works well for smaller projects where requirements are very well understood.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Clearly defined stages.</a:t>
          </a:r>
          <a:endParaRPr lang="en-US" sz="2200" kern="1200"/>
        </a:p>
      </dsp:txBody>
      <dsp:txXfrm>
        <a:off x="0" y="817255"/>
        <a:ext cx="3986213" cy="243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CFE91-BC21-4C86-91D3-BA4987E9DBF1}">
      <dsp:nvSpPr>
        <dsp:cNvPr id="0" name=""/>
        <dsp:cNvSpPr/>
      </dsp:nvSpPr>
      <dsp:spPr>
        <a:xfrm>
          <a:off x="289872" y="811632"/>
          <a:ext cx="901775" cy="9017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B5620-20F6-4D55-8D8D-4DD65A5B7850}">
      <dsp:nvSpPr>
        <dsp:cNvPr id="0" name=""/>
        <dsp:cNvSpPr/>
      </dsp:nvSpPr>
      <dsp:spPr>
        <a:xfrm>
          <a:off x="482053" y="1003814"/>
          <a:ext cx="517412" cy="517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C0CEC-6D31-44FE-A18F-561696871228}">
      <dsp:nvSpPr>
        <dsp:cNvPr id="0" name=""/>
        <dsp:cNvSpPr/>
      </dsp:nvSpPr>
      <dsp:spPr>
        <a:xfrm>
          <a:off x="1599" y="199428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Burn-down chart</a:t>
          </a:r>
          <a:endParaRPr lang="en-US" sz="2000" kern="1200"/>
        </a:p>
      </dsp:txBody>
      <dsp:txXfrm>
        <a:off x="1599" y="1994289"/>
        <a:ext cx="1478320" cy="591328"/>
      </dsp:txXfrm>
    </dsp:sp>
    <dsp:sp modelId="{246B5374-98EA-449A-B7AF-6941774EEAC3}">
      <dsp:nvSpPr>
        <dsp:cNvPr id="0" name=""/>
        <dsp:cNvSpPr/>
      </dsp:nvSpPr>
      <dsp:spPr>
        <a:xfrm>
          <a:off x="2026898" y="811632"/>
          <a:ext cx="901775" cy="9017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9DE16-CC1E-4664-8957-217E25217D4E}">
      <dsp:nvSpPr>
        <dsp:cNvPr id="0" name=""/>
        <dsp:cNvSpPr/>
      </dsp:nvSpPr>
      <dsp:spPr>
        <a:xfrm>
          <a:off x="2219080" y="1003814"/>
          <a:ext cx="517412" cy="517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59B1F-605B-4747-803D-6FC9BA50006F}">
      <dsp:nvSpPr>
        <dsp:cNvPr id="0" name=""/>
        <dsp:cNvSpPr/>
      </dsp:nvSpPr>
      <dsp:spPr>
        <a:xfrm>
          <a:off x="1738625" y="199428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Estimation techniques</a:t>
          </a:r>
        </a:p>
      </dsp:txBody>
      <dsp:txXfrm>
        <a:off x="1738625" y="1994289"/>
        <a:ext cx="1478320" cy="591328"/>
      </dsp:txXfrm>
    </dsp:sp>
    <dsp:sp modelId="{0685AC96-85BA-4F6F-AD79-A3B484EE1461}">
      <dsp:nvSpPr>
        <dsp:cNvPr id="0" name=""/>
        <dsp:cNvSpPr/>
      </dsp:nvSpPr>
      <dsp:spPr>
        <a:xfrm>
          <a:off x="3763924" y="811632"/>
          <a:ext cx="901775" cy="9017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6E7E9-5260-43BC-99C5-267ED84A6697}">
      <dsp:nvSpPr>
        <dsp:cNvPr id="0" name=""/>
        <dsp:cNvSpPr/>
      </dsp:nvSpPr>
      <dsp:spPr>
        <a:xfrm>
          <a:off x="3956106" y="1003814"/>
          <a:ext cx="517412" cy="517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4823-0E02-44E6-B92E-F109B653FD50}">
      <dsp:nvSpPr>
        <dsp:cNvPr id="0" name=""/>
        <dsp:cNvSpPr/>
      </dsp:nvSpPr>
      <dsp:spPr>
        <a:xfrm>
          <a:off x="3475652" y="199428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Metrics</a:t>
          </a:r>
          <a:endParaRPr lang="en-US" sz="2000" kern="1200"/>
        </a:p>
      </dsp:txBody>
      <dsp:txXfrm>
        <a:off x="3475652" y="1994289"/>
        <a:ext cx="1478320" cy="591328"/>
      </dsp:txXfrm>
    </dsp:sp>
    <dsp:sp modelId="{EF6ABA81-4D95-4975-8E04-8D7FF208C63D}">
      <dsp:nvSpPr>
        <dsp:cNvPr id="0" name=""/>
        <dsp:cNvSpPr/>
      </dsp:nvSpPr>
      <dsp:spPr>
        <a:xfrm>
          <a:off x="5500951" y="811632"/>
          <a:ext cx="901775" cy="9017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860A8-8865-4D0E-8C24-BB86D58896DD}">
      <dsp:nvSpPr>
        <dsp:cNvPr id="0" name=""/>
        <dsp:cNvSpPr/>
      </dsp:nvSpPr>
      <dsp:spPr>
        <a:xfrm>
          <a:off x="5693132" y="1003814"/>
          <a:ext cx="517412" cy="517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201C8-D5FD-458F-A75F-4B98C9DDA960}">
      <dsp:nvSpPr>
        <dsp:cNvPr id="0" name=""/>
        <dsp:cNvSpPr/>
      </dsp:nvSpPr>
      <dsp:spPr>
        <a:xfrm>
          <a:off x="5212678" y="199428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Conflicts resolving</a:t>
          </a:r>
          <a:endParaRPr lang="en-US" sz="2000" kern="1200"/>
        </a:p>
      </dsp:txBody>
      <dsp:txXfrm>
        <a:off x="5212678" y="1994289"/>
        <a:ext cx="1478320" cy="591328"/>
      </dsp:txXfrm>
    </dsp:sp>
    <dsp:sp modelId="{D1C5696E-7405-486B-A5A9-2A2C164410E3}">
      <dsp:nvSpPr>
        <dsp:cNvPr id="0" name=""/>
        <dsp:cNvSpPr/>
      </dsp:nvSpPr>
      <dsp:spPr>
        <a:xfrm>
          <a:off x="7237977" y="811632"/>
          <a:ext cx="901775" cy="9017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46328-4B6A-48CC-B8EE-205134BA76BD}">
      <dsp:nvSpPr>
        <dsp:cNvPr id="0" name=""/>
        <dsp:cNvSpPr/>
      </dsp:nvSpPr>
      <dsp:spPr>
        <a:xfrm>
          <a:off x="7430159" y="1003814"/>
          <a:ext cx="517412" cy="517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CE49-5CE8-46EC-8074-2E5CD908AF0C}">
      <dsp:nvSpPr>
        <dsp:cNvPr id="0" name=""/>
        <dsp:cNvSpPr/>
      </dsp:nvSpPr>
      <dsp:spPr>
        <a:xfrm>
          <a:off x="6949705" y="199428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Engineering Excellence</a:t>
          </a:r>
        </a:p>
      </dsp:txBody>
      <dsp:txXfrm>
        <a:off x="6949705" y="1994289"/>
        <a:ext cx="1478320" cy="591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images, write speech, meme at the end? Practical tool screenshot/more details on tools</a:t>
            </a:r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 into history https://scrumtrek.ru/blog/agile-scrum/3406/agile-history-1/</a:t>
            </a:r>
          </a:p>
          <a:p>
            <a:r>
              <a:rPr lang="en-US" dirty="0"/>
              <a:t>+ Discuss that work is not only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 into history https://scrumtrek.ru/blog/agile-scrum/3406/agile-history-1/</a:t>
            </a:r>
          </a:p>
          <a:p>
            <a:r>
              <a:rPr lang="en-US" dirty="0"/>
              <a:t>+ Discuss that work is not only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2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Tools!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7" r:id="rId26"/>
    <p:sldLayoutId id="2147483848" r:id="rId27"/>
    <p:sldLayoutId id="2147483849" r:id="rId28"/>
    <p:sldLayoutId id="2147483850" r:id="rId29"/>
    <p:sldLayoutId id="2147483851" r:id="rId30"/>
    <p:sldLayoutId id="2147483852" r:id="rId3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Software Development Methodologies</a:t>
            </a:r>
            <a:endParaRPr lang="en-US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vert="horz" wrap="none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kern="1200" cap="none" spc="100" baseline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68385-0D52-4DA7-A209-21238CB050EE}"/>
              </a:ext>
            </a:extLst>
          </p:cNvPr>
          <p:cNvSpPr txBox="1"/>
          <p:nvPr/>
        </p:nvSpPr>
        <p:spPr>
          <a:xfrm>
            <a:off x="357189" y="1079500"/>
            <a:ext cx="3986211" cy="3397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Scrum is a framework for getting work done, where agile is a mindset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Principles:</a:t>
            </a:r>
          </a:p>
          <a:p>
            <a:pPr marL="342900" indent="-342900" defTabSz="914377">
              <a:lnSpc>
                <a:spcPts val="1000"/>
              </a:lnSpc>
              <a:spcBef>
                <a:spcPts val="264"/>
              </a:spcBef>
              <a:spcAft>
                <a:spcPts val="300"/>
              </a:spcAft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Control over the empirical process.</a:t>
            </a:r>
          </a:p>
          <a:p>
            <a:pPr marL="342900" indent="-342900" defTabSz="914377">
              <a:lnSpc>
                <a:spcPts val="1000"/>
              </a:lnSpc>
              <a:spcBef>
                <a:spcPts val="264"/>
              </a:spcBef>
              <a:spcAft>
                <a:spcPts val="300"/>
              </a:spcAft>
              <a:buFontTx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Self-organization.</a:t>
            </a:r>
          </a:p>
          <a:p>
            <a:pPr marL="342900" indent="-342900" defTabSz="914377">
              <a:lnSpc>
                <a:spcPts val="1000"/>
              </a:lnSpc>
              <a:spcBef>
                <a:spcPts val="264"/>
              </a:spcBef>
              <a:spcAft>
                <a:spcPts val="300"/>
              </a:spcAft>
              <a:buFontTx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  <a:p>
            <a:pPr marL="342900" indent="-342900" defTabSz="914377">
              <a:lnSpc>
                <a:spcPts val="1000"/>
              </a:lnSpc>
              <a:spcBef>
                <a:spcPts val="264"/>
              </a:spcBef>
              <a:spcAft>
                <a:spcPts val="300"/>
              </a:spcAft>
              <a:buFontTx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Value-based prioritization</a:t>
            </a:r>
          </a:p>
          <a:p>
            <a:pPr marL="342900" indent="-342900" defTabSz="914377">
              <a:lnSpc>
                <a:spcPts val="1000"/>
              </a:lnSpc>
              <a:spcBef>
                <a:spcPts val="264"/>
              </a:spcBef>
              <a:spcAft>
                <a:spcPts val="300"/>
              </a:spcAft>
              <a:buFontTx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Time-boxing</a:t>
            </a:r>
          </a:p>
          <a:p>
            <a:pPr marL="342900" indent="-342900" defTabSz="914377">
              <a:lnSpc>
                <a:spcPts val="1000"/>
              </a:lnSpc>
              <a:spcBef>
                <a:spcPts val="264"/>
              </a:spcBef>
              <a:spcAft>
                <a:spcPts val="300"/>
              </a:spcAft>
              <a:buFontTx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Iterative development</a:t>
            </a:r>
          </a:p>
          <a:p>
            <a:pPr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endParaRPr lang="en-US" sz="16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The scrum framework | Atlassian Agile Coach">
            <a:extLst>
              <a:ext uri="{FF2B5EF4-FFF2-40B4-BE49-F238E27FC236}">
                <a16:creationId xmlns:a16="http://schemas.microsoft.com/office/drawing/2014/main" id="{54045B15-86A4-4362-B837-438D6ABB5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8125" r="7813" b="8209"/>
          <a:stretch/>
        </p:blipFill>
        <p:spPr bwMode="auto">
          <a:xfrm>
            <a:off x="4914900" y="876300"/>
            <a:ext cx="3871911" cy="38252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6130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Scrum?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2BDA-6D3E-421F-BF88-7FB114657585}"/>
              </a:ext>
            </a:extLst>
          </p:cNvPr>
          <p:cNvSpPr txBox="1"/>
          <p:nvPr/>
        </p:nvSpPr>
        <p:spPr>
          <a:xfrm>
            <a:off x="360365" y="893835"/>
            <a:ext cx="526542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Scrum artifacts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backlog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backlog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C0CAD-298E-4EBD-A108-E80883D94576}"/>
              </a:ext>
            </a:extLst>
          </p:cNvPr>
          <p:cNvSpPr txBox="1"/>
          <p:nvPr/>
        </p:nvSpPr>
        <p:spPr>
          <a:xfrm>
            <a:off x="360365" y="1786920"/>
            <a:ext cx="5265420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Scrum ceremonies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Organize backlog (Grooming)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planning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scrum or stand-up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97FB0-AFCA-4BCE-A403-46FEE3BB3C73}"/>
              </a:ext>
            </a:extLst>
          </p:cNvPr>
          <p:cNvSpPr txBox="1"/>
          <p:nvPr/>
        </p:nvSpPr>
        <p:spPr>
          <a:xfrm>
            <a:off x="360365" y="3866790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more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and XP from the Trenches - 2nd Edition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Henrik Kniberg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BDA10-6AB6-419F-84BB-9E874CCF85C1}"/>
              </a:ext>
            </a:extLst>
          </p:cNvPr>
          <p:cNvSpPr txBox="1"/>
          <p:nvPr/>
        </p:nvSpPr>
        <p:spPr>
          <a:xfrm>
            <a:off x="360365" y="2997171"/>
            <a:ext cx="526542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Scrum roles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Owner (PO)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team</a:t>
            </a:r>
          </a:p>
        </p:txBody>
      </p:sp>
      <p:pic>
        <p:nvPicPr>
          <p:cNvPr id="4098" name="Picture 2" descr="What is Scrum?">
            <a:extLst>
              <a:ext uri="{FF2B5EF4-FFF2-40B4-BE49-F238E27FC236}">
                <a16:creationId xmlns:a16="http://schemas.microsoft.com/office/drawing/2014/main" id="{6FE3003E-4F79-4F56-9A99-83D74CE2B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56" y="740043"/>
            <a:ext cx="6630243" cy="33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5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 – pros and cons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2BDA-6D3E-421F-BF88-7FB114657585}"/>
              </a:ext>
            </a:extLst>
          </p:cNvPr>
          <p:cNvSpPr txBox="1"/>
          <p:nvPr/>
        </p:nvSpPr>
        <p:spPr>
          <a:xfrm>
            <a:off x="360365" y="916695"/>
            <a:ext cx="52654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It's adaptable and flexible.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encourages creative approaches.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involves low costs.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usually leads to better quality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improves customer satisfaction.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typically results in more satisfied employees.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68385-0D52-4DA7-A209-21238CB050EE}"/>
              </a:ext>
            </a:extLst>
          </p:cNvPr>
          <p:cNvSpPr txBox="1"/>
          <p:nvPr/>
        </p:nvSpPr>
        <p:spPr>
          <a:xfrm>
            <a:off x="360365" y="2571750"/>
            <a:ext cx="5265420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requires the use of small teams.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requires experienced personnel.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difficult to integrate with a classic project management approach.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may require major transformations within the organization.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difficult to scale.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4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0B02-3455-4ACE-8DC7-E11CAEF8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Scrum vs Kanban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DF1A85-4B01-4F5A-9515-74D2E07F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17233"/>
              </p:ext>
            </p:extLst>
          </p:nvPr>
        </p:nvGraphicFramePr>
        <p:xfrm>
          <a:off x="397040" y="869534"/>
          <a:ext cx="8426448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899">
                  <a:extLst>
                    <a:ext uri="{9D8B030D-6E8A-4147-A177-3AD203B41FA5}">
                      <a16:colId xmlns:a16="http://schemas.microsoft.com/office/drawing/2014/main" val="678240159"/>
                    </a:ext>
                  </a:extLst>
                </a:gridCol>
                <a:gridCol w="3100990">
                  <a:extLst>
                    <a:ext uri="{9D8B030D-6E8A-4147-A177-3AD203B41FA5}">
                      <a16:colId xmlns:a16="http://schemas.microsoft.com/office/drawing/2014/main" val="3937312651"/>
                    </a:ext>
                  </a:extLst>
                </a:gridCol>
                <a:gridCol w="3292559">
                  <a:extLst>
                    <a:ext uri="{9D8B030D-6E8A-4147-A177-3AD203B41FA5}">
                      <a16:colId xmlns:a16="http://schemas.microsoft.com/office/drawing/2014/main" val="853096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endParaRPr lang="en-US" sz="1000" b="0" dirty="0">
                        <a:effectLst/>
                        <a:latin typeface="Charlie Text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Charlie Text"/>
                        </a:rPr>
                        <a:t>Scrum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Charlie Text"/>
                        </a:rPr>
                        <a:t>Kanban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100774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dirty="0">
                          <a:effectLst/>
                          <a:latin typeface="Charlie Text"/>
                        </a:rPr>
                        <a:t>Origin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dirty="0">
                          <a:effectLst/>
                          <a:latin typeface="Charlie Text"/>
                        </a:rPr>
                        <a:t>Software development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>
                          <a:effectLst/>
                          <a:latin typeface="Charlie Text"/>
                        </a:rPr>
                        <a:t>Lean manufacturing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20246883"/>
                  </a:ext>
                </a:extLst>
              </a:tr>
              <a:tr h="512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dirty="0">
                          <a:effectLst/>
                          <a:latin typeface="Charlie Text"/>
                        </a:rPr>
                        <a:t>Ideology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dirty="0">
                          <a:effectLst/>
                          <a:latin typeface="Charlie Text"/>
                        </a:rPr>
                        <a:t>Learn through experiences, self-organize and prioritize, and reflect on wins and losses to continuously improve.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dirty="0">
                          <a:effectLst/>
                          <a:latin typeface="Charlie Text"/>
                        </a:rPr>
                        <a:t>Use visuals to improve work-in-progress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412306820"/>
                  </a:ext>
                </a:extLst>
              </a:tr>
              <a:tr h="3478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  <a:latin typeface="Charlie Text"/>
                        </a:rPr>
                        <a:t>Cadence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>
                          <a:effectLst/>
                          <a:latin typeface="Charlie Text"/>
                        </a:rPr>
                        <a:t>Regular, fixed-length sprints (i.e. two weeks)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>
                          <a:effectLst/>
                          <a:latin typeface="Charlie Text"/>
                        </a:rPr>
                        <a:t>Continuous flow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540108562"/>
                  </a:ext>
                </a:extLst>
              </a:tr>
              <a:tr h="4301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  <a:latin typeface="Charlie Text"/>
                        </a:rPr>
                        <a:t>Practices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>
                          <a:effectLst/>
                          <a:latin typeface="Charlie Text"/>
                        </a:rPr>
                        <a:t>Sprint planning, sprint, daily scrum, sprint review, sprint retrospective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>
                          <a:effectLst/>
                          <a:latin typeface="Charlie Text"/>
                        </a:rPr>
                        <a:t>Visualize the flow of work, limit work-in-progress, manage flow, incorporate feedback loops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413601279"/>
                  </a:ext>
                </a:extLst>
              </a:tr>
              <a:tr h="3478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  <a:latin typeface="Charlie Text"/>
                        </a:rPr>
                        <a:t>Roles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>
                          <a:effectLst/>
                          <a:latin typeface="Charlie Text"/>
                        </a:rPr>
                        <a:t>Product owner, scrum master, development team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>
                          <a:effectLst/>
                          <a:latin typeface="Charlie Text"/>
                        </a:rPr>
                        <a:t>No required roles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74921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  <a:latin typeface="Charlie Text"/>
                        </a:rPr>
                        <a:t>Origin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>
                          <a:effectLst/>
                          <a:latin typeface="Charlie Text"/>
                        </a:rPr>
                        <a:t>Software development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dirty="0">
                          <a:effectLst/>
                          <a:latin typeface="Charlie Text"/>
                        </a:rPr>
                        <a:t>Lean manufacturing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8715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vert="horz" wrap="none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kern="1200" cap="none" spc="100" baseline="0">
                <a:latin typeface="+mj-lt"/>
                <a:ea typeface="+mj-ea"/>
                <a:cs typeface="+mj-cs"/>
              </a:rPr>
              <a:t>Additional topic to think</a:t>
            </a: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9CF0769C-78D0-4B9F-914C-CDF8EADE1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658616"/>
              </p:ext>
            </p:extLst>
          </p:nvPr>
        </p:nvGraphicFramePr>
        <p:xfrm>
          <a:off x="357189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DEFF-40DD-4F26-9928-B7291B1E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Some meme</a:t>
            </a:r>
            <a:endParaRPr lang="en-US" dirty="0"/>
          </a:p>
        </p:txBody>
      </p:sp>
      <p:pic>
        <p:nvPicPr>
          <p:cNvPr id="5122" name="Picture 2" descr="scrum - Scrum master: &amp;quot;I am the person, who should teach you about scrum&amp;quot; -  devRant">
            <a:extLst>
              <a:ext uri="{FF2B5EF4-FFF2-40B4-BE49-F238E27FC236}">
                <a16:creationId xmlns:a16="http://schemas.microsoft.com/office/drawing/2014/main" id="{A9A9DD1F-BFE1-4577-B80B-B7B34C141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964"/>
          <a:stretch/>
        </p:blipFill>
        <p:spPr bwMode="auto">
          <a:xfrm>
            <a:off x="2352883" y="1094537"/>
            <a:ext cx="4187065" cy="31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4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66C-A73C-43FC-8228-E359200F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Developing application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0C1551-D19E-4070-8F77-4B0F75A684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965200"/>
            <a:ext cx="3986211" cy="11322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</p:txBody>
      </p:sp>
      <p:pic>
        <p:nvPicPr>
          <p:cNvPr id="5" name="Content Placeholder 4" descr="Graphical user interface, website, calendar&#10;&#10;Description automatically generated">
            <a:extLst>
              <a:ext uri="{FF2B5EF4-FFF2-40B4-BE49-F238E27FC236}">
                <a16:creationId xmlns:a16="http://schemas.microsoft.com/office/drawing/2014/main" id="{65B17C8A-7175-42F1-A09A-13BFDD3460E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861"/>
          <a:stretch/>
        </p:blipFill>
        <p:spPr>
          <a:xfrm>
            <a:off x="5334000" y="10"/>
            <a:ext cx="3810000" cy="4819640"/>
          </a:xfrm>
          <a:noFill/>
        </p:spPr>
      </p:pic>
    </p:spTree>
    <p:extLst>
      <p:ext uri="{BB962C8B-B14F-4D97-AF65-F5344CB8AC3E}">
        <p14:creationId xmlns:p14="http://schemas.microsoft.com/office/powerpoint/2010/main" val="169483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66C-A73C-43FC-8228-E359200F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0C1551-D19E-4070-8F77-4B0F75A684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965200"/>
            <a:ext cx="3986211" cy="11322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Projects have always exceeded budgets;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implementation of the project has always exceeded the agreed time;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final software inefficiently solved the task assigned to several gears (slowed down, instability, etc.);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 was loss of quality;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Projects were unmanageable and code was difficult to follow.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B7776A-4512-495C-B4E3-9DD143CBD77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4" r="22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875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</a:p>
        </p:txBody>
      </p:sp>
      <p:pic>
        <p:nvPicPr>
          <p:cNvPr id="2050" name="Picture 2" descr="SDLC Waterfall Model">
            <a:extLst>
              <a:ext uri="{FF2B5EF4-FFF2-40B4-BE49-F238E27FC236}">
                <a16:creationId xmlns:a16="http://schemas.microsoft.com/office/drawing/2014/main" id="{06B0DBCD-3D01-481A-AECA-137E960990A6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545" y="873125"/>
            <a:ext cx="5083167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5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vert="horz" wrap="none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kern="1200" cap="none" spc="100" baseline="0">
                <a:latin typeface="+mj-lt"/>
                <a:ea typeface="+mj-ea"/>
                <a:cs typeface="+mj-cs"/>
              </a:rPr>
              <a:t>Waterfall – pros and 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68385-0D52-4DA7-A209-21238CB050EE}"/>
              </a:ext>
            </a:extLst>
          </p:cNvPr>
          <p:cNvSpPr txBox="1"/>
          <p:nvPr/>
        </p:nvSpPr>
        <p:spPr>
          <a:xfrm>
            <a:off x="357190" y="1079500"/>
            <a:ext cx="3986212" cy="339725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/>
          <a:p>
            <a:pPr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 working software is produced until late during the life cycle.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 amounts of risk and uncertainty.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 a good model for complex and object-oriented projects.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Poor model for long and ongoing projects.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 suitable for the projects where requirements are at a moderate to high risk of changing. So, risk and uncertainty is high with this process model.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 is difficult to measure progress within stages.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Cannot accommodate changing requirements.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Adjusting scope during the life cycle can end a project.</a:t>
            </a:r>
          </a:p>
          <a:p>
            <a:pPr marL="171446" indent="-171446" defTabSz="914377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Integration is done as a "big-bang. at the very end, which doesn't allow identifying any technological or business bottleneck or challenges early</a:t>
            </a:r>
            <a:r>
              <a:rPr lang="en-US" sz="1000" b="0" i="0" dirty="0">
                <a:effectLst/>
                <a:latin typeface="+mj-lt"/>
              </a:rPr>
              <a:t>.</a:t>
            </a:r>
          </a:p>
        </p:txBody>
      </p:sp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2CE7BA4E-FB2D-4492-8469-613C73E96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55247"/>
              </p:ext>
            </p:extLst>
          </p:nvPr>
        </p:nvGraphicFramePr>
        <p:xfrm>
          <a:off x="4800600" y="1079500"/>
          <a:ext cx="3986213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74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F83FD-24F3-455D-893D-39D614E70D80}"/>
              </a:ext>
            </a:extLst>
          </p:cNvPr>
          <p:cNvSpPr txBox="1"/>
          <p:nvPr/>
        </p:nvSpPr>
        <p:spPr>
          <a:xfrm>
            <a:off x="360367" y="948652"/>
            <a:ext cx="772667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iterative approach to project management and software development that helps teams deliver value to their customers faster and with fewer headaches.</a:t>
            </a:r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C84A0-FC2F-44CF-BA43-2B019EED164F}"/>
              </a:ext>
            </a:extLst>
          </p:cNvPr>
          <p:cNvSpPr txBox="1"/>
          <p:nvPr/>
        </p:nvSpPr>
        <p:spPr>
          <a:xfrm>
            <a:off x="360366" y="1546061"/>
            <a:ext cx="7726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values + 12 principles  - agilemanifesto.org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Agile is a way, not the goal</a:t>
            </a:r>
            <a:endParaRPr lang="en-US" sz="11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AD1F4-91BC-42C3-9937-7BFFE70EA359}"/>
              </a:ext>
            </a:extLst>
          </p:cNvPr>
          <p:cNvSpPr txBox="1"/>
          <p:nvPr/>
        </p:nvSpPr>
        <p:spPr>
          <a:xfrm>
            <a:off x="360365" y="2375880"/>
            <a:ext cx="772667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Included methodologies: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Lean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Dynamic systems development method (DSDM)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Crystal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Atern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gile in a layman&amp;#39;s terms.. Agile according to the Cambridge… | by Nicholas  Masete | Medium">
            <a:extLst>
              <a:ext uri="{FF2B5EF4-FFF2-40B4-BE49-F238E27FC236}">
                <a16:creationId xmlns:a16="http://schemas.microsoft.com/office/drawing/2014/main" id="{56316B29-2962-42BF-82D1-0B35725A4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0"/>
          <a:stretch/>
        </p:blipFill>
        <p:spPr bwMode="auto">
          <a:xfrm>
            <a:off x="4223704" y="1433400"/>
            <a:ext cx="4091544" cy="25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68385-0D52-4DA7-A209-21238CB050EE}"/>
              </a:ext>
            </a:extLst>
          </p:cNvPr>
          <p:cNvSpPr txBox="1"/>
          <p:nvPr/>
        </p:nvSpPr>
        <p:spPr>
          <a:xfrm>
            <a:off x="5385098" y="1271626"/>
            <a:ext cx="52654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Implementing Agile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parency of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 representation on Kanban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What You Do 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 to Pursue Incremental, Evolutionary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Acts of Leadership at All Levels</a:t>
            </a:r>
          </a:p>
        </p:txBody>
      </p:sp>
      <p:pic>
        <p:nvPicPr>
          <p:cNvPr id="2056" name="Picture 8" descr="What is Kanban Board and How to Use it">
            <a:extLst>
              <a:ext uri="{FF2B5EF4-FFF2-40B4-BE49-F238E27FC236}">
                <a16:creationId xmlns:a16="http://schemas.microsoft.com/office/drawing/2014/main" id="{8D30A9FE-0A17-4482-918D-F678CEC7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5" y="1106521"/>
            <a:ext cx="4718328" cy="202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7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Kanban?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68385-0D52-4DA7-A209-21238CB050EE}"/>
              </a:ext>
            </a:extLst>
          </p:cNvPr>
          <p:cNvSpPr txBox="1"/>
          <p:nvPr/>
        </p:nvSpPr>
        <p:spPr>
          <a:xfrm>
            <a:off x="474665" y="1876370"/>
            <a:ext cx="5265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Work In Progress (WIP)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Process Policies Explicit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 Loops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Collaboratively</a:t>
            </a:r>
          </a:p>
        </p:txBody>
      </p:sp>
      <p:pic>
        <p:nvPicPr>
          <p:cNvPr id="3074" name="Picture 2" descr="WIP warning">
            <a:extLst>
              <a:ext uri="{FF2B5EF4-FFF2-40B4-BE49-F238E27FC236}">
                <a16:creationId xmlns:a16="http://schemas.microsoft.com/office/drawing/2014/main" id="{BD0298B2-1FD1-489E-99DB-3AD35C725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12" y="911408"/>
            <a:ext cx="6105080" cy="31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6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95-8500-4BCD-8615-A76B26B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Kanban – pros and cons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2BDA-6D3E-421F-BF88-7FB114657585}"/>
              </a:ext>
            </a:extLst>
          </p:cNvPr>
          <p:cNvSpPr txBox="1"/>
          <p:nvPr/>
        </p:nvSpPr>
        <p:spPr>
          <a:xfrm>
            <a:off x="360365" y="916695"/>
            <a:ext cx="5265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Easy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Continuous development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Adaptability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Reduces costs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68385-0D52-4DA7-A209-21238CB050EE}"/>
              </a:ext>
            </a:extLst>
          </p:cNvPr>
          <p:cNvSpPr txBox="1"/>
          <p:nvPr/>
        </p:nvSpPr>
        <p:spPr>
          <a:xfrm>
            <a:off x="360365" y="2340917"/>
            <a:ext cx="5265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Require stable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Timeless (no deadlines)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Require regular updates for Kanban board</a:t>
            </a:r>
          </a:p>
        </p:txBody>
      </p:sp>
    </p:spTree>
    <p:extLst>
      <p:ext uri="{BB962C8B-B14F-4D97-AF65-F5344CB8AC3E}">
        <p14:creationId xmlns:p14="http://schemas.microsoft.com/office/powerpoint/2010/main" val="42737360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739</Words>
  <Application>Microsoft Office PowerPoint</Application>
  <PresentationFormat>On-screen Show (16:9)</PresentationFormat>
  <Paragraphs>159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Charlie Text</vt:lpstr>
      <vt:lpstr>Fira Sans</vt:lpstr>
      <vt:lpstr>Covers</vt:lpstr>
      <vt:lpstr>General</vt:lpstr>
      <vt:lpstr>Breakers</vt:lpstr>
      <vt:lpstr>1_General</vt:lpstr>
      <vt:lpstr>PowerPoint Presentation</vt:lpstr>
      <vt:lpstr>Developing application</vt:lpstr>
      <vt:lpstr>History</vt:lpstr>
      <vt:lpstr>Waterfall</vt:lpstr>
      <vt:lpstr>Waterfall – pros and cons</vt:lpstr>
      <vt:lpstr>Agile</vt:lpstr>
      <vt:lpstr>Kanban</vt:lpstr>
      <vt:lpstr>How to Kanban?</vt:lpstr>
      <vt:lpstr>Kanban – pros and cons</vt:lpstr>
      <vt:lpstr>Scrum</vt:lpstr>
      <vt:lpstr>How to Scrum?</vt:lpstr>
      <vt:lpstr>Scrum – pros and cons</vt:lpstr>
      <vt:lpstr>Scrum vs Kanban</vt:lpstr>
      <vt:lpstr>Additional topic to think</vt:lpstr>
      <vt:lpstr>Some meme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Mikalai Karamach</dc:creator>
  <cp:lastModifiedBy>Mikalai Karamach</cp:lastModifiedBy>
  <cp:revision>5</cp:revision>
  <dcterms:created xsi:type="dcterms:W3CDTF">2022-02-21T18:27:37Z</dcterms:created>
  <dcterms:modified xsi:type="dcterms:W3CDTF">2022-03-24T16:45:42Z</dcterms:modified>
</cp:coreProperties>
</file>