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f23d6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f23d6f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0f23d6f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0f23d6f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4bce15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4bce15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f23d6f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f23d6f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f23d6f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f23d6f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0f23d6f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0f23d6f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5238a9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5238a9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ast-beyond-68083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github.com/mjc01002/DuckEggBakery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960050" y="3600600"/>
            <a:ext cx="3688800" cy="1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3/9/2022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Mathew Calkins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108300"/>
            <a:ext cx="4882849" cy="37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Elevator pitch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/>
              <a:t>The Duck Egg Bakery website has been created to help grow the business for a fantastic baker.  This website allows for easy ordering and a way for customers to create an account and reorder their favorite items.  </a:t>
            </a:r>
            <a:endParaRPr i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10830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Concept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an individual the ability to sell their project and have their customers create user accounts so they can keep track of their past orders.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 able to accept online payments.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 able to record invoices in a third party bookkeeping applications.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Story - As a business owner I want to sell my products online while giving customers the ability to create user accounts, while accepting online payments and being able to create invoices in a third party bookkeeping application.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475" y="10830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10830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Software Used - Node.js, Express.js, NPM packages (handlebars, mysql, etc.), REACT, Apollo, Mongo, and stripe.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 - Connecting to Quickbooks, connecting to Stripe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 - Adding products to website, connecting to Stripe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575" y="10830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Directions for Future Development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Connect to Quickbooks to create invoices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the ability for users to comment on products.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merchandise offerings.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ability for customers to upload pictures of custom products they may want to order.  </a:t>
            </a:r>
            <a:endParaRPr dirty="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750" y="52275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https://vast-beyond-68083.herokuapp.com/</a:t>
            </a:r>
            <a:endParaRPr lang="en-US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 -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https://github.com/mjc01002/DuckEggBakery.git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4275" y="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325"/>
            <a:ext cx="2384547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Elevator pitch </vt:lpstr>
      <vt:lpstr>Concept </vt:lpstr>
      <vt:lpstr>Demo</vt:lpstr>
      <vt:lpstr>Process</vt:lpstr>
      <vt:lpstr>Directions for Future Development </vt:lpstr>
      <vt:lpstr>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Calkins, Mathew J</cp:lastModifiedBy>
  <cp:revision>1</cp:revision>
  <dcterms:modified xsi:type="dcterms:W3CDTF">2022-03-09T00:23:17Z</dcterms:modified>
</cp:coreProperties>
</file>