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f23d6f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f23d6f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0f23d6f0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0f23d6f0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4bce15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4bce15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0f23d6f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0f23d6f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0f23d6f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0f23d6f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0f23d6f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0f23d6f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5238a9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5238a9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alty-inlet-95193.herokuapp.com/" TargetMode="External"/><Relationship Id="rId4" Type="http://schemas.openxmlformats.org/officeDocument/2006/relationships/hyperlink" Target="https://github.com/mjc01002/DuckEggBakery.git" TargetMode="External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960050" y="3600600"/>
            <a:ext cx="3688800" cy="1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3/9/2022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Mathew Calkins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25" y="108300"/>
            <a:ext cx="4882849" cy="378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Elevator pitch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The Duck Egg Bakery website has been created to help grow the business for a fantastic baker.  This website allows for easy ordering and a way for customers to create an account and reorder their favorite items.  </a:t>
            </a:r>
            <a:endParaRPr i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25" y="108300"/>
            <a:ext cx="1348770" cy="10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Concept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26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 an individual </a:t>
            </a:r>
            <a:r>
              <a:rPr lang="en" sz="1800"/>
              <a:t>the</a:t>
            </a:r>
            <a:r>
              <a:rPr lang="en" sz="1800"/>
              <a:t> </a:t>
            </a:r>
            <a:r>
              <a:rPr lang="en" sz="1800"/>
              <a:t>ability</a:t>
            </a:r>
            <a:r>
              <a:rPr lang="en" sz="1800"/>
              <a:t> to sell their project and have their customers create user accounts so they can keep track of their past orders.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 able to accept online payments.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 able to record invoices in a third party bookkeeping applications.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Story - As a business owner I want to sell my products online while giving customers the ability to create user accounts, while accepting online payments and being able to create invoices in a third party bookkeeping application.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475" y="108300"/>
            <a:ext cx="1348770" cy="10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25" y="108300"/>
            <a:ext cx="1348770" cy="10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Used - Node.js, Express.js, NPM packages (handlebars, mysql, etc.), REACT, Apollo, Mongo, and stripe.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- Connecting to Quickbooks.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 - Adding products to website, connecting to Stripe, and connecting to Quickbooks.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575" y="108300"/>
            <a:ext cx="1348770" cy="10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Directions for Future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ability for users to comment on </a:t>
            </a:r>
            <a:r>
              <a:rPr lang="en"/>
              <a:t>products.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merchandise offerings.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ability for customers to upload pictures of custom products they may want to order. 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750" y="52275"/>
            <a:ext cx="1348770" cy="10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https://salty-inlet-95193.herokuapp.com/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</a:t>
            </a:r>
            <a:r>
              <a:rPr lang="en"/>
              <a:t>repo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https://github.com/mjc01002/DuckEggBakery.git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4275" y="0"/>
            <a:ext cx="1348770" cy="10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325"/>
            <a:ext cx="2384547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