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A8A9-4F66-5F99-B4C5-012220CD8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41CFB-8002-778C-0580-D0241BD8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52DE-314B-7AB7-D0B2-100B929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2F4A7-EFCF-733B-D0DE-1C9AFC09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94856-DD73-9949-E4EE-FE36C3B9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287-970E-3A1A-EE72-2F2F6A4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B09D9-92B8-BEBE-6B4A-A6E6F0A9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E65E9-1617-BB76-CE01-32F9B23A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B477-C9BD-D7F1-76F3-BE384165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FA646-F027-6B42-D393-32A8E73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B49CDA-4D0B-6A0A-2F00-A353CE53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58C42-8F37-F4EF-6DC5-2CC587F7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C63B0-7208-4FCC-4576-F4E0EEE9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E13ED-C378-CCC8-1264-98ACD802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F300-30BE-8011-7A41-8C29125B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A68C6-814A-5A00-00FB-55D2815F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7F515-AFC9-C562-2C79-B3FD33F9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481D5-B5BA-4ACC-6A6E-19DAF0E1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B8182-865D-2152-48E8-B572414A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F7A3B-24D1-EC4A-B038-A78D4EB0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58FC3-8F8B-C884-4F33-CB39BBB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17EF1-280C-B614-DFD3-C328B025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29B09-B8C0-0A22-ACA6-2BEDC684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D7F0A-0F2A-6259-8EE1-D487753D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26B9-82FC-B8E0-7DF5-029844A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3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86795-CBAB-9B20-0570-618CE40E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2B82-6BEE-16A2-5282-17D2E66B1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34418-EA9B-9BF5-CE8E-8CCCBEC1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A3F88-B0D4-A5EA-763F-0EDDBDB7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96CD7-D431-FC36-AB38-16A60F0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19223-08B9-DC68-4C3B-7E5EF995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35032-5214-3A6D-B522-EE1BAD45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81F73-015E-1C01-45AF-35AF7B85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3C377-208A-7F81-B7CC-FBB83ADB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90626-FA26-78AC-091D-F8F2864F8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FE401D-B723-7102-7806-DAFDA8F62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50182-132F-9E5B-BB40-5E5F1AA9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55539C-91EE-618C-097F-E25292BD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787EC-DE50-2887-5508-00EC466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1D2AE-CF9B-CA97-DC82-81BC7F2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D5A27F-FF09-FD22-5CC1-1C490008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23F81-6CAA-1EFE-560D-1BFD9C53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F5036-C700-A63A-3130-8EBA96A8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099D6-633D-4122-6536-23B803D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9B1AFF-250F-C9AC-8B28-E79CC543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FE4D5-DDD5-2255-47CF-0332B43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15F7-2393-AA83-439A-28AC4B29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502F-FD27-2D01-20E1-25F31488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57E1A-E744-8E78-78FE-1F7175B4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23517-7C99-5853-8DAF-FDAD65EA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701F4-4EF3-B100-0510-738ED96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BC498-E895-69DA-245D-1C844E8B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3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75C8-676A-349E-8A16-8BD9D623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EF145-02F9-3A05-BEB5-5BFC0239B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72D4E-96E1-C298-FF26-0DD37A98F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86CAB-3374-44EB-2A40-A982C86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39B7A-9612-E3A5-F84F-D2539FB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91479-B4CF-4B5D-AA72-CC76BF92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EC548-EF98-14F4-E233-C65E93DD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3D047-76D9-2248-3D0F-24EBCDF4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B5FA7-0F21-DA2F-4AD3-C345E9032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56E0-D52A-4CAE-A65A-D7B27F80DFE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AC59E-6E3B-257B-BBF1-690BA03A1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BE002-2DD5-AFBF-8DC8-2678C36E4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720B-C362-4AEB-8BCE-8FDB8D7E9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2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E70C7-0A7E-34E3-6BCA-B1D7396C7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Mavlink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037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23695-FEDC-9695-5369-857F74A3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所需要的指令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DF8AF-84EE-25E0-2549-63F127CA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8697" cy="1179968"/>
          </a:xfrm>
        </p:spPr>
        <p:txBody>
          <a:bodyPr/>
          <a:lstStyle/>
          <a:p>
            <a:r>
              <a:rPr lang="zh-CN" altLang="en-US" dirty="0"/>
              <a:t>基本的人</a:t>
            </a:r>
            <a:r>
              <a:rPr lang="en-US" altLang="zh-CN" dirty="0"/>
              <a:t>-&gt;</a:t>
            </a:r>
            <a:r>
              <a:rPr lang="zh-CN" altLang="en-US" dirty="0"/>
              <a:t>无人机交互指令</a:t>
            </a:r>
            <a:endParaRPr lang="en-US" altLang="zh-CN" dirty="0"/>
          </a:p>
          <a:p>
            <a:r>
              <a:rPr lang="zh-CN" altLang="en-US" dirty="0"/>
              <a:t>基本的无人机</a:t>
            </a:r>
            <a:r>
              <a:rPr lang="en-US" altLang="zh-CN" dirty="0"/>
              <a:t>-&gt;</a:t>
            </a:r>
            <a:r>
              <a:rPr lang="zh-CN" altLang="en-US" dirty="0"/>
              <a:t>人交互指令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FC6A560-F1BD-DA05-06A3-00661A3AB8D4}"/>
              </a:ext>
            </a:extLst>
          </p:cNvPr>
          <p:cNvSpPr/>
          <p:nvPr/>
        </p:nvSpPr>
        <p:spPr>
          <a:xfrm>
            <a:off x="1455089" y="3429000"/>
            <a:ext cx="3991554" cy="262989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人</a:t>
            </a:r>
            <a:r>
              <a:rPr lang="en-US" altLang="zh-CN" b="1" dirty="0">
                <a:solidFill>
                  <a:schemeClr val="accent1"/>
                </a:solidFill>
              </a:rPr>
              <a:t>-&gt;</a:t>
            </a:r>
            <a:r>
              <a:rPr lang="zh-CN" altLang="en-US" b="1" dirty="0">
                <a:solidFill>
                  <a:schemeClr val="accent1"/>
                </a:solidFill>
              </a:rPr>
              <a:t>无人机交互指令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/>
              <a:t>基本起降落</a:t>
            </a:r>
            <a:r>
              <a:rPr lang="en-US" altLang="zh-CN" b="1" dirty="0"/>
              <a:t>[</a:t>
            </a:r>
            <a:r>
              <a:rPr lang="zh-CN" altLang="en-US" b="1" dirty="0"/>
              <a:t>起飞，降落，悬浮</a:t>
            </a:r>
            <a:r>
              <a:rPr lang="en-US" altLang="zh-CN" b="1" dirty="0"/>
              <a:t>……]</a:t>
            </a:r>
          </a:p>
          <a:p>
            <a:pPr algn="ctr"/>
            <a:r>
              <a:rPr lang="zh-CN" altLang="en-US" b="1" dirty="0"/>
              <a:t>基本调整</a:t>
            </a:r>
            <a:r>
              <a:rPr lang="en-US" altLang="zh-CN" b="1" dirty="0"/>
              <a:t>[</a:t>
            </a:r>
            <a:r>
              <a:rPr lang="zh-CN" altLang="en-US" b="1" dirty="0"/>
              <a:t>前后左右上下，左右转</a:t>
            </a:r>
            <a:r>
              <a:rPr lang="en-US" altLang="zh-CN" b="1" dirty="0"/>
              <a:t>]</a:t>
            </a:r>
          </a:p>
          <a:p>
            <a:pPr algn="ctr"/>
            <a:r>
              <a:rPr lang="zh-CN" altLang="en-US" b="1" dirty="0"/>
              <a:t>命令指令发送</a:t>
            </a:r>
            <a:r>
              <a:rPr lang="en-US" altLang="zh-CN" b="1" dirty="0"/>
              <a:t>[</a:t>
            </a:r>
            <a:r>
              <a:rPr lang="zh-CN" altLang="en-US" b="1" dirty="0"/>
              <a:t>打开摄像头，关闭摄像头，以及下游任务指令</a:t>
            </a:r>
            <a:r>
              <a:rPr lang="en-US" altLang="zh-CN" b="1" dirty="0"/>
              <a:t>]</a:t>
            </a: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B83E387-B98E-9344-E770-2864FC43791A}"/>
              </a:ext>
            </a:extLst>
          </p:cNvPr>
          <p:cNvSpPr/>
          <p:nvPr/>
        </p:nvSpPr>
        <p:spPr>
          <a:xfrm>
            <a:off x="6235148" y="3429000"/>
            <a:ext cx="3991554" cy="262989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无人机</a:t>
            </a:r>
            <a:r>
              <a:rPr lang="en-US" altLang="zh-CN" b="1" dirty="0">
                <a:solidFill>
                  <a:schemeClr val="accent1"/>
                </a:solidFill>
              </a:rPr>
              <a:t>-&gt;</a:t>
            </a:r>
            <a:r>
              <a:rPr lang="zh-CN" altLang="en-US" b="1" dirty="0">
                <a:solidFill>
                  <a:schemeClr val="accent1"/>
                </a:solidFill>
              </a:rPr>
              <a:t>人交互指令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/>
              <a:t>状态</a:t>
            </a:r>
            <a:r>
              <a:rPr lang="en-US" altLang="zh-CN" b="1" dirty="0"/>
              <a:t>[</a:t>
            </a:r>
            <a:r>
              <a:rPr lang="zh-CN" altLang="en-US" b="1" dirty="0"/>
              <a:t>三轴速度，电量</a:t>
            </a:r>
            <a:r>
              <a:rPr lang="en-US" altLang="zh-CN" b="1" dirty="0"/>
              <a:t>]</a:t>
            </a:r>
          </a:p>
          <a:p>
            <a:pPr algn="ctr"/>
            <a:r>
              <a:rPr lang="zh-CN" altLang="en-US" b="1" dirty="0"/>
              <a:t>保证安全</a:t>
            </a:r>
            <a:r>
              <a:rPr lang="en-US" altLang="zh-CN" b="1" dirty="0"/>
              <a:t>[</a:t>
            </a:r>
            <a:r>
              <a:rPr lang="zh-CN" altLang="en-US" b="1" dirty="0"/>
              <a:t>避障</a:t>
            </a:r>
            <a:r>
              <a:rPr lang="en-US" altLang="zh-CN" b="1" dirty="0"/>
              <a:t>]</a:t>
            </a:r>
          </a:p>
          <a:p>
            <a:pPr algn="ctr"/>
            <a:r>
              <a:rPr lang="zh-CN" altLang="en-US" b="1" dirty="0"/>
              <a:t>处理前后图像</a:t>
            </a:r>
            <a:r>
              <a:rPr lang="en-US" altLang="zh-CN" b="1" dirty="0"/>
              <a:t>[</a:t>
            </a:r>
            <a:r>
              <a:rPr lang="zh-CN" altLang="en-US" b="1" dirty="0"/>
              <a:t>传输结果</a:t>
            </a:r>
            <a:r>
              <a:rPr lang="en-US" altLang="zh-CN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54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>
            <a:extLst>
              <a:ext uri="{FF2B5EF4-FFF2-40B4-BE49-F238E27FC236}">
                <a16:creationId xmlns:a16="http://schemas.microsoft.com/office/drawing/2014/main" id="{4C7CD4E0-A0BF-D37B-0048-F8CC209BCDF1}"/>
              </a:ext>
            </a:extLst>
          </p:cNvPr>
          <p:cNvSpPr/>
          <p:nvPr/>
        </p:nvSpPr>
        <p:spPr>
          <a:xfrm>
            <a:off x="1383527" y="604299"/>
            <a:ext cx="1916264" cy="604299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BC31A7-8ECA-BA28-4AA8-FE20DCC587AF}"/>
              </a:ext>
            </a:extLst>
          </p:cNvPr>
          <p:cNvSpPr/>
          <p:nvPr/>
        </p:nvSpPr>
        <p:spPr>
          <a:xfrm>
            <a:off x="1383526" y="1589357"/>
            <a:ext cx="1916263" cy="108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根据需求编写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>
                <a:solidFill>
                  <a:schemeClr val="tx1"/>
                </a:solidFill>
              </a:rPr>
              <a:t>（建议人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chemeClr val="tx1"/>
                </a:solidFill>
              </a:rPr>
              <a:t>机、机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chemeClr val="tx1"/>
                </a:solidFill>
              </a:rPr>
              <a:t>人两者分开）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294D29-72F6-CD56-03F2-0D9C858F0760}"/>
              </a:ext>
            </a:extLst>
          </p:cNvPr>
          <p:cNvSpPr/>
          <p:nvPr/>
        </p:nvSpPr>
        <p:spPr>
          <a:xfrm>
            <a:off x="1383526" y="3270154"/>
            <a:ext cx="1916263" cy="108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利用</a:t>
            </a:r>
            <a:r>
              <a:rPr lang="en-US" altLang="zh-CN" dirty="0" err="1">
                <a:solidFill>
                  <a:schemeClr val="tx1"/>
                </a:solidFill>
              </a:rPr>
              <a:t>mavlink</a:t>
            </a:r>
            <a:r>
              <a:rPr lang="zh-CN" altLang="en-US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python3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V2.0 </a:t>
            </a:r>
            <a:r>
              <a:rPr lang="zh-CN" altLang="en-US" dirty="0">
                <a:solidFill>
                  <a:schemeClr val="tx1"/>
                </a:solidFill>
              </a:rPr>
              <a:t>代码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2224A8-0EF9-E9D7-2D87-6DDD3FE98FA9}"/>
              </a:ext>
            </a:extLst>
          </p:cNvPr>
          <p:cNvSpPr/>
          <p:nvPr/>
        </p:nvSpPr>
        <p:spPr>
          <a:xfrm>
            <a:off x="7618072" y="2229979"/>
            <a:ext cx="1916263" cy="108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调库，内部通讯</a:t>
            </a:r>
            <a:r>
              <a:rPr lang="en-US" altLang="zh-CN" dirty="0">
                <a:solidFill>
                  <a:schemeClr val="tx1"/>
                </a:solidFill>
              </a:rPr>
              <a:t>orb</a:t>
            </a:r>
            <a:r>
              <a:rPr lang="zh-CN" altLang="en-US" dirty="0">
                <a:solidFill>
                  <a:schemeClr val="tx1"/>
                </a:solidFill>
              </a:rPr>
              <a:t>协议实现控制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E8B060E-FF09-CDFC-EFDF-0A8D997B10F7}"/>
              </a:ext>
            </a:extLst>
          </p:cNvPr>
          <p:cNvSpPr/>
          <p:nvPr/>
        </p:nvSpPr>
        <p:spPr>
          <a:xfrm>
            <a:off x="543038" y="463796"/>
            <a:ext cx="3754344" cy="443378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55706A-4873-7F19-E8AB-B61E83A40C87}"/>
              </a:ext>
            </a:extLst>
          </p:cNvPr>
          <p:cNvSpPr txBox="1"/>
          <p:nvPr/>
        </p:nvSpPr>
        <p:spPr>
          <a:xfrm>
            <a:off x="3098964" y="1124408"/>
            <a:ext cx="119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准备工作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E5C7D0-C531-EA6A-411F-52FA1C8E3B1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341658" y="1208598"/>
            <a:ext cx="1" cy="3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BE4E5F-574A-EAC7-59FB-E872E972DE5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41658" y="2670735"/>
            <a:ext cx="0" cy="59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2880F1-02D9-83CB-F7FB-AC6C3A70A504}"/>
              </a:ext>
            </a:extLst>
          </p:cNvPr>
          <p:cNvSpPr/>
          <p:nvPr/>
        </p:nvSpPr>
        <p:spPr>
          <a:xfrm>
            <a:off x="4888726" y="2209559"/>
            <a:ext cx="1960418" cy="112221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Pymavlink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 err="1">
                <a:solidFill>
                  <a:srgbClr val="FF0000"/>
                </a:solidFill>
              </a:rPr>
              <a:t>udp</a:t>
            </a:r>
            <a:r>
              <a:rPr lang="zh-CN" altLang="en-US" dirty="0">
                <a:solidFill>
                  <a:srgbClr val="FF0000"/>
                </a:solidFill>
              </a:rPr>
              <a:t>连接地面站和无人机</a:t>
            </a:r>
          </a:p>
        </p:txBody>
      </p:sp>
    </p:spTree>
    <p:extLst>
      <p:ext uri="{BB962C8B-B14F-4D97-AF65-F5344CB8AC3E}">
        <p14:creationId xmlns:p14="http://schemas.microsoft.com/office/powerpoint/2010/main" val="33310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128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Mavlink使用</vt:lpstr>
      <vt:lpstr>所需要的指令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Mavlink使用</dc:title>
  <dc:creator>jiancong Ma</dc:creator>
  <cp:lastModifiedBy>jiancong Ma</cp:lastModifiedBy>
  <cp:revision>9</cp:revision>
  <dcterms:created xsi:type="dcterms:W3CDTF">2024-05-07T06:41:19Z</dcterms:created>
  <dcterms:modified xsi:type="dcterms:W3CDTF">2024-05-17T11:03:54Z</dcterms:modified>
</cp:coreProperties>
</file>