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5" r:id="rId6"/>
    <p:sldId id="269" r:id="rId7"/>
    <p:sldId id="268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3b1f18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3b1f18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95230e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95230e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b1f18c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b1f18c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bef51e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bef51e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95230e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95230e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5913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LingoLizard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238450"/>
            <a:ext cx="6331500" cy="12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Cullen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C00261635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24/10/2024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390275" y="1629150"/>
            <a:ext cx="63315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LingoLizard is a tool designed to help people learn languages using real time lessons and conversations. 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It will do this using AI to simulate interactions in different languages.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It will be able to give real time feedback and corrections to spelling and grammar.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Google Shape;139;p23">
            <a:extLst>
              <a:ext uri="{FF2B5EF4-FFF2-40B4-BE49-F238E27FC236}">
                <a16:creationId xmlns:a16="http://schemas.microsoft.com/office/drawing/2014/main" id="{A95BD9D2-C7CE-6BF3-B849-BAF8C356C5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78" y="1721291"/>
            <a:ext cx="2213597" cy="184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dirty="0"/>
              <a:t>Technologies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390275" y="1937602"/>
            <a:ext cx="6331500" cy="2646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Microsoft Bot Framework: B</a:t>
            </a:r>
            <a:r>
              <a:rPr lang="en-GB" sz="2000" dirty="0" err="1"/>
              <a:t>uilding</a:t>
            </a:r>
            <a:r>
              <a:rPr lang="en-GB" sz="2000" dirty="0"/>
              <a:t> enterprise-grade conversational AI experiences</a:t>
            </a:r>
            <a:endParaRPr lang="en-IE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Python: Handles Backend with supported AI libraries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Azure Services: </a:t>
            </a:r>
            <a:r>
              <a:rPr lang="en-GB" sz="2000" dirty="0"/>
              <a:t>Translation and text analytics with </a:t>
            </a:r>
            <a:r>
              <a:rPr lang="en-IE" sz="2000" dirty="0"/>
              <a:t>Scalable, secure web hosting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/>
              <a:t>AI &amp; ML: </a:t>
            </a:r>
            <a:r>
              <a:rPr lang="en-GB" sz="2000" dirty="0"/>
              <a:t>Sentence Transformer models and cosine similarity</a:t>
            </a:r>
            <a:endParaRPr lang="en-IE" sz="2000"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2" y="512555"/>
            <a:ext cx="2038350" cy="174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logo with a triangle&#10;&#10;AI-generated content may be incorrect.">
            <a:extLst>
              <a:ext uri="{FF2B5EF4-FFF2-40B4-BE49-F238E27FC236}">
                <a16:creationId xmlns:a16="http://schemas.microsoft.com/office/drawing/2014/main" id="{706FA8BF-996A-C798-BB23-44CA0A3B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2" y="2702041"/>
            <a:ext cx="2038350" cy="1882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ctrTitle"/>
          </p:nvPr>
        </p:nvSpPr>
        <p:spPr>
          <a:xfrm>
            <a:off x="630382" y="630225"/>
            <a:ext cx="8072843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 dirty="0"/>
              <a:t>Status of Implementation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482339" y="1664676"/>
            <a:ext cx="8072844" cy="2377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Dialog Flows: Conversation paths for scenarios are almost complete and integrated.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Translation: Successfully integrated with Azure Translator for language conversion.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Feedback: AI-driven evaluation using machine learning models is operational.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User State Management: Tracks language, proficiency, and scores effectively.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Deployment: Web hosting via aiohttp is in progress.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1BDB1-4093-FC00-6A60-D2FE0472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75" y="949746"/>
            <a:ext cx="7315200" cy="32440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FB47B-F0C9-BD15-9F91-C6F36359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321"/>
          <a:stretch/>
        </p:blipFill>
        <p:spPr>
          <a:xfrm>
            <a:off x="615797" y="158128"/>
            <a:ext cx="3474941" cy="1985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992E59-C5DB-402F-8C00-04B7C7F8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6" y="3000020"/>
            <a:ext cx="3474941" cy="1985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305ABE-EA21-FE22-B79F-B1E7D213F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262" y="1579074"/>
            <a:ext cx="3474941" cy="19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157</Words>
  <Application>Microsoft Office PowerPoint</Application>
  <PresentationFormat>On-screen Show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</vt:lpstr>
      <vt:lpstr>Lato</vt:lpstr>
      <vt:lpstr>Oswald</vt:lpstr>
      <vt:lpstr>Arial</vt:lpstr>
      <vt:lpstr>Swiss</vt:lpstr>
      <vt:lpstr>LingoLizard</vt:lpstr>
      <vt:lpstr>Overview</vt:lpstr>
      <vt:lpstr>Technologies  </vt:lpstr>
      <vt:lpstr>Status of Implementation  </vt:lpstr>
      <vt:lpstr>PowerPoint Presentation</vt:lpstr>
      <vt:lpstr>PowerPoint Presentation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Mj cullen</cp:lastModifiedBy>
  <cp:revision>5</cp:revision>
  <dcterms:modified xsi:type="dcterms:W3CDTF">2025-02-23T19:46:07Z</dcterms:modified>
</cp:coreProperties>
</file>