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3b1f18c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e3b1f18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e3b1f18c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e3b1f18c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3b1f18c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e3b1f18c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e3b1f18c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e3b1f18c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e3b1f18c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e3b1f18c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e3b1f18c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e3b1f18c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e3b1f18c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e3b1f18c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e3b1f18c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e3b1f18c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5913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LingoLizard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331500" cy="12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Cullen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C00261635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24/10/2024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75" y="1629150"/>
            <a:ext cx="6331500" cy="20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LingoLizard is a tool designed to help people learn languages using real time lessons and conversations.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It will do this using AI to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simulate interactions in different languages.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It will be able to give real time feedback and corrections to spelling and grammar.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4152050" y="1629150"/>
            <a:ext cx="4569600" cy="26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“only 20% of public school students have studied foreign languages. By college, this number drops to a staggering 10%.” [2]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School based language learning is not effective for everyone. LingoLizard could be the solution.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1" y="1629150"/>
            <a:ext cx="3927349" cy="225103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06425" y="3973725"/>
            <a:ext cx="39639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 .1 Graph of non native languages uk adults can speak [1]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2390275" y="1629150"/>
            <a:ext cx="6331500" cy="26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motivation behind Lingolizard is to provide a new approach to practice language that is more engaging and practical.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For many people the school based method of learning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languages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is either not affordable or not effective for them.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LingoLizard is a tool they can use to get that immersive experience if they do not know a native speaker.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390275" y="1629150"/>
            <a:ext cx="6331500" cy="23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Gamified features such as streaks, leaderboard and points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Provide real time conversation type lessons and corrections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Provide reminders and notifications to users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Related Work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2789025" y="1629150"/>
            <a:ext cx="5932800" cy="29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Duolingo: offers gamified method to learn languages but is limited to basic phrases and grammar while Lingo lizard will have real time conversations.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HelloTalk: users practice languages with a native speaker where LingoLizard automates this without depending on others.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5" y="1615425"/>
            <a:ext cx="1912640" cy="1912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97350" y="3708075"/>
            <a:ext cx="1818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 .2 Doulingo Logo [3]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4035225" y="1709850"/>
            <a:ext cx="4668000" cy="20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 conclusion, LingoLizard looks to help people learn languages and help decrease the number of people who quit and give up from using the school based method to learn.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97350" y="3863850"/>
            <a:ext cx="22737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 .3 Picture from times higher education article[4]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" y="1505274"/>
            <a:ext cx="3277699" cy="21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497250" y="1717650"/>
            <a:ext cx="8149500" cy="32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[1] Preply. (2021) Multilingual UK adults. Available at: https://preply.com/wp-content/uploads/2021/11/Multilingual-UK-adults.png (Accessed: 17 October 2024).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[2] Preply 2024, Americans’ Foreign Language Learning Survey, Preply. Available at: https://preply.com/en/blog/americans-foreign-language-survey/ (Accessed: 17 October 2024).   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[3] Doulingo  Available at: https://www.duolingo.com (Accessed: 22 October 2024).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[4] Times higher education.  (2022) What can you do with a languages degree? Available at: https://www.timeshighereducation.com/student/sites/default/files/styles/default/public/languages-signpost.jpg?itok=krMV75kb (Accessed: 22 October 2024).                                           	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