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65" r:id="rId6"/>
    <p:sldId id="269" r:id="rId7"/>
    <p:sldId id="266" r:id="rId8"/>
    <p:sldId id="268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Oswald" panose="00000500000000000000" pitchFamily="2" charset="0"/>
      <p:regular r:id="rId15"/>
      <p:bold r:id="rId16"/>
    </p:embeddedFont>
    <p:embeddedFont>
      <p:font typeface="Raleway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e3b1f18c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e3b1f18c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395230eb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395230eb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e3b1f18c4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e3b1f18c4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3bef51e5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3bef51e5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e3b1f18c4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e3b1f18c4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395230e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395230e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90275" y="591300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LingoLizard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75" y="3238450"/>
            <a:ext cx="6331500" cy="12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Cullen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C00261635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24/10/2024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2390275" y="1629150"/>
            <a:ext cx="6331500" cy="203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 dirty="0">
                <a:latin typeface="Oswald"/>
                <a:ea typeface="Oswald"/>
                <a:cs typeface="Oswald"/>
                <a:sym typeface="Oswald"/>
              </a:rPr>
              <a:t>LingoLizard is a tool designed to help people learn languages using real time lessons and conversations. </a:t>
            </a:r>
            <a:endParaRPr sz="2000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 dirty="0">
                <a:latin typeface="Oswald"/>
                <a:ea typeface="Oswald"/>
                <a:cs typeface="Oswald"/>
                <a:sym typeface="Oswald"/>
              </a:rPr>
              <a:t>It will do this using AI to simulate interactions in different languages.</a:t>
            </a:r>
            <a:endParaRPr sz="2000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 dirty="0">
                <a:latin typeface="Oswald"/>
                <a:ea typeface="Oswald"/>
                <a:cs typeface="Oswald"/>
                <a:sym typeface="Oswald"/>
              </a:rPr>
              <a:t>It will be able to give real time feedback and corrections to spelling and grammar.</a:t>
            </a:r>
            <a:endParaRPr sz="2000" dirty="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9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/>
              <a:t>Technologies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1"/>
          </p:nvPr>
        </p:nvSpPr>
        <p:spPr>
          <a:xfrm>
            <a:off x="2390275" y="1937602"/>
            <a:ext cx="6331500" cy="26468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-IE" sz="2000" dirty="0"/>
              <a:t>Microsoft Bot Framework: B</a:t>
            </a:r>
            <a:r>
              <a:rPr lang="en-GB" sz="2000" dirty="0" err="1"/>
              <a:t>uilding</a:t>
            </a:r>
            <a:r>
              <a:rPr lang="en-GB" sz="2000" dirty="0"/>
              <a:t> enterprise-grade conversational AI experiences</a:t>
            </a:r>
            <a:endParaRPr lang="en-IE"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-IE" sz="2000" dirty="0"/>
              <a:t>Python: Handles Backend with supported AI libraries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-IE" sz="2000" dirty="0"/>
              <a:t>Azure Services: </a:t>
            </a:r>
            <a:r>
              <a:rPr lang="en-GB" sz="2000" dirty="0"/>
              <a:t>Translation and text analytics with </a:t>
            </a:r>
            <a:r>
              <a:rPr lang="en-IE" sz="2000" dirty="0"/>
              <a:t>Scalable, secure web hosting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-IE" sz="2000" dirty="0"/>
              <a:t>AI &amp; ML: </a:t>
            </a:r>
            <a:r>
              <a:rPr lang="en-GB" sz="2000" dirty="0"/>
              <a:t>Sentence Transformer models and cosine similarity</a:t>
            </a:r>
            <a:endParaRPr lang="en-IE" sz="2000" dirty="0"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02" y="512555"/>
            <a:ext cx="2038350" cy="1742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blue logo with a triangle&#10;&#10;AI-generated content may be incorrect.">
            <a:extLst>
              <a:ext uri="{FF2B5EF4-FFF2-40B4-BE49-F238E27FC236}">
                <a16:creationId xmlns:a16="http://schemas.microsoft.com/office/drawing/2014/main" id="{706FA8BF-996A-C798-BB23-44CA0A3BB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25" y="2571750"/>
            <a:ext cx="1656520" cy="18824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ctrTitle"/>
          </p:nvPr>
        </p:nvSpPr>
        <p:spPr>
          <a:xfrm>
            <a:off x="630382" y="630225"/>
            <a:ext cx="8072843" cy="9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-GB" dirty="0"/>
              <a:t>Status of Implementation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1"/>
          </p:nvPr>
        </p:nvSpPr>
        <p:spPr>
          <a:xfrm>
            <a:off x="482339" y="1664676"/>
            <a:ext cx="8072844" cy="2377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3429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900" dirty="0">
                <a:latin typeface="Oswald"/>
                <a:ea typeface="Oswald"/>
                <a:cs typeface="Oswald"/>
                <a:sym typeface="Oswald"/>
              </a:rPr>
              <a:t>Dialog Flows: Conversation paths for scenarios are almost complete and integrated.</a:t>
            </a:r>
          </a:p>
          <a:p>
            <a:pPr marL="3429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900" dirty="0">
                <a:latin typeface="Oswald"/>
                <a:ea typeface="Oswald"/>
                <a:cs typeface="Oswald"/>
                <a:sym typeface="Oswald"/>
              </a:rPr>
              <a:t>Translation: Successfully integrated with Azure Translator for language conversion.</a:t>
            </a:r>
          </a:p>
          <a:p>
            <a:pPr marL="3429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900" dirty="0">
                <a:latin typeface="Oswald"/>
                <a:ea typeface="Oswald"/>
                <a:cs typeface="Oswald"/>
                <a:sym typeface="Oswald"/>
              </a:rPr>
              <a:t>Feedback: AI-driven evaluation using machine learning models is operational.</a:t>
            </a:r>
          </a:p>
          <a:p>
            <a:pPr marL="3429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900" dirty="0">
                <a:latin typeface="Oswald"/>
                <a:ea typeface="Oswald"/>
                <a:cs typeface="Oswald"/>
                <a:sym typeface="Oswald"/>
              </a:rPr>
              <a:t>User State Management: Tracks language, proficiency, and scores effectively.</a:t>
            </a:r>
          </a:p>
          <a:p>
            <a:pPr marL="3429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900" dirty="0">
                <a:latin typeface="Oswald"/>
                <a:ea typeface="Oswald"/>
                <a:cs typeface="Oswald"/>
                <a:sym typeface="Oswald"/>
              </a:rPr>
              <a:t>Deployment: Web hosting via aiohttp is in progress.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51BDB1-4093-FC00-6A60-D2FE04721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575" y="949746"/>
            <a:ext cx="7315200" cy="32440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C15978-C315-8295-AA9B-11CD3EAD7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94" y="787978"/>
            <a:ext cx="2686050" cy="3238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E61EBE-576F-85EE-48AA-3BE2FA553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97" y="783215"/>
            <a:ext cx="2581275" cy="3238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C458CB-AF74-2790-4BBA-4C9269B19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226" y="778453"/>
            <a:ext cx="26574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9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/>
              <a:t>Conclusions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1"/>
          </p:nvPr>
        </p:nvSpPr>
        <p:spPr>
          <a:xfrm>
            <a:off x="4035225" y="1709850"/>
            <a:ext cx="4668000" cy="203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In conclusion, LingoLizard looks to help people learn languages and help decrease the number of people who quit and give up from using the school based method to learn.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75" y="1505274"/>
            <a:ext cx="3277699" cy="21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9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/>
              <a:t>Questions?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189</Words>
  <Application>Microsoft Office PowerPoint</Application>
  <PresentationFormat>On-screen Show (16:9)</PresentationFormat>
  <Paragraphs>24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Lato</vt:lpstr>
      <vt:lpstr>Oswald</vt:lpstr>
      <vt:lpstr>Raleway</vt:lpstr>
      <vt:lpstr>Swiss</vt:lpstr>
      <vt:lpstr>LingoLizard</vt:lpstr>
      <vt:lpstr>Overview</vt:lpstr>
      <vt:lpstr>Technologies  </vt:lpstr>
      <vt:lpstr>Status of Implementation  </vt:lpstr>
      <vt:lpstr>PowerPoint Presentation</vt:lpstr>
      <vt:lpstr>PowerPoint Presentation</vt:lpstr>
      <vt:lpstr>Conclusions   </vt:lpstr>
      <vt:lpstr>Questions?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Mj cullen</cp:lastModifiedBy>
  <cp:revision>3</cp:revision>
  <dcterms:modified xsi:type="dcterms:W3CDTF">2025-02-22T15:49:17Z</dcterms:modified>
</cp:coreProperties>
</file>