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Oswald" panose="00000500000000000000" pitchFamily="2" charset="0"/>
      <p:regular r:id="rId20"/>
      <p:bold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bef51e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bef51e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e3b1f18c4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e3b1f18c4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e3b1f18c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e3b1f18c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95230e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95230e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3b1f18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3b1f18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395230eb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395230eb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e3b1f18c4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e3b1f18c4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3b1f18c4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e3b1f18c4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95230e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95230e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b1f18c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b1f18c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3b1f18c4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3b1f18c4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3bef51e5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3bef51e5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5913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LingoLizard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238450"/>
            <a:ext cx="6331500" cy="12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Cullen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C00261635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24/10/2024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1BDB1-4093-FC00-6A60-D2FE0472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75" y="949746"/>
            <a:ext cx="7315200" cy="32440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Conclusions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4035225" y="1709850"/>
            <a:ext cx="46680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In conclusion, LingoLizard looks to help people learn languages and help decrease the number of people who quit and give up from using the school based method to learn.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075" y="1505274"/>
            <a:ext cx="3277699" cy="21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497250" y="1717650"/>
            <a:ext cx="8149500" cy="190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[1] Preply. (2021) Multilingual UK adults. Available at: https://preply.com/wp-content/uploads/2021/11/Multilingual-UK-adults.png (Accessed: 17 October 2024).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[2] Preply 2024, Americans’ Foreign Language Learning Survey, Preply. Available at: https://preply.com/en/blog/americans-foreign-language-survey/ (Accessed: 17 October 2024).   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swald"/>
                <a:ea typeface="Oswald"/>
                <a:cs typeface="Oswald"/>
                <a:sym typeface="Oswald"/>
              </a:rPr>
              <a:t>                                  	 </a:t>
            </a: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390275" y="1629150"/>
            <a:ext cx="6331500" cy="203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LingoLizard is a tool designed to help people learn languages using real time lessons and conversations.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It will do this using AI to simulate interactions in different languages.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It will be able to give real time feedback and corrections to spelling and grammar.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1043225" y="572575"/>
            <a:ext cx="6331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Target Audience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1043225" y="1629150"/>
            <a:ext cx="41175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Language Learners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Teachers and students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Travellers and expats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375" y="1485775"/>
            <a:ext cx="3263850" cy="217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Problem Statement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4152050" y="1629150"/>
            <a:ext cx="4569600" cy="264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“only 20% of public school students have studied foreign languages. By college, this number drops to a staggering 10%.” [2]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School based language learning is not effective for everyone. LingoLizard could be the solution.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700" y="1629150"/>
            <a:ext cx="3845626" cy="22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06425" y="3973725"/>
            <a:ext cx="39639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Fig .2  Graph of non native languages uk adults can speak [1]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Motivation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subTitle" idx="1"/>
          </p:nvPr>
        </p:nvSpPr>
        <p:spPr>
          <a:xfrm>
            <a:off x="2390275" y="1629150"/>
            <a:ext cx="6331500" cy="29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The motivation behind Lingolizard is to provide a new approach to practice language that is more engaging and practical.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For many people the school based method of learning languages is either not affordable or not effective for them.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LingoLizard is a tool they can use to get that immersive experience if they do not know a native speaker.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Technologies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390275" y="1629150"/>
            <a:ext cx="6331500" cy="29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Rasa 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is used to build and manage intelligent conversational systems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It also has built-in Natural Language Understanding (NLU) capabilities that understand user intents and extract information.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b="1">
                <a:latin typeface="Oswald"/>
                <a:ea typeface="Oswald"/>
                <a:cs typeface="Oswald"/>
                <a:sym typeface="Oswald"/>
              </a:rPr>
              <a:t>DeepTranslator</a:t>
            </a:r>
            <a:r>
              <a:rPr lang="en" sz="2000">
                <a:latin typeface="Oswald"/>
                <a:ea typeface="Oswald"/>
                <a:cs typeface="Oswald"/>
                <a:sym typeface="Oswald"/>
              </a:rPr>
              <a:t> is a Python library that helps in translating text across multiple languages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It allows the bot to respond in a preferred language, providing a personalised learning experience.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25700"/>
            <a:ext cx="203835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64000"/>
            <a:ext cx="203835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2371725" y="1436750"/>
            <a:ext cx="6331500" cy="3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Many supported languages for wide audience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Gamified features such as streaks, leaderboard and points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Provide real time conversation type lessons and corrections</a:t>
            </a:r>
            <a:br>
              <a:rPr lang="en" sz="2000">
                <a:latin typeface="Oswald"/>
                <a:ea typeface="Oswald"/>
                <a:cs typeface="Oswald"/>
                <a:sym typeface="Oswald"/>
              </a:rPr>
            </a:b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Provide reminders and notifications to users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LingoLizard will be hosted on the web, making it accessible to users worldwide.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Related Work 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789025" y="1629150"/>
            <a:ext cx="5932800" cy="295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Duolingo: offers gamified method to learn languages but is limited to basic phrases and grammar while Lingo lizard will have real time conversations.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HelloTalk: users practice languages with a native speaker where LingoLizard automates this without depending on others.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75" y="1615425"/>
            <a:ext cx="1912640" cy="1912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lin ang="5400012" scaled="0"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What i have so far?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1814175" y="1535625"/>
            <a:ext cx="5932800" cy="172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Gather understanding of technologies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Documentation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>
                <a:latin typeface="Oswald"/>
                <a:ea typeface="Oswald"/>
                <a:cs typeface="Oswald"/>
                <a:sym typeface="Oswald"/>
              </a:rPr>
              <a:t>Developed the greeting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465</Words>
  <Application>Microsoft Office PowerPoint</Application>
  <PresentationFormat>On-screen Show (16:9)</PresentationFormat>
  <Paragraphs>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Lato</vt:lpstr>
      <vt:lpstr>Oswald</vt:lpstr>
      <vt:lpstr>Raleway</vt:lpstr>
      <vt:lpstr>Arial</vt:lpstr>
      <vt:lpstr>Swiss</vt:lpstr>
      <vt:lpstr>LingoLizard</vt:lpstr>
      <vt:lpstr>Introduction</vt:lpstr>
      <vt:lpstr>Target Audience</vt:lpstr>
      <vt:lpstr>Problem Statement  </vt:lpstr>
      <vt:lpstr>Motivation  </vt:lpstr>
      <vt:lpstr>Technologies  </vt:lpstr>
      <vt:lpstr>Features  </vt:lpstr>
      <vt:lpstr>Related Work Analysis  </vt:lpstr>
      <vt:lpstr>What i have so far?  </vt:lpstr>
      <vt:lpstr>PowerPoint Presentation</vt:lpstr>
      <vt:lpstr>Conclusions   </vt:lpstr>
      <vt:lpstr>References   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Mj cullen</cp:lastModifiedBy>
  <cp:revision>1</cp:revision>
  <dcterms:modified xsi:type="dcterms:W3CDTF">2024-11-11T11:28:03Z</dcterms:modified>
</cp:coreProperties>
</file>