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F952-F902-BB1F-BF49-003C260A9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CF111-87EE-C5CA-DDC9-89F8AEA1E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1792-E48C-26F6-5981-10D1936EC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29/11/2024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1B887-F9BB-3F4C-C761-7F8ADBB1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6631B-15D1-A422-74C9-18EF923C3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007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C771-F616-044F-8762-AF04EC53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7DA65-90B8-0665-BB5B-54C5E20BA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D2453-2547-D289-8183-B83987F2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29/11/2024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BEAFB-6C6F-FE05-EDF0-55E0CE26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F8FC9-6C4D-7B9E-B115-7D50CC61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8486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1287D-57C9-6FD0-D5EF-EE54373F98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E7F32-B7E4-CEC8-3B51-5199C58D2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89840-CC7E-2DC9-7D92-3EE235DE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29/11/2024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E3161-84B5-3082-80F5-C111AEB8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284A0-F698-3FC9-B458-A820A1C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032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9F75-BDCC-3945-2D56-9D29E791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AB8B3-9D09-20D5-5007-B5E042759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801DC-EED1-F857-44BA-ECFBB4D3D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29/11/2024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14200-E6A7-05F4-7327-A792BE13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51963-6288-AA71-822A-C17ECAE45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008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9222-3333-C1CC-7B5F-68967C594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587E2-6E42-B22E-80D3-F96FD4A02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F6242-5804-A347-EFC5-E022013C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29/11/2024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C13F4-150C-8299-AA6B-E77B8C86D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9E1F2-5B89-883F-688A-74B7DDFC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099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D2CF-6870-D63A-1751-CE8839ED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EDF3-A463-C6D1-B878-AD93F7631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3BC9E-870F-D7FD-102D-EC313B976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680D3-D8E0-A1FF-371C-2F664651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29/11/2024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EB0EB-7934-3F9B-4816-3ECD5FC9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43D1D-612D-A2D7-132F-0EBFCAEC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87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A7FB-9406-F739-773D-C424B895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643CF-FBAA-5B48-06F8-D163FE83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41BC5-68AD-47C7-1FDF-376FEA24E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1E13CA-6A72-90F8-E0D5-17ED93E02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37AAD-6533-EB7A-530E-1FBF467C0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F9B93-83B2-2828-0E68-7C5F1E55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29/11/2024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6E36B-03CD-EC30-ACFA-03781884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068FBC-FDBA-1C0D-0DF2-D3379E39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51094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4707-4A0A-9C61-E5FC-77979D318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5F813-459C-14EB-FA8F-6F447A7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29/11/2024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AD6CB-9D0B-4A44-4025-EA88494E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13823-A2C9-D87B-2EE1-D4ADAC94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322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B978F-A34B-0BDD-CBF5-59AC99464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29/11/2024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2432E-476E-B02A-572C-956938D3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60A22-4C90-5FA0-2A22-C47AF7C5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337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DE52-4C08-C21C-C533-F390D0B6B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7D770-86FE-CAB0-FE78-49C9CEF5F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F1D24-1689-7C4C-BDF5-2F2577628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C7080-FF4D-548A-39CC-C91DB898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29/11/2024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FCE63-E33B-E928-4BDF-5029C258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3BD78-D046-EDB2-411C-D456A89B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972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01E54-8A72-E241-18F2-A35D90BE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9B638-39B5-9331-46FF-AA9ABC1812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5D6083-2232-4792-DDDD-6D018B0D3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6274C-8928-A5B1-0147-93D27CCE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66DFC-8966-4FB1-A68A-B21C19634C4B}" type="datetimeFigureOut">
              <a:rPr lang="en-IE" smtClean="0"/>
              <a:t>29/11/2024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F1866-3EF8-D313-E3B6-22CA6397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55497-81A3-B98E-F34B-55A1C50D7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170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C3DC4-DA78-6DFD-504C-09BC86458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940C9-E565-806F-8A41-042711351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6EA4-AC55-5B0C-A1A5-1FAC18461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66DFC-8966-4FB1-A68A-B21C19634C4B}" type="datetimeFigureOut">
              <a:rPr lang="en-IE" smtClean="0"/>
              <a:t>29/11/2024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3E499-7EEE-19E4-3116-DD1BCF374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6CFE7-3356-D69D-292B-52B87CC97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AEE20-50F1-45D6-B217-08EA92C23D0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046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01AC2-4CF3-F12B-0CC3-1E2890FF0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Machine Learning</a:t>
            </a:r>
            <a:br>
              <a:rPr lang="en-IE" dirty="0"/>
            </a:br>
            <a:r>
              <a:rPr lang="en-IE" dirty="0"/>
              <a:t>Portfolio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1A694-375A-1DEF-554F-78F8A0716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Michael Cullen</a:t>
            </a:r>
          </a:p>
          <a:p>
            <a:r>
              <a:rPr lang="en-IE" dirty="0"/>
              <a:t>C00261635</a:t>
            </a:r>
          </a:p>
          <a:p>
            <a:r>
              <a:rPr lang="en-IE" dirty="0"/>
              <a:t>29/11/2024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5632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650F-36DF-CFDA-6211-63B8C27A5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1912-F081-324F-C60B-7179B6BB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483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B8E4-AB3C-9431-62E8-AA65EE27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A6A6-C024-EF71-1164-A72DF7FD7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003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9879-180D-593D-D2F5-BF713209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28AA-1ED2-9DE8-7AA6-43A0563F9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52293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5985-532C-1164-4569-4C66320D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A1D10-B896-CCD6-E0AF-C80C28564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5073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CA55-956D-6C5D-3C00-9F6BD4A8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2668-13FC-9FA7-3BF1-23E9F70E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4268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Machine Learning Portfolio Demonstration</vt:lpstr>
      <vt:lpstr>Introduction</vt:lpstr>
      <vt:lpstr>Description</vt:lpstr>
      <vt:lpstr>Challenges</vt:lpstr>
      <vt:lpstr>Demo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Mj cullen</dc:creator>
  <cp:lastModifiedBy>Mj cullen</cp:lastModifiedBy>
  <cp:revision>1</cp:revision>
  <dcterms:created xsi:type="dcterms:W3CDTF">2024-11-29T16:57:23Z</dcterms:created>
  <dcterms:modified xsi:type="dcterms:W3CDTF">2024-11-29T21:34:53Z</dcterms:modified>
</cp:coreProperties>
</file>