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6" r:id="rId6"/>
    <p:sldId id="267" r:id="rId7"/>
    <p:sldId id="268" r:id="rId8"/>
    <p:sldId id="269" r:id="rId9"/>
    <p:sldId id="271" r:id="rId10"/>
    <p:sldId id="272" r:id="rId11"/>
    <p:sldId id="273" r:id="rId12"/>
    <p:sldId id="285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70" r:id="rId24"/>
    <p:sldId id="259" r:id="rId25"/>
    <p:sldId id="260" r:id="rId26"/>
    <p:sldId id="26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5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439E25-C6A1-4715-AD8C-089A3B8E58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3B08AE-BE6D-4B5F-A35C-48E028E0C7E3}">
      <dgm:prSet/>
      <dgm:spPr/>
      <dgm:t>
        <a:bodyPr/>
        <a:lstStyle/>
        <a:p>
          <a:r>
            <a:rPr lang="en-IE"/>
            <a:t>Models</a:t>
          </a:r>
          <a:endParaRPr lang="en-US"/>
        </a:p>
      </dgm:t>
    </dgm:pt>
    <dgm:pt modelId="{9375614B-195A-4455-BB52-C65FD6F3B943}" type="parTrans" cxnId="{C0652DCB-AD5E-4135-B074-743DA8A1BF05}">
      <dgm:prSet/>
      <dgm:spPr/>
      <dgm:t>
        <a:bodyPr/>
        <a:lstStyle/>
        <a:p>
          <a:endParaRPr lang="en-US"/>
        </a:p>
      </dgm:t>
    </dgm:pt>
    <dgm:pt modelId="{7FFEF6EA-2064-47B9-94B6-61818C280554}" type="sibTrans" cxnId="{C0652DCB-AD5E-4135-B074-743DA8A1BF05}">
      <dgm:prSet/>
      <dgm:spPr/>
      <dgm:t>
        <a:bodyPr/>
        <a:lstStyle/>
        <a:p>
          <a:endParaRPr lang="en-US"/>
        </a:p>
      </dgm:t>
    </dgm:pt>
    <dgm:pt modelId="{9CDC625F-4BF7-44F7-A6C6-510BB925DABC}">
      <dgm:prSet/>
      <dgm:spPr/>
      <dgm:t>
        <a:bodyPr/>
        <a:lstStyle/>
        <a:p>
          <a:r>
            <a:rPr lang="en-IE" dirty="0"/>
            <a:t>Which I Used</a:t>
          </a:r>
          <a:endParaRPr lang="en-US" dirty="0"/>
        </a:p>
      </dgm:t>
    </dgm:pt>
    <dgm:pt modelId="{3163CBCF-9F4A-485C-9FAB-B8E922C9C10E}" type="parTrans" cxnId="{7D3CA6D1-D2AC-47C4-B017-2551001DD551}">
      <dgm:prSet/>
      <dgm:spPr/>
      <dgm:t>
        <a:bodyPr/>
        <a:lstStyle/>
        <a:p>
          <a:endParaRPr lang="en-US"/>
        </a:p>
      </dgm:t>
    </dgm:pt>
    <dgm:pt modelId="{B8A5F7CA-9016-4AE7-88B7-55E407BD17A3}" type="sibTrans" cxnId="{7D3CA6D1-D2AC-47C4-B017-2551001DD551}">
      <dgm:prSet/>
      <dgm:spPr/>
      <dgm:t>
        <a:bodyPr/>
        <a:lstStyle/>
        <a:p>
          <a:endParaRPr lang="en-US"/>
        </a:p>
      </dgm:t>
    </dgm:pt>
    <dgm:pt modelId="{A4622A91-F35E-4A83-9B01-495D7A5AB4D2}">
      <dgm:prSet/>
      <dgm:spPr/>
      <dgm:t>
        <a:bodyPr/>
        <a:lstStyle/>
        <a:p>
          <a:r>
            <a:rPr lang="en-IE" dirty="0"/>
            <a:t>And why?</a:t>
          </a:r>
          <a:endParaRPr lang="en-US" dirty="0"/>
        </a:p>
      </dgm:t>
    </dgm:pt>
    <dgm:pt modelId="{EEB0C9BC-FC52-45EE-8821-219C1885EBFC}" type="parTrans" cxnId="{A3A4B943-CAA1-4856-833C-C1D31DC0E1B0}">
      <dgm:prSet/>
      <dgm:spPr/>
      <dgm:t>
        <a:bodyPr/>
        <a:lstStyle/>
        <a:p>
          <a:endParaRPr lang="en-US"/>
        </a:p>
      </dgm:t>
    </dgm:pt>
    <dgm:pt modelId="{6CA05E17-6CE4-4260-AEBC-FB367C42CF3C}" type="sibTrans" cxnId="{A3A4B943-CAA1-4856-833C-C1D31DC0E1B0}">
      <dgm:prSet/>
      <dgm:spPr/>
      <dgm:t>
        <a:bodyPr/>
        <a:lstStyle/>
        <a:p>
          <a:endParaRPr lang="en-US"/>
        </a:p>
      </dgm:t>
    </dgm:pt>
    <dgm:pt modelId="{0A01B029-5667-42C3-AD87-63796C1E3CF5}">
      <dgm:prSet/>
      <dgm:spPr/>
      <dgm:t>
        <a:bodyPr/>
        <a:lstStyle/>
        <a:p>
          <a:r>
            <a:rPr lang="en-IE"/>
            <a:t>Data</a:t>
          </a:r>
          <a:endParaRPr lang="en-US"/>
        </a:p>
      </dgm:t>
    </dgm:pt>
    <dgm:pt modelId="{54EBEE97-6158-4AA7-A47C-DE3E09C09B32}" type="parTrans" cxnId="{810D199B-EA5C-46D8-AB06-DF0B60351AFF}">
      <dgm:prSet/>
      <dgm:spPr/>
      <dgm:t>
        <a:bodyPr/>
        <a:lstStyle/>
        <a:p>
          <a:endParaRPr lang="en-US"/>
        </a:p>
      </dgm:t>
    </dgm:pt>
    <dgm:pt modelId="{769D1D53-135A-4B60-A534-5AE6E06ECF62}" type="sibTrans" cxnId="{810D199B-EA5C-46D8-AB06-DF0B60351AFF}">
      <dgm:prSet/>
      <dgm:spPr/>
      <dgm:t>
        <a:bodyPr/>
        <a:lstStyle/>
        <a:p>
          <a:endParaRPr lang="en-US"/>
        </a:p>
      </dgm:t>
    </dgm:pt>
    <dgm:pt modelId="{002834F7-FEF6-4ED3-829A-FB06D37DFA36}">
      <dgm:prSet/>
      <dgm:spPr/>
      <dgm:t>
        <a:bodyPr/>
        <a:lstStyle/>
        <a:p>
          <a:r>
            <a:rPr lang="en-IE"/>
            <a:t>Pre processing</a:t>
          </a:r>
          <a:endParaRPr lang="en-US"/>
        </a:p>
      </dgm:t>
    </dgm:pt>
    <dgm:pt modelId="{0892E416-C9E0-4A87-B371-011CD7CA9365}" type="parTrans" cxnId="{B4706908-104D-4FE1-B53A-05BE90282223}">
      <dgm:prSet/>
      <dgm:spPr/>
      <dgm:t>
        <a:bodyPr/>
        <a:lstStyle/>
        <a:p>
          <a:endParaRPr lang="en-US"/>
        </a:p>
      </dgm:t>
    </dgm:pt>
    <dgm:pt modelId="{03749619-6259-4D5D-A8D0-5B5177193461}" type="sibTrans" cxnId="{B4706908-104D-4FE1-B53A-05BE90282223}">
      <dgm:prSet/>
      <dgm:spPr/>
      <dgm:t>
        <a:bodyPr/>
        <a:lstStyle/>
        <a:p>
          <a:endParaRPr lang="en-US"/>
        </a:p>
      </dgm:t>
    </dgm:pt>
    <dgm:pt modelId="{2A6A1EB8-20F0-49CB-BF93-0C4B164348AC}">
      <dgm:prSet/>
      <dgm:spPr/>
      <dgm:t>
        <a:bodyPr/>
        <a:lstStyle/>
        <a:p>
          <a:r>
            <a:rPr lang="en-IE" dirty="0"/>
            <a:t>Challenges</a:t>
          </a:r>
          <a:endParaRPr lang="en-US" dirty="0"/>
        </a:p>
      </dgm:t>
    </dgm:pt>
    <dgm:pt modelId="{BCBF6F1A-CB2F-4DDD-B8BF-34D68B9E94D2}" type="parTrans" cxnId="{DCCAD248-EB1A-4A92-AB8E-1FEBE7B1890F}">
      <dgm:prSet/>
      <dgm:spPr/>
      <dgm:t>
        <a:bodyPr/>
        <a:lstStyle/>
        <a:p>
          <a:endParaRPr lang="en-US"/>
        </a:p>
      </dgm:t>
    </dgm:pt>
    <dgm:pt modelId="{9EA4DDE1-8E6C-4341-8D55-BA543B939D47}" type="sibTrans" cxnId="{DCCAD248-EB1A-4A92-AB8E-1FEBE7B1890F}">
      <dgm:prSet/>
      <dgm:spPr/>
      <dgm:t>
        <a:bodyPr/>
        <a:lstStyle/>
        <a:p>
          <a:endParaRPr lang="en-US"/>
        </a:p>
      </dgm:t>
    </dgm:pt>
    <dgm:pt modelId="{BDBAAF7E-4BAB-4560-B02D-418D750069C1}" type="pres">
      <dgm:prSet presAssocID="{C0439E25-C6A1-4715-AD8C-089A3B8E5872}" presName="root" presStyleCnt="0">
        <dgm:presLayoutVars>
          <dgm:dir/>
          <dgm:resizeHandles val="exact"/>
        </dgm:presLayoutVars>
      </dgm:prSet>
      <dgm:spPr/>
    </dgm:pt>
    <dgm:pt modelId="{2CF6C2DA-ABB7-4AB6-97EF-8FEDC204F872}" type="pres">
      <dgm:prSet presAssocID="{B33B08AE-BE6D-4B5F-A35C-48E028E0C7E3}" presName="compNode" presStyleCnt="0"/>
      <dgm:spPr/>
    </dgm:pt>
    <dgm:pt modelId="{B86FD2ED-80AE-46FA-A40C-D073AA4CE104}" type="pres">
      <dgm:prSet presAssocID="{B33B08AE-BE6D-4B5F-A35C-48E028E0C7E3}" presName="bgRect" presStyleLbl="bgShp" presStyleIdx="0" presStyleCnt="3"/>
      <dgm:spPr/>
    </dgm:pt>
    <dgm:pt modelId="{3B8F4002-1E29-4247-B1C0-50D7C847DFE2}" type="pres">
      <dgm:prSet presAssocID="{B33B08AE-BE6D-4B5F-A35C-48E028E0C7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B731B0A6-2BA4-4453-9E4B-1453900C1D7E}" type="pres">
      <dgm:prSet presAssocID="{B33B08AE-BE6D-4B5F-A35C-48E028E0C7E3}" presName="spaceRect" presStyleCnt="0"/>
      <dgm:spPr/>
    </dgm:pt>
    <dgm:pt modelId="{BAC6618E-7277-4DA3-AAA5-FE3128ACB6BA}" type="pres">
      <dgm:prSet presAssocID="{B33B08AE-BE6D-4B5F-A35C-48E028E0C7E3}" presName="parTx" presStyleLbl="revTx" presStyleIdx="0" presStyleCnt="5">
        <dgm:presLayoutVars>
          <dgm:chMax val="0"/>
          <dgm:chPref val="0"/>
        </dgm:presLayoutVars>
      </dgm:prSet>
      <dgm:spPr/>
    </dgm:pt>
    <dgm:pt modelId="{6ED95712-823C-4578-84C5-9D2A00CE9D0B}" type="pres">
      <dgm:prSet presAssocID="{B33B08AE-BE6D-4B5F-A35C-48E028E0C7E3}" presName="desTx" presStyleLbl="revTx" presStyleIdx="1" presStyleCnt="5">
        <dgm:presLayoutVars/>
      </dgm:prSet>
      <dgm:spPr/>
    </dgm:pt>
    <dgm:pt modelId="{1373E232-B4D5-4E03-8C9F-35CD8ACE21BB}" type="pres">
      <dgm:prSet presAssocID="{7FFEF6EA-2064-47B9-94B6-61818C280554}" presName="sibTrans" presStyleCnt="0"/>
      <dgm:spPr/>
    </dgm:pt>
    <dgm:pt modelId="{7AB5CA6A-153C-4C0F-BA5C-AD30E1B63B28}" type="pres">
      <dgm:prSet presAssocID="{0A01B029-5667-42C3-AD87-63796C1E3CF5}" presName="compNode" presStyleCnt="0"/>
      <dgm:spPr/>
    </dgm:pt>
    <dgm:pt modelId="{B0E8C2A2-F6EE-4DF9-87C5-034BA4A13204}" type="pres">
      <dgm:prSet presAssocID="{0A01B029-5667-42C3-AD87-63796C1E3CF5}" presName="bgRect" presStyleLbl="bgShp" presStyleIdx="1" presStyleCnt="3"/>
      <dgm:spPr/>
    </dgm:pt>
    <dgm:pt modelId="{47E47B3A-9ED4-4010-86DC-DD04B043BCE4}" type="pres">
      <dgm:prSet presAssocID="{0A01B029-5667-42C3-AD87-63796C1E3C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"/>
        </a:ext>
      </dgm:extLst>
    </dgm:pt>
    <dgm:pt modelId="{A92767F4-AFE9-4D77-A9EA-59665605B063}" type="pres">
      <dgm:prSet presAssocID="{0A01B029-5667-42C3-AD87-63796C1E3CF5}" presName="spaceRect" presStyleCnt="0"/>
      <dgm:spPr/>
    </dgm:pt>
    <dgm:pt modelId="{67B4F7D2-31D2-4612-B29B-9350C99BE475}" type="pres">
      <dgm:prSet presAssocID="{0A01B029-5667-42C3-AD87-63796C1E3CF5}" presName="parTx" presStyleLbl="revTx" presStyleIdx="2" presStyleCnt="5">
        <dgm:presLayoutVars>
          <dgm:chMax val="0"/>
          <dgm:chPref val="0"/>
        </dgm:presLayoutVars>
      </dgm:prSet>
      <dgm:spPr/>
    </dgm:pt>
    <dgm:pt modelId="{A38031B4-C59D-4423-B4B0-43E97305BE56}" type="pres">
      <dgm:prSet presAssocID="{0A01B029-5667-42C3-AD87-63796C1E3CF5}" presName="desTx" presStyleLbl="revTx" presStyleIdx="3" presStyleCnt="5">
        <dgm:presLayoutVars/>
      </dgm:prSet>
      <dgm:spPr/>
    </dgm:pt>
    <dgm:pt modelId="{1D2DFFB7-42EA-4F8D-8493-2C3D8157F66A}" type="pres">
      <dgm:prSet presAssocID="{769D1D53-135A-4B60-A534-5AE6E06ECF62}" presName="sibTrans" presStyleCnt="0"/>
      <dgm:spPr/>
    </dgm:pt>
    <dgm:pt modelId="{2596583E-2BF6-46E8-9940-26822E8B2D5A}" type="pres">
      <dgm:prSet presAssocID="{2A6A1EB8-20F0-49CB-BF93-0C4B164348AC}" presName="compNode" presStyleCnt="0"/>
      <dgm:spPr/>
    </dgm:pt>
    <dgm:pt modelId="{EC7A2B84-F5C3-4CA4-8C9D-4323A1EAC642}" type="pres">
      <dgm:prSet presAssocID="{2A6A1EB8-20F0-49CB-BF93-0C4B164348AC}" presName="bgRect" presStyleLbl="bgShp" presStyleIdx="2" presStyleCnt="3"/>
      <dgm:spPr/>
    </dgm:pt>
    <dgm:pt modelId="{DE86F90B-8AE2-4748-BB4F-7372E7AAADD7}" type="pres">
      <dgm:prSet presAssocID="{2A6A1EB8-20F0-49CB-BF93-0C4B164348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7095FA06-A8EA-4678-B890-49981FCAD706}" type="pres">
      <dgm:prSet presAssocID="{2A6A1EB8-20F0-49CB-BF93-0C4B164348AC}" presName="spaceRect" presStyleCnt="0"/>
      <dgm:spPr/>
    </dgm:pt>
    <dgm:pt modelId="{B5BD7579-6453-4B23-BC35-9E64B3134340}" type="pres">
      <dgm:prSet presAssocID="{2A6A1EB8-20F0-49CB-BF93-0C4B164348A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C8ACF04-5469-4086-83C1-BF9A5B8D8CE7}" type="presOf" srcId="{002834F7-FEF6-4ED3-829A-FB06D37DFA36}" destId="{A38031B4-C59D-4423-B4B0-43E97305BE56}" srcOrd="0" destOrd="0" presId="urn:microsoft.com/office/officeart/2018/2/layout/IconVerticalSolidList"/>
    <dgm:cxn modelId="{B4706908-104D-4FE1-B53A-05BE90282223}" srcId="{0A01B029-5667-42C3-AD87-63796C1E3CF5}" destId="{002834F7-FEF6-4ED3-829A-FB06D37DFA36}" srcOrd="0" destOrd="0" parTransId="{0892E416-C9E0-4A87-B371-011CD7CA9365}" sibTransId="{03749619-6259-4D5D-A8D0-5B5177193461}"/>
    <dgm:cxn modelId="{D91B223A-118C-411F-BF09-01E6207CDA57}" type="presOf" srcId="{2A6A1EB8-20F0-49CB-BF93-0C4B164348AC}" destId="{B5BD7579-6453-4B23-BC35-9E64B3134340}" srcOrd="0" destOrd="0" presId="urn:microsoft.com/office/officeart/2018/2/layout/IconVerticalSolidList"/>
    <dgm:cxn modelId="{4CA5E13D-82F7-4CDC-8B22-DE5CF3325365}" type="presOf" srcId="{0A01B029-5667-42C3-AD87-63796C1E3CF5}" destId="{67B4F7D2-31D2-4612-B29B-9350C99BE475}" srcOrd="0" destOrd="0" presId="urn:microsoft.com/office/officeart/2018/2/layout/IconVerticalSolidList"/>
    <dgm:cxn modelId="{83B70D5D-2796-4A8B-8EB5-127F2DEB230A}" type="presOf" srcId="{B33B08AE-BE6D-4B5F-A35C-48E028E0C7E3}" destId="{BAC6618E-7277-4DA3-AAA5-FE3128ACB6BA}" srcOrd="0" destOrd="0" presId="urn:microsoft.com/office/officeart/2018/2/layout/IconVerticalSolidList"/>
    <dgm:cxn modelId="{A3A4B943-CAA1-4856-833C-C1D31DC0E1B0}" srcId="{B33B08AE-BE6D-4B5F-A35C-48E028E0C7E3}" destId="{A4622A91-F35E-4A83-9B01-495D7A5AB4D2}" srcOrd="1" destOrd="0" parTransId="{EEB0C9BC-FC52-45EE-8821-219C1885EBFC}" sibTransId="{6CA05E17-6CE4-4260-AEBC-FB367C42CF3C}"/>
    <dgm:cxn modelId="{D1730567-D9D5-4AC9-B0EC-5789B4435FBA}" type="presOf" srcId="{A4622A91-F35E-4A83-9B01-495D7A5AB4D2}" destId="{6ED95712-823C-4578-84C5-9D2A00CE9D0B}" srcOrd="0" destOrd="1" presId="urn:microsoft.com/office/officeart/2018/2/layout/IconVerticalSolidList"/>
    <dgm:cxn modelId="{DCCAD248-EB1A-4A92-AB8E-1FEBE7B1890F}" srcId="{C0439E25-C6A1-4715-AD8C-089A3B8E5872}" destId="{2A6A1EB8-20F0-49CB-BF93-0C4B164348AC}" srcOrd="2" destOrd="0" parTransId="{BCBF6F1A-CB2F-4DDD-B8BF-34D68B9E94D2}" sibTransId="{9EA4DDE1-8E6C-4341-8D55-BA543B939D47}"/>
    <dgm:cxn modelId="{394E1B50-461F-4ADB-87F3-7F778FDC4EF2}" type="presOf" srcId="{9CDC625F-4BF7-44F7-A6C6-510BB925DABC}" destId="{6ED95712-823C-4578-84C5-9D2A00CE9D0B}" srcOrd="0" destOrd="0" presId="urn:microsoft.com/office/officeart/2018/2/layout/IconVerticalSolidList"/>
    <dgm:cxn modelId="{D1431999-C39F-4E91-8B54-3E0103994A50}" type="presOf" srcId="{C0439E25-C6A1-4715-AD8C-089A3B8E5872}" destId="{BDBAAF7E-4BAB-4560-B02D-418D750069C1}" srcOrd="0" destOrd="0" presId="urn:microsoft.com/office/officeart/2018/2/layout/IconVerticalSolidList"/>
    <dgm:cxn modelId="{810D199B-EA5C-46D8-AB06-DF0B60351AFF}" srcId="{C0439E25-C6A1-4715-AD8C-089A3B8E5872}" destId="{0A01B029-5667-42C3-AD87-63796C1E3CF5}" srcOrd="1" destOrd="0" parTransId="{54EBEE97-6158-4AA7-A47C-DE3E09C09B32}" sibTransId="{769D1D53-135A-4B60-A534-5AE6E06ECF62}"/>
    <dgm:cxn modelId="{C0652DCB-AD5E-4135-B074-743DA8A1BF05}" srcId="{C0439E25-C6A1-4715-AD8C-089A3B8E5872}" destId="{B33B08AE-BE6D-4B5F-A35C-48E028E0C7E3}" srcOrd="0" destOrd="0" parTransId="{9375614B-195A-4455-BB52-C65FD6F3B943}" sibTransId="{7FFEF6EA-2064-47B9-94B6-61818C280554}"/>
    <dgm:cxn modelId="{7D3CA6D1-D2AC-47C4-B017-2551001DD551}" srcId="{B33B08AE-BE6D-4B5F-A35C-48E028E0C7E3}" destId="{9CDC625F-4BF7-44F7-A6C6-510BB925DABC}" srcOrd="0" destOrd="0" parTransId="{3163CBCF-9F4A-485C-9FAB-B8E922C9C10E}" sibTransId="{B8A5F7CA-9016-4AE7-88B7-55E407BD17A3}"/>
    <dgm:cxn modelId="{CC446F6B-BFE8-404E-A3E8-EBCCEA9B8778}" type="presParOf" srcId="{BDBAAF7E-4BAB-4560-B02D-418D750069C1}" destId="{2CF6C2DA-ABB7-4AB6-97EF-8FEDC204F872}" srcOrd="0" destOrd="0" presId="urn:microsoft.com/office/officeart/2018/2/layout/IconVerticalSolidList"/>
    <dgm:cxn modelId="{A16F0132-3DE8-4F1C-AFA5-8941E0CAAC8E}" type="presParOf" srcId="{2CF6C2DA-ABB7-4AB6-97EF-8FEDC204F872}" destId="{B86FD2ED-80AE-46FA-A40C-D073AA4CE104}" srcOrd="0" destOrd="0" presId="urn:microsoft.com/office/officeart/2018/2/layout/IconVerticalSolidList"/>
    <dgm:cxn modelId="{CCCBEEDF-E27A-486A-BD21-168683DE88EF}" type="presParOf" srcId="{2CF6C2DA-ABB7-4AB6-97EF-8FEDC204F872}" destId="{3B8F4002-1E29-4247-B1C0-50D7C847DFE2}" srcOrd="1" destOrd="0" presId="urn:microsoft.com/office/officeart/2018/2/layout/IconVerticalSolidList"/>
    <dgm:cxn modelId="{138E8358-ECA0-4991-A462-ED1FEED6686C}" type="presParOf" srcId="{2CF6C2DA-ABB7-4AB6-97EF-8FEDC204F872}" destId="{B731B0A6-2BA4-4453-9E4B-1453900C1D7E}" srcOrd="2" destOrd="0" presId="urn:microsoft.com/office/officeart/2018/2/layout/IconVerticalSolidList"/>
    <dgm:cxn modelId="{D2E0E6E4-C509-44B3-8184-8F32EF53BF65}" type="presParOf" srcId="{2CF6C2DA-ABB7-4AB6-97EF-8FEDC204F872}" destId="{BAC6618E-7277-4DA3-AAA5-FE3128ACB6BA}" srcOrd="3" destOrd="0" presId="urn:microsoft.com/office/officeart/2018/2/layout/IconVerticalSolidList"/>
    <dgm:cxn modelId="{B1FBAA33-D855-45BB-897F-3C1F2F27DA65}" type="presParOf" srcId="{2CF6C2DA-ABB7-4AB6-97EF-8FEDC204F872}" destId="{6ED95712-823C-4578-84C5-9D2A00CE9D0B}" srcOrd="4" destOrd="0" presId="urn:microsoft.com/office/officeart/2018/2/layout/IconVerticalSolidList"/>
    <dgm:cxn modelId="{F3A77AD2-0465-468C-AB64-88E6266B8E95}" type="presParOf" srcId="{BDBAAF7E-4BAB-4560-B02D-418D750069C1}" destId="{1373E232-B4D5-4E03-8C9F-35CD8ACE21BB}" srcOrd="1" destOrd="0" presId="urn:microsoft.com/office/officeart/2018/2/layout/IconVerticalSolidList"/>
    <dgm:cxn modelId="{30198FC0-2416-4072-B085-9744FA7F6188}" type="presParOf" srcId="{BDBAAF7E-4BAB-4560-B02D-418D750069C1}" destId="{7AB5CA6A-153C-4C0F-BA5C-AD30E1B63B28}" srcOrd="2" destOrd="0" presId="urn:microsoft.com/office/officeart/2018/2/layout/IconVerticalSolidList"/>
    <dgm:cxn modelId="{185A3AFF-746E-4DFC-984B-60610AD0C1C1}" type="presParOf" srcId="{7AB5CA6A-153C-4C0F-BA5C-AD30E1B63B28}" destId="{B0E8C2A2-F6EE-4DF9-87C5-034BA4A13204}" srcOrd="0" destOrd="0" presId="urn:microsoft.com/office/officeart/2018/2/layout/IconVerticalSolidList"/>
    <dgm:cxn modelId="{C7E5E1AB-4CBA-4205-86B1-5306489EC1C4}" type="presParOf" srcId="{7AB5CA6A-153C-4C0F-BA5C-AD30E1B63B28}" destId="{47E47B3A-9ED4-4010-86DC-DD04B043BCE4}" srcOrd="1" destOrd="0" presId="urn:microsoft.com/office/officeart/2018/2/layout/IconVerticalSolidList"/>
    <dgm:cxn modelId="{6B9560B4-7875-4784-9D94-DCE76DA05BCA}" type="presParOf" srcId="{7AB5CA6A-153C-4C0F-BA5C-AD30E1B63B28}" destId="{A92767F4-AFE9-4D77-A9EA-59665605B063}" srcOrd="2" destOrd="0" presId="urn:microsoft.com/office/officeart/2018/2/layout/IconVerticalSolidList"/>
    <dgm:cxn modelId="{C8AA0CD7-6976-4258-989E-1792C2B28855}" type="presParOf" srcId="{7AB5CA6A-153C-4C0F-BA5C-AD30E1B63B28}" destId="{67B4F7D2-31D2-4612-B29B-9350C99BE475}" srcOrd="3" destOrd="0" presId="urn:microsoft.com/office/officeart/2018/2/layout/IconVerticalSolidList"/>
    <dgm:cxn modelId="{7FCB8B1E-07B8-4C33-8B9C-F6E7442C9EE7}" type="presParOf" srcId="{7AB5CA6A-153C-4C0F-BA5C-AD30E1B63B28}" destId="{A38031B4-C59D-4423-B4B0-43E97305BE56}" srcOrd="4" destOrd="0" presId="urn:microsoft.com/office/officeart/2018/2/layout/IconVerticalSolidList"/>
    <dgm:cxn modelId="{079D2884-C803-413B-A237-BDEE1B5E87CE}" type="presParOf" srcId="{BDBAAF7E-4BAB-4560-B02D-418D750069C1}" destId="{1D2DFFB7-42EA-4F8D-8493-2C3D8157F66A}" srcOrd="3" destOrd="0" presId="urn:microsoft.com/office/officeart/2018/2/layout/IconVerticalSolidList"/>
    <dgm:cxn modelId="{0C55A265-1AAB-4701-9D0E-7BCFC07816F0}" type="presParOf" srcId="{BDBAAF7E-4BAB-4560-B02D-418D750069C1}" destId="{2596583E-2BF6-46E8-9940-26822E8B2D5A}" srcOrd="4" destOrd="0" presId="urn:microsoft.com/office/officeart/2018/2/layout/IconVerticalSolidList"/>
    <dgm:cxn modelId="{8B950B16-F6AD-4130-AC5F-9FA943FAB914}" type="presParOf" srcId="{2596583E-2BF6-46E8-9940-26822E8B2D5A}" destId="{EC7A2B84-F5C3-4CA4-8C9D-4323A1EAC642}" srcOrd="0" destOrd="0" presId="urn:microsoft.com/office/officeart/2018/2/layout/IconVerticalSolidList"/>
    <dgm:cxn modelId="{71A18A5B-CF02-4C0F-83B0-E22C3D53ED1E}" type="presParOf" srcId="{2596583E-2BF6-46E8-9940-26822E8B2D5A}" destId="{DE86F90B-8AE2-4748-BB4F-7372E7AAADD7}" srcOrd="1" destOrd="0" presId="urn:microsoft.com/office/officeart/2018/2/layout/IconVerticalSolidList"/>
    <dgm:cxn modelId="{5C2C5244-C0D4-4428-A253-55325C366D25}" type="presParOf" srcId="{2596583E-2BF6-46E8-9940-26822E8B2D5A}" destId="{7095FA06-A8EA-4678-B890-49981FCAD706}" srcOrd="2" destOrd="0" presId="urn:microsoft.com/office/officeart/2018/2/layout/IconVerticalSolidList"/>
    <dgm:cxn modelId="{D88EE699-B052-418D-A612-0AAF23A33E9D}" type="presParOf" srcId="{2596583E-2BF6-46E8-9940-26822E8B2D5A}" destId="{B5BD7579-6453-4B23-BC35-9E64B31343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3AE6B7-7A9D-4D1D-BC72-E8D3B1CE2C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CE0CFA-028E-43AB-85FF-0D7D2665B5F3}">
      <dgm:prSet/>
      <dgm:spPr/>
      <dgm:t>
        <a:bodyPr/>
        <a:lstStyle/>
        <a:p>
          <a:r>
            <a:rPr lang="en-GB" dirty="0"/>
            <a:t>Linear Regression: House Price Predictor</a:t>
          </a:r>
          <a:endParaRPr lang="en-US" dirty="0"/>
        </a:p>
      </dgm:t>
    </dgm:pt>
    <dgm:pt modelId="{B4B3EF18-C197-4BB5-A4D3-D0E8ABDEFF74}" type="parTrans" cxnId="{7BA62920-C057-4009-AC40-D46D8E2C5C51}">
      <dgm:prSet/>
      <dgm:spPr/>
      <dgm:t>
        <a:bodyPr/>
        <a:lstStyle/>
        <a:p>
          <a:endParaRPr lang="en-US"/>
        </a:p>
      </dgm:t>
    </dgm:pt>
    <dgm:pt modelId="{390EE459-6023-4935-83C9-BA59E89BC193}" type="sibTrans" cxnId="{7BA62920-C057-4009-AC40-D46D8E2C5C51}">
      <dgm:prSet/>
      <dgm:spPr/>
      <dgm:t>
        <a:bodyPr/>
        <a:lstStyle/>
        <a:p>
          <a:endParaRPr lang="en-US"/>
        </a:p>
      </dgm:t>
    </dgm:pt>
    <dgm:pt modelId="{9564CCE7-FC4F-47EF-9187-61EA4EF76378}">
      <dgm:prSet/>
      <dgm:spPr/>
      <dgm:t>
        <a:bodyPr/>
        <a:lstStyle/>
        <a:p>
          <a:r>
            <a:rPr lang="en-IE"/>
            <a:t>Decision Tree: Titanic Survival Predictor</a:t>
          </a:r>
          <a:endParaRPr lang="en-US"/>
        </a:p>
      </dgm:t>
    </dgm:pt>
    <dgm:pt modelId="{1BF06B42-FFFB-4A05-886F-7A401BF03B31}" type="parTrans" cxnId="{B521FE61-279C-477E-BD65-41CBCAA5B5D8}">
      <dgm:prSet/>
      <dgm:spPr/>
      <dgm:t>
        <a:bodyPr/>
        <a:lstStyle/>
        <a:p>
          <a:endParaRPr lang="en-US"/>
        </a:p>
      </dgm:t>
    </dgm:pt>
    <dgm:pt modelId="{04CCAD83-6B14-4589-991A-830FC5FD1DBB}" type="sibTrans" cxnId="{B521FE61-279C-477E-BD65-41CBCAA5B5D8}">
      <dgm:prSet/>
      <dgm:spPr/>
      <dgm:t>
        <a:bodyPr/>
        <a:lstStyle/>
        <a:p>
          <a:endParaRPr lang="en-US"/>
        </a:p>
      </dgm:t>
    </dgm:pt>
    <dgm:pt modelId="{7181DD79-2129-49AF-9770-EBFDD735779E}">
      <dgm:prSet/>
      <dgm:spPr/>
      <dgm:t>
        <a:bodyPr/>
        <a:lstStyle/>
        <a:p>
          <a:r>
            <a:rPr lang="en-IE"/>
            <a:t>Decision Tree: Fraud Detection</a:t>
          </a:r>
          <a:endParaRPr lang="en-US"/>
        </a:p>
      </dgm:t>
    </dgm:pt>
    <dgm:pt modelId="{D2C58A3A-60BF-4ABE-A9C6-5A00DA20C04C}" type="parTrans" cxnId="{7D12E2C9-51FE-4854-9477-C790A92E2226}">
      <dgm:prSet/>
      <dgm:spPr/>
      <dgm:t>
        <a:bodyPr/>
        <a:lstStyle/>
        <a:p>
          <a:endParaRPr lang="en-US"/>
        </a:p>
      </dgm:t>
    </dgm:pt>
    <dgm:pt modelId="{F7BCE9AA-59A3-4EC4-A1D1-C7FBA8A5E31C}" type="sibTrans" cxnId="{7D12E2C9-51FE-4854-9477-C790A92E2226}">
      <dgm:prSet/>
      <dgm:spPr/>
      <dgm:t>
        <a:bodyPr/>
        <a:lstStyle/>
        <a:p>
          <a:endParaRPr lang="en-US"/>
        </a:p>
      </dgm:t>
    </dgm:pt>
    <dgm:pt modelId="{675487E0-D4C9-4E28-88DA-D0B5DF6F1BC5}">
      <dgm:prSet/>
      <dgm:spPr/>
      <dgm:t>
        <a:bodyPr/>
        <a:lstStyle/>
        <a:p>
          <a:r>
            <a:rPr lang="en-GB"/>
            <a:t>Random Forest: Car Price Predictor</a:t>
          </a:r>
          <a:endParaRPr lang="en-US"/>
        </a:p>
      </dgm:t>
    </dgm:pt>
    <dgm:pt modelId="{C0FB3F7A-E668-4669-90C7-01856F91C211}" type="parTrans" cxnId="{9E2AABE1-BFF9-4EBC-BE24-EC83A3D0F2F5}">
      <dgm:prSet/>
      <dgm:spPr/>
      <dgm:t>
        <a:bodyPr/>
        <a:lstStyle/>
        <a:p>
          <a:endParaRPr lang="en-US"/>
        </a:p>
      </dgm:t>
    </dgm:pt>
    <dgm:pt modelId="{1D0EB08D-BBD6-4066-B6CA-A7CFD6B10253}" type="sibTrans" cxnId="{9E2AABE1-BFF9-4EBC-BE24-EC83A3D0F2F5}">
      <dgm:prSet/>
      <dgm:spPr/>
      <dgm:t>
        <a:bodyPr/>
        <a:lstStyle/>
        <a:p>
          <a:endParaRPr lang="en-US"/>
        </a:p>
      </dgm:t>
    </dgm:pt>
    <dgm:pt modelId="{195221FE-B442-442D-A5D9-215F4574EE13}" type="pres">
      <dgm:prSet presAssocID="{4E3AE6B7-7A9D-4D1D-BC72-E8D3B1CE2C52}" presName="root" presStyleCnt="0">
        <dgm:presLayoutVars>
          <dgm:dir/>
          <dgm:resizeHandles val="exact"/>
        </dgm:presLayoutVars>
      </dgm:prSet>
      <dgm:spPr/>
    </dgm:pt>
    <dgm:pt modelId="{A5470A1C-81F7-4405-86E4-798C3C18B7DC}" type="pres">
      <dgm:prSet presAssocID="{5FCE0CFA-028E-43AB-85FF-0D7D2665B5F3}" presName="compNode" presStyleCnt="0"/>
      <dgm:spPr/>
    </dgm:pt>
    <dgm:pt modelId="{C2529F6F-1FC1-484F-8B7F-22AEF81E3A67}" type="pres">
      <dgm:prSet presAssocID="{5FCE0CFA-028E-43AB-85FF-0D7D2665B5F3}" presName="bgRect" presStyleLbl="bgShp" presStyleIdx="0" presStyleCnt="4"/>
      <dgm:spPr/>
    </dgm:pt>
    <dgm:pt modelId="{63EEDEE4-4F30-4A30-9917-E819054ED188}" type="pres">
      <dgm:prSet presAssocID="{5FCE0CFA-028E-43AB-85FF-0D7D2665B5F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965E865-399F-47E0-B613-DFCEA49692F5}" type="pres">
      <dgm:prSet presAssocID="{5FCE0CFA-028E-43AB-85FF-0D7D2665B5F3}" presName="spaceRect" presStyleCnt="0"/>
      <dgm:spPr/>
    </dgm:pt>
    <dgm:pt modelId="{C789E4C8-C426-407F-B695-FBD2C1DBA458}" type="pres">
      <dgm:prSet presAssocID="{5FCE0CFA-028E-43AB-85FF-0D7D2665B5F3}" presName="parTx" presStyleLbl="revTx" presStyleIdx="0" presStyleCnt="4">
        <dgm:presLayoutVars>
          <dgm:chMax val="0"/>
          <dgm:chPref val="0"/>
        </dgm:presLayoutVars>
      </dgm:prSet>
      <dgm:spPr/>
    </dgm:pt>
    <dgm:pt modelId="{07834668-7B38-4092-90C5-8BE20A7A0080}" type="pres">
      <dgm:prSet presAssocID="{390EE459-6023-4935-83C9-BA59E89BC193}" presName="sibTrans" presStyleCnt="0"/>
      <dgm:spPr/>
    </dgm:pt>
    <dgm:pt modelId="{1CC036CF-1652-4D1F-9BA8-52D9639D9737}" type="pres">
      <dgm:prSet presAssocID="{9564CCE7-FC4F-47EF-9187-61EA4EF76378}" presName="compNode" presStyleCnt="0"/>
      <dgm:spPr/>
    </dgm:pt>
    <dgm:pt modelId="{0913DB0F-AF46-475B-B47D-CAFA4369C350}" type="pres">
      <dgm:prSet presAssocID="{9564CCE7-FC4F-47EF-9187-61EA4EF76378}" presName="bgRect" presStyleLbl="bgShp" presStyleIdx="1" presStyleCnt="4"/>
      <dgm:spPr/>
    </dgm:pt>
    <dgm:pt modelId="{BA9C6120-4EAA-439A-B803-E32D17603FA7}" type="pres">
      <dgm:prSet presAssocID="{9564CCE7-FC4F-47EF-9187-61EA4EF763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ve"/>
        </a:ext>
      </dgm:extLst>
    </dgm:pt>
    <dgm:pt modelId="{BAD8C605-DFF1-4132-A002-FAB0B5228BD5}" type="pres">
      <dgm:prSet presAssocID="{9564CCE7-FC4F-47EF-9187-61EA4EF76378}" presName="spaceRect" presStyleCnt="0"/>
      <dgm:spPr/>
    </dgm:pt>
    <dgm:pt modelId="{317F2250-3996-46C9-8AEC-9FBDADB96DF3}" type="pres">
      <dgm:prSet presAssocID="{9564CCE7-FC4F-47EF-9187-61EA4EF76378}" presName="parTx" presStyleLbl="revTx" presStyleIdx="1" presStyleCnt="4">
        <dgm:presLayoutVars>
          <dgm:chMax val="0"/>
          <dgm:chPref val="0"/>
        </dgm:presLayoutVars>
      </dgm:prSet>
      <dgm:spPr/>
    </dgm:pt>
    <dgm:pt modelId="{324AF66C-59D0-4393-8C56-0A99C40C7CE9}" type="pres">
      <dgm:prSet presAssocID="{04CCAD83-6B14-4589-991A-830FC5FD1DBB}" presName="sibTrans" presStyleCnt="0"/>
      <dgm:spPr/>
    </dgm:pt>
    <dgm:pt modelId="{CDB63FF7-5F0F-458A-814C-7E2B86B45FA3}" type="pres">
      <dgm:prSet presAssocID="{7181DD79-2129-49AF-9770-EBFDD735779E}" presName="compNode" presStyleCnt="0"/>
      <dgm:spPr/>
    </dgm:pt>
    <dgm:pt modelId="{C7AFA7FF-8D6C-4D41-8BF5-68E131551DA1}" type="pres">
      <dgm:prSet presAssocID="{7181DD79-2129-49AF-9770-EBFDD735779E}" presName="bgRect" presStyleLbl="bgShp" presStyleIdx="2" presStyleCnt="4"/>
      <dgm:spPr/>
    </dgm:pt>
    <dgm:pt modelId="{65BCFEB8-448C-47B8-8ABB-899B7D9EB3B6}" type="pres">
      <dgm:prSet presAssocID="{7181DD79-2129-49AF-9770-EBFDD73577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18FCBF1-915C-4B2D-928E-E4EB2C9969D5}" type="pres">
      <dgm:prSet presAssocID="{7181DD79-2129-49AF-9770-EBFDD735779E}" presName="spaceRect" presStyleCnt="0"/>
      <dgm:spPr/>
    </dgm:pt>
    <dgm:pt modelId="{C0E4D328-93A4-4BF4-B7A8-6F659028BA98}" type="pres">
      <dgm:prSet presAssocID="{7181DD79-2129-49AF-9770-EBFDD735779E}" presName="parTx" presStyleLbl="revTx" presStyleIdx="2" presStyleCnt="4">
        <dgm:presLayoutVars>
          <dgm:chMax val="0"/>
          <dgm:chPref val="0"/>
        </dgm:presLayoutVars>
      </dgm:prSet>
      <dgm:spPr/>
    </dgm:pt>
    <dgm:pt modelId="{EA65DA9E-9BC1-470A-B5F3-D8CB219C96A5}" type="pres">
      <dgm:prSet presAssocID="{F7BCE9AA-59A3-4EC4-A1D1-C7FBA8A5E31C}" presName="sibTrans" presStyleCnt="0"/>
      <dgm:spPr/>
    </dgm:pt>
    <dgm:pt modelId="{FBF41E83-05CF-4C57-9D15-AEE3A65EA011}" type="pres">
      <dgm:prSet presAssocID="{675487E0-D4C9-4E28-88DA-D0B5DF6F1BC5}" presName="compNode" presStyleCnt="0"/>
      <dgm:spPr/>
    </dgm:pt>
    <dgm:pt modelId="{77D3EF21-89D9-4BF4-AB20-776712B59CDD}" type="pres">
      <dgm:prSet presAssocID="{675487E0-D4C9-4E28-88DA-D0B5DF6F1BC5}" presName="bgRect" presStyleLbl="bgShp" presStyleIdx="3" presStyleCnt="4"/>
      <dgm:spPr/>
    </dgm:pt>
    <dgm:pt modelId="{3F4D3BEE-47C5-4A29-AD09-5FB45E95AEC6}" type="pres">
      <dgm:prSet presAssocID="{675487E0-D4C9-4E28-88DA-D0B5DF6F1BC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E394000C-06B3-47BF-8AA8-47110341A9DA}" type="pres">
      <dgm:prSet presAssocID="{675487E0-D4C9-4E28-88DA-D0B5DF6F1BC5}" presName="spaceRect" presStyleCnt="0"/>
      <dgm:spPr/>
    </dgm:pt>
    <dgm:pt modelId="{9D325BF9-5AF3-4D33-9CF7-53E44D44FF8A}" type="pres">
      <dgm:prSet presAssocID="{675487E0-D4C9-4E28-88DA-D0B5DF6F1BC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29BA200-EE6F-4D92-B2C0-9AF8DCE6011F}" type="presOf" srcId="{5FCE0CFA-028E-43AB-85FF-0D7D2665B5F3}" destId="{C789E4C8-C426-407F-B695-FBD2C1DBA458}" srcOrd="0" destOrd="0" presId="urn:microsoft.com/office/officeart/2018/2/layout/IconVerticalSolidList"/>
    <dgm:cxn modelId="{7BA62920-C057-4009-AC40-D46D8E2C5C51}" srcId="{4E3AE6B7-7A9D-4D1D-BC72-E8D3B1CE2C52}" destId="{5FCE0CFA-028E-43AB-85FF-0D7D2665B5F3}" srcOrd="0" destOrd="0" parTransId="{B4B3EF18-C197-4BB5-A4D3-D0E8ABDEFF74}" sibTransId="{390EE459-6023-4935-83C9-BA59E89BC193}"/>
    <dgm:cxn modelId="{B521FE61-279C-477E-BD65-41CBCAA5B5D8}" srcId="{4E3AE6B7-7A9D-4D1D-BC72-E8D3B1CE2C52}" destId="{9564CCE7-FC4F-47EF-9187-61EA4EF76378}" srcOrd="1" destOrd="0" parTransId="{1BF06B42-FFFB-4A05-886F-7A401BF03B31}" sibTransId="{04CCAD83-6B14-4589-991A-830FC5FD1DBB}"/>
    <dgm:cxn modelId="{9B59C583-2F36-4D02-963E-251E529A904F}" type="presOf" srcId="{7181DD79-2129-49AF-9770-EBFDD735779E}" destId="{C0E4D328-93A4-4BF4-B7A8-6F659028BA98}" srcOrd="0" destOrd="0" presId="urn:microsoft.com/office/officeart/2018/2/layout/IconVerticalSolidList"/>
    <dgm:cxn modelId="{DA9190A4-53D5-4EA2-B926-0237DD08554D}" type="presOf" srcId="{9564CCE7-FC4F-47EF-9187-61EA4EF76378}" destId="{317F2250-3996-46C9-8AEC-9FBDADB96DF3}" srcOrd="0" destOrd="0" presId="urn:microsoft.com/office/officeart/2018/2/layout/IconVerticalSolidList"/>
    <dgm:cxn modelId="{7D12E2C9-51FE-4854-9477-C790A92E2226}" srcId="{4E3AE6B7-7A9D-4D1D-BC72-E8D3B1CE2C52}" destId="{7181DD79-2129-49AF-9770-EBFDD735779E}" srcOrd="2" destOrd="0" parTransId="{D2C58A3A-60BF-4ABE-A9C6-5A00DA20C04C}" sibTransId="{F7BCE9AA-59A3-4EC4-A1D1-C7FBA8A5E31C}"/>
    <dgm:cxn modelId="{C8E368DA-1759-47F6-BAD4-75F5462DEE8B}" type="presOf" srcId="{4E3AE6B7-7A9D-4D1D-BC72-E8D3B1CE2C52}" destId="{195221FE-B442-442D-A5D9-215F4574EE13}" srcOrd="0" destOrd="0" presId="urn:microsoft.com/office/officeart/2018/2/layout/IconVerticalSolidList"/>
    <dgm:cxn modelId="{9E2AABE1-BFF9-4EBC-BE24-EC83A3D0F2F5}" srcId="{4E3AE6B7-7A9D-4D1D-BC72-E8D3B1CE2C52}" destId="{675487E0-D4C9-4E28-88DA-D0B5DF6F1BC5}" srcOrd="3" destOrd="0" parTransId="{C0FB3F7A-E668-4669-90C7-01856F91C211}" sibTransId="{1D0EB08D-BBD6-4066-B6CA-A7CFD6B10253}"/>
    <dgm:cxn modelId="{250107E3-6F4B-4329-9B38-AD54CEDB2A03}" type="presOf" srcId="{675487E0-D4C9-4E28-88DA-D0B5DF6F1BC5}" destId="{9D325BF9-5AF3-4D33-9CF7-53E44D44FF8A}" srcOrd="0" destOrd="0" presId="urn:microsoft.com/office/officeart/2018/2/layout/IconVerticalSolidList"/>
    <dgm:cxn modelId="{A9F0D830-EEC7-4596-B2F9-C887886C7213}" type="presParOf" srcId="{195221FE-B442-442D-A5D9-215F4574EE13}" destId="{A5470A1C-81F7-4405-86E4-798C3C18B7DC}" srcOrd="0" destOrd="0" presId="urn:microsoft.com/office/officeart/2018/2/layout/IconVerticalSolidList"/>
    <dgm:cxn modelId="{A047D8D4-E947-427D-A206-C52994A1FA85}" type="presParOf" srcId="{A5470A1C-81F7-4405-86E4-798C3C18B7DC}" destId="{C2529F6F-1FC1-484F-8B7F-22AEF81E3A67}" srcOrd="0" destOrd="0" presId="urn:microsoft.com/office/officeart/2018/2/layout/IconVerticalSolidList"/>
    <dgm:cxn modelId="{17D97C46-35E0-4B4E-8E99-FB9DFC8EB36D}" type="presParOf" srcId="{A5470A1C-81F7-4405-86E4-798C3C18B7DC}" destId="{63EEDEE4-4F30-4A30-9917-E819054ED188}" srcOrd="1" destOrd="0" presId="urn:microsoft.com/office/officeart/2018/2/layout/IconVerticalSolidList"/>
    <dgm:cxn modelId="{FCE7A6FA-BA7C-437A-BC94-2A5E53C2E2AD}" type="presParOf" srcId="{A5470A1C-81F7-4405-86E4-798C3C18B7DC}" destId="{5965E865-399F-47E0-B613-DFCEA49692F5}" srcOrd="2" destOrd="0" presId="urn:microsoft.com/office/officeart/2018/2/layout/IconVerticalSolidList"/>
    <dgm:cxn modelId="{7F06D693-2D0C-4BF9-A5A8-1A3BCA130E5C}" type="presParOf" srcId="{A5470A1C-81F7-4405-86E4-798C3C18B7DC}" destId="{C789E4C8-C426-407F-B695-FBD2C1DBA458}" srcOrd="3" destOrd="0" presId="urn:microsoft.com/office/officeart/2018/2/layout/IconVerticalSolidList"/>
    <dgm:cxn modelId="{84CEA264-F225-40B3-A9D8-E30501C32F94}" type="presParOf" srcId="{195221FE-B442-442D-A5D9-215F4574EE13}" destId="{07834668-7B38-4092-90C5-8BE20A7A0080}" srcOrd="1" destOrd="0" presId="urn:microsoft.com/office/officeart/2018/2/layout/IconVerticalSolidList"/>
    <dgm:cxn modelId="{96165ED8-4CA0-4932-A2D8-4B57C69E987C}" type="presParOf" srcId="{195221FE-B442-442D-A5D9-215F4574EE13}" destId="{1CC036CF-1652-4D1F-9BA8-52D9639D9737}" srcOrd="2" destOrd="0" presId="urn:microsoft.com/office/officeart/2018/2/layout/IconVerticalSolidList"/>
    <dgm:cxn modelId="{1F344A69-116D-4FC6-B147-9EA2D4208F89}" type="presParOf" srcId="{1CC036CF-1652-4D1F-9BA8-52D9639D9737}" destId="{0913DB0F-AF46-475B-B47D-CAFA4369C350}" srcOrd="0" destOrd="0" presId="urn:microsoft.com/office/officeart/2018/2/layout/IconVerticalSolidList"/>
    <dgm:cxn modelId="{7508B35C-A043-4A0F-B0CD-5A663CA8FA5A}" type="presParOf" srcId="{1CC036CF-1652-4D1F-9BA8-52D9639D9737}" destId="{BA9C6120-4EAA-439A-B803-E32D17603FA7}" srcOrd="1" destOrd="0" presId="urn:microsoft.com/office/officeart/2018/2/layout/IconVerticalSolidList"/>
    <dgm:cxn modelId="{B1726534-D2DE-4501-A1AD-2D79FBC37C8A}" type="presParOf" srcId="{1CC036CF-1652-4D1F-9BA8-52D9639D9737}" destId="{BAD8C605-DFF1-4132-A002-FAB0B5228BD5}" srcOrd="2" destOrd="0" presId="urn:microsoft.com/office/officeart/2018/2/layout/IconVerticalSolidList"/>
    <dgm:cxn modelId="{92545CE1-111B-453F-A193-585296501092}" type="presParOf" srcId="{1CC036CF-1652-4D1F-9BA8-52D9639D9737}" destId="{317F2250-3996-46C9-8AEC-9FBDADB96DF3}" srcOrd="3" destOrd="0" presId="urn:microsoft.com/office/officeart/2018/2/layout/IconVerticalSolidList"/>
    <dgm:cxn modelId="{0C1F58CE-EFA2-4401-A943-33F5943F4003}" type="presParOf" srcId="{195221FE-B442-442D-A5D9-215F4574EE13}" destId="{324AF66C-59D0-4393-8C56-0A99C40C7CE9}" srcOrd="3" destOrd="0" presId="urn:microsoft.com/office/officeart/2018/2/layout/IconVerticalSolidList"/>
    <dgm:cxn modelId="{84CF9C07-8059-4622-9DAD-EBFBE6DEE091}" type="presParOf" srcId="{195221FE-B442-442D-A5D9-215F4574EE13}" destId="{CDB63FF7-5F0F-458A-814C-7E2B86B45FA3}" srcOrd="4" destOrd="0" presId="urn:microsoft.com/office/officeart/2018/2/layout/IconVerticalSolidList"/>
    <dgm:cxn modelId="{14BAB697-1D0A-4F43-8EC1-25C97C07379E}" type="presParOf" srcId="{CDB63FF7-5F0F-458A-814C-7E2B86B45FA3}" destId="{C7AFA7FF-8D6C-4D41-8BF5-68E131551DA1}" srcOrd="0" destOrd="0" presId="urn:microsoft.com/office/officeart/2018/2/layout/IconVerticalSolidList"/>
    <dgm:cxn modelId="{72A6BDC1-237E-4E8C-BD0A-C76174C89F54}" type="presParOf" srcId="{CDB63FF7-5F0F-458A-814C-7E2B86B45FA3}" destId="{65BCFEB8-448C-47B8-8ABB-899B7D9EB3B6}" srcOrd="1" destOrd="0" presId="urn:microsoft.com/office/officeart/2018/2/layout/IconVerticalSolidList"/>
    <dgm:cxn modelId="{227794F9-EEAD-4D37-B0DF-66BA52377F78}" type="presParOf" srcId="{CDB63FF7-5F0F-458A-814C-7E2B86B45FA3}" destId="{318FCBF1-915C-4B2D-928E-E4EB2C9969D5}" srcOrd="2" destOrd="0" presId="urn:microsoft.com/office/officeart/2018/2/layout/IconVerticalSolidList"/>
    <dgm:cxn modelId="{09367576-D6E2-4E3F-A22D-42AA80D14B7A}" type="presParOf" srcId="{CDB63FF7-5F0F-458A-814C-7E2B86B45FA3}" destId="{C0E4D328-93A4-4BF4-B7A8-6F659028BA98}" srcOrd="3" destOrd="0" presId="urn:microsoft.com/office/officeart/2018/2/layout/IconVerticalSolidList"/>
    <dgm:cxn modelId="{04CBC719-EC64-4816-8243-8C7D2155ABA7}" type="presParOf" srcId="{195221FE-B442-442D-A5D9-215F4574EE13}" destId="{EA65DA9E-9BC1-470A-B5F3-D8CB219C96A5}" srcOrd="5" destOrd="0" presId="urn:microsoft.com/office/officeart/2018/2/layout/IconVerticalSolidList"/>
    <dgm:cxn modelId="{EE949EF1-3EAF-441A-AC71-311A9926B301}" type="presParOf" srcId="{195221FE-B442-442D-A5D9-215F4574EE13}" destId="{FBF41E83-05CF-4C57-9D15-AEE3A65EA011}" srcOrd="6" destOrd="0" presId="urn:microsoft.com/office/officeart/2018/2/layout/IconVerticalSolidList"/>
    <dgm:cxn modelId="{92414B44-2E8F-45F6-B53D-257A3875682D}" type="presParOf" srcId="{FBF41E83-05CF-4C57-9D15-AEE3A65EA011}" destId="{77D3EF21-89D9-4BF4-AB20-776712B59CDD}" srcOrd="0" destOrd="0" presId="urn:microsoft.com/office/officeart/2018/2/layout/IconVerticalSolidList"/>
    <dgm:cxn modelId="{C4441267-3438-4978-80ED-4DB2DCBBE1F1}" type="presParOf" srcId="{FBF41E83-05CF-4C57-9D15-AEE3A65EA011}" destId="{3F4D3BEE-47C5-4A29-AD09-5FB45E95AEC6}" srcOrd="1" destOrd="0" presId="urn:microsoft.com/office/officeart/2018/2/layout/IconVerticalSolidList"/>
    <dgm:cxn modelId="{EEC931E8-9688-45D2-9104-C11833F3DF61}" type="presParOf" srcId="{FBF41E83-05CF-4C57-9D15-AEE3A65EA011}" destId="{E394000C-06B3-47BF-8AA8-47110341A9DA}" srcOrd="2" destOrd="0" presId="urn:microsoft.com/office/officeart/2018/2/layout/IconVerticalSolidList"/>
    <dgm:cxn modelId="{8284306D-5177-43C3-AF99-7DA858F63205}" type="presParOf" srcId="{FBF41E83-05CF-4C57-9D15-AEE3A65EA011}" destId="{9D325BF9-5AF3-4D33-9CF7-53E44D44FF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FD2ED-80AE-46FA-A40C-D073AA4CE104}">
      <dsp:nvSpPr>
        <dsp:cNvPr id="0" name=""/>
        <dsp:cNvSpPr/>
      </dsp:nvSpPr>
      <dsp:spPr>
        <a:xfrm>
          <a:off x="0" y="680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8F4002-1E29-4247-B1C0-50D7C847DFE2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6618E-7277-4DA3-AAA5-FE3128ACB6BA}">
      <dsp:nvSpPr>
        <dsp:cNvPr id="0" name=""/>
        <dsp:cNvSpPr/>
      </dsp:nvSpPr>
      <dsp:spPr>
        <a:xfrm>
          <a:off x="1840447" y="680"/>
          <a:ext cx="2817495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Models</a:t>
          </a:r>
          <a:endParaRPr lang="en-US" sz="2500" kern="1200"/>
        </a:p>
      </dsp:txBody>
      <dsp:txXfrm>
        <a:off x="1840447" y="680"/>
        <a:ext cx="2817495" cy="1593460"/>
      </dsp:txXfrm>
    </dsp:sp>
    <dsp:sp modelId="{6ED95712-823C-4578-84C5-9D2A00CE9D0B}">
      <dsp:nvSpPr>
        <dsp:cNvPr id="0" name=""/>
        <dsp:cNvSpPr/>
      </dsp:nvSpPr>
      <dsp:spPr>
        <a:xfrm>
          <a:off x="4657942" y="680"/>
          <a:ext cx="1603157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Which I Used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And why?</a:t>
          </a:r>
          <a:endParaRPr lang="en-US" sz="1800" kern="1200" dirty="0"/>
        </a:p>
      </dsp:txBody>
      <dsp:txXfrm>
        <a:off x="4657942" y="680"/>
        <a:ext cx="1603157" cy="1593460"/>
      </dsp:txXfrm>
    </dsp:sp>
    <dsp:sp modelId="{B0E8C2A2-F6EE-4DF9-87C5-034BA4A13204}">
      <dsp:nvSpPr>
        <dsp:cNvPr id="0" name=""/>
        <dsp:cNvSpPr/>
      </dsp:nvSpPr>
      <dsp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47B3A-9ED4-4010-86DC-DD04B043BCE4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4F7D2-31D2-4612-B29B-9350C99BE475}">
      <dsp:nvSpPr>
        <dsp:cNvPr id="0" name=""/>
        <dsp:cNvSpPr/>
      </dsp:nvSpPr>
      <dsp:spPr>
        <a:xfrm>
          <a:off x="1840447" y="1992507"/>
          <a:ext cx="2817495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Data</a:t>
          </a:r>
          <a:endParaRPr lang="en-US" sz="2500" kern="1200"/>
        </a:p>
      </dsp:txBody>
      <dsp:txXfrm>
        <a:off x="1840447" y="1992507"/>
        <a:ext cx="2817495" cy="1593460"/>
      </dsp:txXfrm>
    </dsp:sp>
    <dsp:sp modelId="{A38031B4-C59D-4423-B4B0-43E97305BE56}">
      <dsp:nvSpPr>
        <dsp:cNvPr id="0" name=""/>
        <dsp:cNvSpPr/>
      </dsp:nvSpPr>
      <dsp:spPr>
        <a:xfrm>
          <a:off x="4657942" y="1992507"/>
          <a:ext cx="1603157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/>
            <a:t>Pre processing</a:t>
          </a:r>
          <a:endParaRPr lang="en-US" sz="1800" kern="1200"/>
        </a:p>
      </dsp:txBody>
      <dsp:txXfrm>
        <a:off x="4657942" y="1992507"/>
        <a:ext cx="1603157" cy="1593460"/>
      </dsp:txXfrm>
    </dsp:sp>
    <dsp:sp modelId="{EC7A2B84-F5C3-4CA4-8C9D-4323A1EAC642}">
      <dsp:nvSpPr>
        <dsp:cNvPr id="0" name=""/>
        <dsp:cNvSpPr/>
      </dsp:nvSpPr>
      <dsp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86F90B-8AE2-4748-BB4F-7372E7AAADD7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D7579-6453-4B23-BC35-9E64B3134340}">
      <dsp:nvSpPr>
        <dsp:cNvPr id="0" name=""/>
        <dsp:cNvSpPr/>
      </dsp:nvSpPr>
      <dsp:spPr>
        <a:xfrm>
          <a:off x="1840447" y="3984333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Challenges</a:t>
          </a:r>
          <a:endParaRPr lang="en-US" sz="2500" kern="1200" dirty="0"/>
        </a:p>
      </dsp:txBody>
      <dsp:txXfrm>
        <a:off x="1840447" y="3984333"/>
        <a:ext cx="4420652" cy="1593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29F6F-1FC1-484F-8B7F-22AEF81E3A67}">
      <dsp:nvSpPr>
        <dsp:cNvPr id="0" name=""/>
        <dsp:cNvSpPr/>
      </dsp:nvSpPr>
      <dsp:spPr>
        <a:xfrm>
          <a:off x="0" y="2315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EEDEE4-4F30-4A30-9917-E819054ED188}">
      <dsp:nvSpPr>
        <dsp:cNvPr id="0" name=""/>
        <dsp:cNvSpPr/>
      </dsp:nvSpPr>
      <dsp:spPr>
        <a:xfrm>
          <a:off x="354965" y="266339"/>
          <a:ext cx="645392" cy="645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9E4C8-C426-407F-B695-FBD2C1DBA458}">
      <dsp:nvSpPr>
        <dsp:cNvPr id="0" name=""/>
        <dsp:cNvSpPr/>
      </dsp:nvSpPr>
      <dsp:spPr>
        <a:xfrm>
          <a:off x="1355324" y="2315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Linear Regression: House Price Predictor</a:t>
          </a:r>
          <a:endParaRPr lang="en-US" sz="2200" kern="1200" dirty="0"/>
        </a:p>
      </dsp:txBody>
      <dsp:txXfrm>
        <a:off x="1355324" y="2315"/>
        <a:ext cx="4905775" cy="1173440"/>
      </dsp:txXfrm>
    </dsp:sp>
    <dsp:sp modelId="{0913DB0F-AF46-475B-B47D-CAFA4369C350}">
      <dsp:nvSpPr>
        <dsp:cNvPr id="0" name=""/>
        <dsp:cNvSpPr/>
      </dsp:nvSpPr>
      <dsp:spPr>
        <a:xfrm>
          <a:off x="0" y="1469116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C6120-4EAA-439A-B803-E32D17603FA7}">
      <dsp:nvSpPr>
        <dsp:cNvPr id="0" name=""/>
        <dsp:cNvSpPr/>
      </dsp:nvSpPr>
      <dsp:spPr>
        <a:xfrm>
          <a:off x="354965" y="1733140"/>
          <a:ext cx="645392" cy="645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F2250-3996-46C9-8AEC-9FBDADB96DF3}">
      <dsp:nvSpPr>
        <dsp:cNvPr id="0" name=""/>
        <dsp:cNvSpPr/>
      </dsp:nvSpPr>
      <dsp:spPr>
        <a:xfrm>
          <a:off x="1355324" y="1469116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Decision Tree: Titanic Survival Predictor</a:t>
          </a:r>
          <a:endParaRPr lang="en-US" sz="2200" kern="1200"/>
        </a:p>
      </dsp:txBody>
      <dsp:txXfrm>
        <a:off x="1355324" y="1469116"/>
        <a:ext cx="4905775" cy="1173440"/>
      </dsp:txXfrm>
    </dsp:sp>
    <dsp:sp modelId="{C7AFA7FF-8D6C-4D41-8BF5-68E131551DA1}">
      <dsp:nvSpPr>
        <dsp:cNvPr id="0" name=""/>
        <dsp:cNvSpPr/>
      </dsp:nvSpPr>
      <dsp:spPr>
        <a:xfrm>
          <a:off x="0" y="2935917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CFEB8-448C-47B8-8ABB-899B7D9EB3B6}">
      <dsp:nvSpPr>
        <dsp:cNvPr id="0" name=""/>
        <dsp:cNvSpPr/>
      </dsp:nvSpPr>
      <dsp:spPr>
        <a:xfrm>
          <a:off x="354965" y="3199941"/>
          <a:ext cx="645392" cy="645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4D328-93A4-4BF4-B7A8-6F659028BA98}">
      <dsp:nvSpPr>
        <dsp:cNvPr id="0" name=""/>
        <dsp:cNvSpPr/>
      </dsp:nvSpPr>
      <dsp:spPr>
        <a:xfrm>
          <a:off x="1355324" y="2935917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Decision Tree: Fraud Detection</a:t>
          </a:r>
          <a:endParaRPr lang="en-US" sz="2200" kern="1200"/>
        </a:p>
      </dsp:txBody>
      <dsp:txXfrm>
        <a:off x="1355324" y="2935917"/>
        <a:ext cx="4905775" cy="1173440"/>
      </dsp:txXfrm>
    </dsp:sp>
    <dsp:sp modelId="{77D3EF21-89D9-4BF4-AB20-776712B59CDD}">
      <dsp:nvSpPr>
        <dsp:cNvPr id="0" name=""/>
        <dsp:cNvSpPr/>
      </dsp:nvSpPr>
      <dsp:spPr>
        <a:xfrm>
          <a:off x="0" y="4402718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D3BEE-47C5-4A29-AD09-5FB45E95AEC6}">
      <dsp:nvSpPr>
        <dsp:cNvPr id="0" name=""/>
        <dsp:cNvSpPr/>
      </dsp:nvSpPr>
      <dsp:spPr>
        <a:xfrm>
          <a:off x="354965" y="4666742"/>
          <a:ext cx="645392" cy="645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25BF9-5AF3-4D33-9CF7-53E44D44FF8A}">
      <dsp:nvSpPr>
        <dsp:cNvPr id="0" name=""/>
        <dsp:cNvSpPr/>
      </dsp:nvSpPr>
      <dsp:spPr>
        <a:xfrm>
          <a:off x="1355324" y="4402718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Random Forest: Car Price Predictor</a:t>
          </a:r>
          <a:endParaRPr lang="en-US" sz="2200" kern="1200"/>
        </a:p>
      </dsp:txBody>
      <dsp:txXfrm>
        <a:off x="1355324" y="4402718"/>
        <a:ext cx="4905775" cy="1173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6DFC-8966-4FB1-A68A-B21C19634C4B}" type="datetimeFigureOut">
              <a:rPr lang="en-IE" smtClean="0"/>
              <a:t>01/12/2024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F6AEE20-50F1-45D6-B217-08EA92C23D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984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6DFC-8966-4FB1-A68A-B21C19634C4B}" type="datetimeFigureOut">
              <a:rPr lang="en-IE" smtClean="0"/>
              <a:t>01/12/2024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F6AEE20-50F1-45D6-B217-08EA92C23D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283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6DFC-8966-4FB1-A68A-B21C19634C4B}" type="datetimeFigureOut">
              <a:rPr lang="en-IE" smtClean="0"/>
              <a:t>01/12/2024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F6AEE20-50F1-45D6-B217-08EA92C23D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7212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6DFC-8966-4FB1-A68A-B21C19634C4B}" type="datetimeFigureOut">
              <a:rPr lang="en-IE" smtClean="0"/>
              <a:t>01/12/2024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F6AEE20-50F1-45D6-B217-08EA92C23D00}" type="slidenum">
              <a:rPr lang="en-IE" smtClean="0"/>
              <a:t>‹#›</a:t>
            </a:fld>
            <a:endParaRPr lang="en-I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8633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6DFC-8966-4FB1-A68A-B21C19634C4B}" type="datetimeFigureOut">
              <a:rPr lang="en-IE" smtClean="0"/>
              <a:t>01/12/2024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F6AEE20-50F1-45D6-B217-08EA92C23D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1968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6DFC-8966-4FB1-A68A-B21C19634C4B}" type="datetimeFigureOut">
              <a:rPr lang="en-IE" smtClean="0"/>
              <a:t>01/12/2024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EE20-50F1-45D6-B217-08EA92C23D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6168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6DFC-8966-4FB1-A68A-B21C19634C4B}" type="datetimeFigureOut">
              <a:rPr lang="en-IE" smtClean="0"/>
              <a:t>01/12/2024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EE20-50F1-45D6-B217-08EA92C23D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6173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6DFC-8966-4FB1-A68A-B21C19634C4B}" type="datetimeFigureOut">
              <a:rPr lang="en-IE" smtClean="0"/>
              <a:t>01/12/2024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EE20-50F1-45D6-B217-08EA92C23D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9721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0966DFC-8966-4FB1-A68A-B21C19634C4B}" type="datetimeFigureOut">
              <a:rPr lang="en-IE" smtClean="0"/>
              <a:t>01/12/2024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F6AEE20-50F1-45D6-B217-08EA92C23D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080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6DFC-8966-4FB1-A68A-B21C19634C4B}" type="datetimeFigureOut">
              <a:rPr lang="en-IE" smtClean="0"/>
              <a:t>01/12/2024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EE20-50F1-45D6-B217-08EA92C23D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214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6DFC-8966-4FB1-A68A-B21C19634C4B}" type="datetimeFigureOut">
              <a:rPr lang="en-IE" smtClean="0"/>
              <a:t>01/12/2024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F6AEE20-50F1-45D6-B217-08EA92C23D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212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6DFC-8966-4FB1-A68A-B21C19634C4B}" type="datetimeFigureOut">
              <a:rPr lang="en-IE" smtClean="0"/>
              <a:t>01/12/2024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EE20-50F1-45D6-B217-08EA92C23D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285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6DFC-8966-4FB1-A68A-B21C19634C4B}" type="datetimeFigureOut">
              <a:rPr lang="en-IE" smtClean="0"/>
              <a:t>01/12/2024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EE20-50F1-45D6-B217-08EA92C23D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899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6DFC-8966-4FB1-A68A-B21C19634C4B}" type="datetimeFigureOut">
              <a:rPr lang="en-IE" smtClean="0"/>
              <a:t>01/12/2024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EE20-50F1-45D6-B217-08EA92C23D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426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6DFC-8966-4FB1-A68A-B21C19634C4B}" type="datetimeFigureOut">
              <a:rPr lang="en-IE" smtClean="0"/>
              <a:t>01/12/2024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EE20-50F1-45D6-B217-08EA92C23D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733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6DFC-8966-4FB1-A68A-B21C19634C4B}" type="datetimeFigureOut">
              <a:rPr lang="en-IE" smtClean="0"/>
              <a:t>01/12/2024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EE20-50F1-45D6-B217-08EA92C23D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672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6DFC-8966-4FB1-A68A-B21C19634C4B}" type="datetimeFigureOut">
              <a:rPr lang="en-IE" smtClean="0"/>
              <a:t>01/12/2024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EE20-50F1-45D6-B217-08EA92C23D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45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66DFC-8966-4FB1-A68A-B21C19634C4B}" type="datetimeFigureOut">
              <a:rPr lang="en-IE" smtClean="0"/>
              <a:t>01/12/2024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EE20-50F1-45D6-B217-08EA92C23D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3131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01AC2-4CF3-F12B-0CC3-1E2890FF0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063262"/>
            <a:ext cx="3739278" cy="2661138"/>
          </a:xfrm>
        </p:spPr>
        <p:txBody>
          <a:bodyPr anchor="ctr">
            <a:normAutofit/>
          </a:bodyPr>
          <a:lstStyle/>
          <a:p>
            <a:r>
              <a:rPr lang="en-IE" sz="4200"/>
              <a:t>Machine Learning</a:t>
            </a:r>
            <a:br>
              <a:rPr lang="en-IE" sz="4200"/>
            </a:br>
            <a:r>
              <a:rPr lang="en-IE" sz="4200"/>
              <a:t>Portfolio 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1A694-375A-1DEF-554F-78F8A0716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5101298"/>
            <a:ext cx="3739277" cy="1116622"/>
          </a:xfrm>
        </p:spPr>
        <p:txBody>
          <a:bodyPr>
            <a:normAutofit/>
          </a:bodyPr>
          <a:lstStyle/>
          <a:p>
            <a:r>
              <a:rPr lang="en-IE" sz="1700"/>
              <a:t>Michael Cullen</a:t>
            </a:r>
          </a:p>
          <a:p>
            <a:r>
              <a:rPr lang="en-IE" sz="1700"/>
              <a:t>C00261635</a:t>
            </a:r>
          </a:p>
          <a:p>
            <a:r>
              <a:rPr lang="en-IE" sz="1700"/>
              <a:t>29/11/2024</a:t>
            </a:r>
          </a:p>
          <a:p>
            <a:endParaRPr lang="en-IE" sz="1700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1E0D69F7-788D-F327-9F62-DBE69D5E0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6167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632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143EA-1DC0-1F07-F08A-19CD8B842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D28AC9-A741-C377-9B6A-6B9BFE58B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06313"/>
            <a:ext cx="9772601" cy="544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2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C5CC5-1165-2E01-44C4-3D2AC5EAC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C803BB-DBA2-02D0-1B48-63801AB80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85" y="2448755"/>
            <a:ext cx="9865658" cy="299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41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AAADF-7BBF-D68A-C5AD-15097EF54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7E9E-FAEF-AF22-5A77-11B9EBD2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9066-0F7B-677D-A04C-1A86A2F2B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50371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29609-735F-C029-C488-1390BAA4A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60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7CBBD-BB9C-F65E-A43A-CE1AF3D4C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34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5CF58-75B5-EC5B-21F5-B26507EAA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29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4BBF6-B50C-3864-051B-80741B190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442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9336E-441D-848D-99C9-5B55E35BF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812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B3983-9EA6-67F1-6600-B7273FD67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941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B6FD6-4639-9BE0-4492-E2A26A6B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36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5650F-36DF-CFDA-6211-63B8C27A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IE" sz="440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C57F94-E556-1611-97B6-0F819351D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309810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94836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F22E9-002F-B84E-73F9-A7C459130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629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E41C2-75E4-72CD-75A3-762126ACF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557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BEA7D-733B-CD43-A8B6-D39FA035E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967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D8CC9-368D-0EF8-206B-25ACC5B32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998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89879-180D-593D-D2F5-BF713209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728AA-1ED2-9DE8-7AA6-43A0563F9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52293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5985-532C-1164-4569-4C66320D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1D10-B896-CCD6-E0AF-C80C28564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5073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CA55-956D-6C5D-3C00-9F6BD4A8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2668-13FC-9FA7-3BF1-23E9F70E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4268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CB8E4-AB3C-9431-62E8-AA65EE27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IE" sz="4400" dirty="0"/>
              <a:t>Description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3F1DB7-F2AD-5CEF-587F-4C4F9183A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724391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003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5912-E26C-9308-BCE9-07AF7AF0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House Price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B2A37-0EB6-449D-3264-27C0C6DE9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Linear Regression</a:t>
            </a:r>
          </a:p>
          <a:p>
            <a:pPr lvl="1"/>
            <a:r>
              <a:rPr lang="en-IE" dirty="0"/>
              <a:t>Numerical data</a:t>
            </a:r>
          </a:p>
          <a:p>
            <a:pPr lvl="1"/>
            <a:r>
              <a:rPr lang="en-GB" dirty="0"/>
              <a:t>relationship between features and the target</a:t>
            </a:r>
          </a:p>
          <a:p>
            <a:pPr lvl="1"/>
            <a:endParaRPr lang="en-GB" dirty="0"/>
          </a:p>
          <a:p>
            <a:r>
              <a:rPr lang="en-GB" dirty="0"/>
              <a:t>Data</a:t>
            </a:r>
          </a:p>
          <a:p>
            <a:pPr lvl="1"/>
            <a:r>
              <a:rPr lang="en-GB" dirty="0"/>
              <a:t>141,000 rows</a:t>
            </a:r>
          </a:p>
          <a:p>
            <a:pPr lvl="1"/>
            <a:r>
              <a:rPr lang="en-GB" dirty="0"/>
              <a:t>The data spans from 1968 to 2024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6931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B2A23E1A-4238-2FA9-898C-B1C961F5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73" y="1303371"/>
            <a:ext cx="9737851" cy="388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0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054275B8-CD75-529B-9734-C7C6C2746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22" y="587828"/>
            <a:ext cx="7827382" cy="526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9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6CFD7E0D-D2A8-C16A-BCC3-F35C036E2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181" y="1121229"/>
            <a:ext cx="8259141" cy="43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1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F97F68-AF4C-7A02-E7C8-981C8E1DB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1" y="336567"/>
            <a:ext cx="8535008" cy="600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0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41A0C-0A72-00B9-E7B1-365BF6AE3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18BD21-1710-61DB-E512-D9C46BF7C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24" y="2683993"/>
            <a:ext cx="10847152" cy="200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8918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590</TotalTime>
  <Words>72</Words>
  <Application>Microsoft Office PowerPoint</Application>
  <PresentationFormat>Widescreen</PresentationFormat>
  <Paragraphs>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Trebuchet MS</vt:lpstr>
      <vt:lpstr>Berlin</vt:lpstr>
      <vt:lpstr>Machine Learning Portfolio Demonstration</vt:lpstr>
      <vt:lpstr>Introduction</vt:lpstr>
      <vt:lpstr>Description</vt:lpstr>
      <vt:lpstr>House Price Predictor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Demo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Mj cullen</dc:creator>
  <cp:lastModifiedBy>Mj cullen</cp:lastModifiedBy>
  <cp:revision>3</cp:revision>
  <dcterms:created xsi:type="dcterms:W3CDTF">2024-11-29T16:57:23Z</dcterms:created>
  <dcterms:modified xsi:type="dcterms:W3CDTF">2024-12-01T23:44:40Z</dcterms:modified>
</cp:coreProperties>
</file>