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89750" cy="96710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0783B-1EA1-01A3-F91D-178C920AF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4BF7B2-E6E8-6965-6B61-47013868F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096EE8-1BCF-D794-EFAC-664ABC60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D5500-A690-9181-2930-C0BD7EC0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AAE09-9F37-DAC6-5CCB-49051872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30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12404-512F-6F44-80B9-C5F1B660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F08C57-13F3-2F82-00D1-F297A863E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5A53B2-C8C2-24D2-CAA4-338621A3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AD0E30-2232-A64D-A1C5-001FA2AE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390513-5933-F6C1-7C16-907FBF95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99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51B25F-C425-0F12-A9A3-7F4A801F1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F5CB59-312B-2331-5F34-586D57F83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58F309-C165-70C4-4E2F-5E382026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FF467E-5C5B-BF70-C5A9-60C46465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DCF72E-4E73-AD9B-A55A-C68EDEDF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75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2CC0A-1960-FF3E-E9A7-D559F7EE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638A80-5770-AABF-59A3-79E301522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19A39-0066-8D01-7C60-DE4E2E33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6B7A14-32C6-025B-7A55-5486B145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BCD6E4-F591-A082-25C0-B0BFF0C6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721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15810-F199-51FB-7E44-9FDFBA95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5C6D05-F698-1267-D463-E37B624C6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C37312-33DD-43A8-F7DC-3CD9FCC9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5C427E-D328-5836-546C-33C7A3C8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589877-473A-E381-88FA-785C9D41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04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B964F-B529-3D38-BEA8-BF839091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4AB698-088C-4399-7C6F-6C361A51F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DB6178-451F-0C55-F633-1B0466249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E11489-2274-6614-2AEC-9B8609C8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FD6AAA-5741-4781-2426-1DBFB47F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D67262-D308-AF46-8800-40E6F8A3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35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48E9A-2881-677F-A793-8E17422A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42098E-BD6D-1EF9-A452-19AFE977A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98A99D-9E78-0F5E-6DB5-FD94D1B8A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A3BEEF-BA28-1696-BA04-9F5E5F2D0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E145CC-E027-39A8-218D-10198EA31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D1EC7D-A94C-8B8E-1182-0A35D7C9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447CA0-E69A-3E3E-589D-09C008C6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231CAD-954F-7659-4A34-1BBC9F6F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1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88617-730D-3793-E5DB-3D02981A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677946-6E14-3A19-0336-C2EA7C40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F5BC37-CA45-E7BF-1144-96F43F98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283829-B048-A11C-7300-219AA2E5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86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5D38BA-1B18-DE28-477C-B8EF499B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7E1B0E-6DA0-D3DD-5AB2-44669049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FC8684-ED6D-9344-9FF0-8F4BF3EE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79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B2DFD-9A5D-F630-1BFE-1745A616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443FD-5615-DB78-0280-5873B33FB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D030EA-CA01-50B4-8015-4F0381E9A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E3CD65-D327-DA86-6E63-6B1F887E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7A935C-2559-1B32-717F-A2521FCB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75D362-14BF-2FE7-1C0C-2DD5C472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89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1CCEE-DEDB-309D-3B06-A5F1C9CC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CB0A1A-BF94-E6AA-F068-2990D68AA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AC7EE-6A95-9F3B-BE9C-846305318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C286DA-F96A-A5D6-2FA9-B6A6C7CE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EF787B-29DB-05D9-4480-438CAD01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8E21B-488E-9AED-1C6B-E6D35AB0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40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AF6E2D-6B75-4ACC-F2E0-88B614E1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8DE7B-3361-3BF1-5E73-D4DF1EF53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2BD492-CA8B-75A3-78F0-7DA29670C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C653F0-0D69-42FF-96C8-DEDF7057A5AE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1D753F-9294-F676-E9C3-BD374119C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82640-D1C3-26BD-5450-7808DFE32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17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930592-0700-078C-EE2B-9D33ABACF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1284515"/>
            <a:ext cx="5334930" cy="1022694"/>
          </a:xfrm>
        </p:spPr>
        <p:txBody>
          <a:bodyPr>
            <a:normAutofit fontScale="90000"/>
          </a:bodyPr>
          <a:lstStyle/>
          <a:p>
            <a:r>
              <a:rPr lang="es-ES" b="1" i="1" dirty="0">
                <a:solidFill>
                  <a:schemeClr val="accent5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NOVEDADES /</a:t>
            </a:r>
            <a:br>
              <a:rPr lang="es-ES" b="1" i="1" dirty="0">
                <a:solidFill>
                  <a:schemeClr val="accent5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</a:br>
            <a:r>
              <a:rPr lang="es-ES" b="1" i="1" dirty="0">
                <a:solidFill>
                  <a:schemeClr val="accent5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NOUVELLES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C9A34-3D49-0EB4-846A-0FC3E4B33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2131" y="2958647"/>
            <a:ext cx="2998553" cy="346095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s-ES" sz="32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Hamburguesa de la Casa:</a:t>
            </a:r>
          </a:p>
          <a:p>
            <a:pPr>
              <a:lnSpc>
                <a:spcPct val="120000"/>
              </a:lnSpc>
            </a:pPr>
            <a:endParaRPr lang="es-ES" sz="3200" b="1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s-ES" sz="3200" dirty="0"/>
              <a:t>- 2 Pollo </a:t>
            </a:r>
            <a:r>
              <a:rPr lang="es-ES" sz="3200" dirty="0" err="1"/>
              <a:t>Crispy</a:t>
            </a:r>
            <a:endParaRPr lang="es-ES" sz="3200" dirty="0"/>
          </a:p>
          <a:p>
            <a:pPr algn="l">
              <a:lnSpc>
                <a:spcPct val="120000"/>
              </a:lnSpc>
            </a:pPr>
            <a:r>
              <a:rPr lang="es-ES" sz="3200" dirty="0"/>
              <a:t>-Queso</a:t>
            </a:r>
          </a:p>
          <a:p>
            <a:pPr algn="l">
              <a:lnSpc>
                <a:spcPct val="120000"/>
              </a:lnSpc>
            </a:pPr>
            <a:r>
              <a:rPr lang="es-ES" sz="3200" dirty="0"/>
              <a:t>-Lechuga</a:t>
            </a:r>
          </a:p>
          <a:p>
            <a:pPr algn="l">
              <a:lnSpc>
                <a:spcPct val="120000"/>
              </a:lnSpc>
            </a:pPr>
            <a:r>
              <a:rPr lang="es-ES" sz="3200" dirty="0"/>
              <a:t>-Tomate</a:t>
            </a:r>
          </a:p>
          <a:p>
            <a:pPr algn="l">
              <a:lnSpc>
                <a:spcPct val="120000"/>
              </a:lnSpc>
            </a:pPr>
            <a:r>
              <a:rPr lang="es-ES" sz="3200" dirty="0"/>
              <a:t>-Salsa de la Casa</a:t>
            </a:r>
          </a:p>
          <a:p>
            <a:pPr algn="l">
              <a:lnSpc>
                <a:spcPct val="120000"/>
              </a:lnSpc>
            </a:pPr>
            <a:r>
              <a:rPr lang="es-ES" sz="3200" dirty="0"/>
              <a:t>- Patatas</a:t>
            </a:r>
          </a:p>
          <a:p>
            <a:endParaRPr lang="es-ES" dirty="0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Imagen 4" descr="Emparedado con papas fritas&#10;&#10;Descripción generada automáticamente">
            <a:extLst>
              <a:ext uri="{FF2B5EF4-FFF2-40B4-BE49-F238E27FC236}">
                <a16:creationId xmlns:a16="http://schemas.microsoft.com/office/drawing/2014/main" id="{B77DC043-350C-8EBC-77C1-E4349F73D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" r="-3" b="-3"/>
          <a:stretch/>
        </p:blipFill>
        <p:spPr>
          <a:xfrm>
            <a:off x="260925" y="657399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7BDDFC-F66D-AB53-69E1-6CE57C471375}"/>
              </a:ext>
            </a:extLst>
          </p:cNvPr>
          <p:cNvSpPr txBox="1"/>
          <p:nvPr/>
        </p:nvSpPr>
        <p:spPr>
          <a:xfrm>
            <a:off x="9438682" y="2910984"/>
            <a:ext cx="2753318" cy="374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Burger </a:t>
            </a:r>
            <a:r>
              <a:rPr lang="es-ES" sz="2000" b="1" u="sng" dirty="0" err="1">
                <a:solidFill>
                  <a:srgbClr val="FF0000"/>
                </a:solidFill>
                <a:latin typeface="Arial Black" panose="020B0A04020102020204" pitchFamily="34" charset="0"/>
              </a:rPr>
              <a:t>Maison</a:t>
            </a:r>
            <a:r>
              <a:rPr lang="es-ES" sz="20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s-ES" sz="2000" b="1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+mj-lt"/>
              </a:rPr>
              <a:t>-2 </a:t>
            </a:r>
            <a:r>
              <a:rPr lang="es-ES" sz="2000" dirty="0" err="1">
                <a:latin typeface="+mj-lt"/>
              </a:rPr>
              <a:t>Poulet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Croustillant</a:t>
            </a:r>
            <a:endParaRPr lang="es-ES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+mj-lt"/>
              </a:rPr>
              <a:t>-</a:t>
            </a:r>
            <a:r>
              <a:rPr lang="es-ES" sz="2000" dirty="0" err="1">
                <a:latin typeface="+mj-lt"/>
              </a:rPr>
              <a:t>Fromage</a:t>
            </a:r>
            <a:endParaRPr lang="es-ES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+mj-lt"/>
              </a:rPr>
              <a:t>-Salade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+mj-lt"/>
              </a:rPr>
              <a:t>-Tomate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+mj-lt"/>
              </a:rPr>
              <a:t>-</a:t>
            </a:r>
            <a:r>
              <a:rPr lang="es-ES" sz="2000" dirty="0" err="1">
                <a:latin typeface="+mj-lt"/>
              </a:rPr>
              <a:t>Souse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Maison</a:t>
            </a:r>
            <a:endParaRPr lang="es-ES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+mj-lt"/>
              </a:rPr>
              <a:t>-Frites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AF579BD-8266-3031-8D8A-746F0170E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54" b="17400"/>
          <a:stretch/>
        </p:blipFill>
        <p:spPr>
          <a:xfrm>
            <a:off x="5675246" y="3037991"/>
            <a:ext cx="365269" cy="199731"/>
          </a:xfrm>
          <a:prstGeom prst="rect">
            <a:avLst/>
          </a:prstGeom>
        </p:spPr>
      </p:pic>
      <p:pic>
        <p:nvPicPr>
          <p:cNvPr id="10" name="Imagen 9" descr="Imagen que contiene Rectángulo&#10;&#10;Descripción generada automáticamente">
            <a:extLst>
              <a:ext uri="{FF2B5EF4-FFF2-40B4-BE49-F238E27FC236}">
                <a16:creationId xmlns:a16="http://schemas.microsoft.com/office/drawing/2014/main" id="{DF9EDBC2-06CB-7A83-0A98-3BF500E50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138043" y="3092390"/>
            <a:ext cx="300639" cy="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0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44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Arial Black</vt:lpstr>
      <vt:lpstr>Arial Rounded MT Bold</vt:lpstr>
      <vt:lpstr>Tema de Office</vt:lpstr>
      <vt:lpstr>NOVEDADES / NOUVELLES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Sugerencias del día</dc:title>
  <dc:creator>René Abrahán García Ortegano</dc:creator>
  <cp:lastModifiedBy>René Abrahán García Ortegano</cp:lastModifiedBy>
  <cp:revision>3</cp:revision>
  <cp:lastPrinted>2024-01-12T10:49:02Z</cp:lastPrinted>
  <dcterms:created xsi:type="dcterms:W3CDTF">2024-01-10T14:49:20Z</dcterms:created>
  <dcterms:modified xsi:type="dcterms:W3CDTF">2024-01-13T20:14:48Z</dcterms:modified>
</cp:coreProperties>
</file>