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89750" cy="9671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7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3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97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53F0-0D69-42FF-96C8-DEDF7057A5AE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CD0219-CE8A-4A14-A311-F354DB24CC7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8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30592-0700-078C-EE2B-9D33ABAC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1140" y="183078"/>
            <a:ext cx="5334930" cy="1572103"/>
          </a:xfrm>
        </p:spPr>
        <p:txBody>
          <a:bodyPr>
            <a:noAutofit/>
          </a:bodyPr>
          <a:lstStyle/>
          <a:p>
            <a:r>
              <a:rPr lang="es-ES" sz="5400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NOVEDADES /</a:t>
            </a:r>
            <a:br>
              <a:rPr lang="es-ES" sz="5400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</a:br>
            <a:r>
              <a:rPr lang="es-ES" sz="5400" b="1" i="1" dirty="0">
                <a:solidFill>
                  <a:schemeClr val="accent5"/>
                </a:solidFill>
                <a:latin typeface="Arial Rounded MT Bold" panose="020F0704030504030204" pitchFamily="34" charset="0"/>
                <a:cs typeface="Arabic Typesetting" panose="03020402040406030203" pitchFamily="66" charset="-78"/>
              </a:rPr>
              <a:t>NOUVELLES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C9A34-3D49-0EB4-846A-0FC3E4B33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131" y="2877671"/>
            <a:ext cx="2569983" cy="6886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s-ES" sz="15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PARRILLADA MIXTA VENEZOLANA: </a:t>
            </a:r>
          </a:p>
          <a:p>
            <a:endParaRPr lang="es-ES" sz="3200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7DC043-350C-8EBC-77C1-E4349F73D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5" t="29376" r="1895"/>
          <a:stretch/>
        </p:blipFill>
        <p:spPr>
          <a:xfrm>
            <a:off x="369837" y="745796"/>
            <a:ext cx="4636141" cy="43656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F579BD-8266-3031-8D8A-746F0170E5C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22854" b="17400"/>
          <a:stretch/>
        </p:blipFill>
        <p:spPr>
          <a:xfrm>
            <a:off x="5321017" y="3015406"/>
            <a:ext cx="478800" cy="320400"/>
          </a:xfrm>
          <a:prstGeom prst="rect">
            <a:avLst/>
          </a:prstGeom>
        </p:spPr>
      </p:pic>
      <p:pic>
        <p:nvPicPr>
          <p:cNvPr id="10" name="Imagen 9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DF9EDBC2-06CB-7A83-0A98-3BF500E50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52682" y="3016265"/>
            <a:ext cx="478642" cy="3195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A4513C-4AD7-32BA-06F4-48BF3D8A5411}"/>
              </a:ext>
            </a:extLst>
          </p:cNvPr>
          <p:cNvSpPr txBox="1"/>
          <p:nvPr/>
        </p:nvSpPr>
        <p:spPr>
          <a:xfrm>
            <a:off x="5835355" y="3765176"/>
            <a:ext cx="2753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-Carne de Entrecot</a:t>
            </a:r>
          </a:p>
          <a:p>
            <a:r>
              <a:rPr lang="es-ES" dirty="0"/>
              <a:t>-Filete de Ternera</a:t>
            </a:r>
          </a:p>
          <a:p>
            <a:r>
              <a:rPr lang="es-ES" dirty="0"/>
              <a:t>-Pechuga de Pollo</a:t>
            </a:r>
          </a:p>
          <a:p>
            <a:r>
              <a:rPr lang="es-ES" dirty="0"/>
              <a:t>-Chorizo</a:t>
            </a:r>
          </a:p>
          <a:p>
            <a:r>
              <a:rPr lang="es-ES" dirty="0"/>
              <a:t>-Patatas</a:t>
            </a:r>
          </a:p>
          <a:p>
            <a:r>
              <a:rPr lang="es-ES" dirty="0"/>
              <a:t>-Arepas </a:t>
            </a:r>
          </a:p>
          <a:p>
            <a:r>
              <a:rPr lang="es-ES" dirty="0"/>
              <a:t>-Salsa de la casa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8C2AE7-BF2B-BA79-7AC5-43A4827DE599}"/>
              </a:ext>
            </a:extLst>
          </p:cNvPr>
          <p:cNvSpPr txBox="1"/>
          <p:nvPr/>
        </p:nvSpPr>
        <p:spPr>
          <a:xfrm>
            <a:off x="5997492" y="1948428"/>
            <a:ext cx="517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/>
              <a:t>Para 2 Personas / </a:t>
            </a:r>
            <a:r>
              <a:rPr lang="es-ES" sz="2400" b="1" u="sng" dirty="0" err="1"/>
              <a:t>Pour</a:t>
            </a:r>
            <a:r>
              <a:rPr lang="es-ES" sz="2400" b="1" u="sng" dirty="0"/>
              <a:t> 2 </a:t>
            </a:r>
            <a:r>
              <a:rPr lang="es-ES" sz="2400" b="1" u="sng" dirty="0" err="1"/>
              <a:t>personnes</a:t>
            </a:r>
            <a:r>
              <a:rPr lang="es-ES" sz="2400" b="1" u="sng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13BFDD-38DD-49C1-9E1F-9D6147CFB2AB}"/>
              </a:ext>
            </a:extLst>
          </p:cNvPr>
          <p:cNvSpPr txBox="1"/>
          <p:nvPr/>
        </p:nvSpPr>
        <p:spPr>
          <a:xfrm>
            <a:off x="9131324" y="3701732"/>
            <a:ext cx="2753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- </a:t>
            </a:r>
            <a:r>
              <a:rPr lang="es-ES" dirty="0"/>
              <a:t>Entrecot </a:t>
            </a:r>
          </a:p>
          <a:p>
            <a:r>
              <a:rPr lang="es-ES" dirty="0">
                <a:latin typeface="+mj-lt"/>
              </a:rPr>
              <a:t>-</a:t>
            </a:r>
            <a:r>
              <a:rPr lang="es-ES" dirty="0"/>
              <a:t> </a:t>
            </a:r>
            <a:r>
              <a:rPr lang="es-ES" dirty="0" err="1"/>
              <a:t>Steak</a:t>
            </a:r>
            <a:r>
              <a:rPr lang="es-ES" dirty="0"/>
              <a:t> de </a:t>
            </a:r>
            <a:r>
              <a:rPr lang="es-ES" dirty="0" err="1"/>
              <a:t>veau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-</a:t>
            </a:r>
            <a:r>
              <a:rPr lang="es-ES" dirty="0"/>
              <a:t> </a:t>
            </a:r>
            <a:r>
              <a:rPr lang="es-ES" dirty="0" err="1"/>
              <a:t>Filet</a:t>
            </a:r>
            <a:r>
              <a:rPr lang="es-ES" dirty="0"/>
              <a:t> de </a:t>
            </a:r>
            <a:r>
              <a:rPr lang="es-ES" dirty="0" err="1"/>
              <a:t>poulet</a:t>
            </a:r>
            <a:r>
              <a:rPr lang="es-ES" dirty="0"/>
              <a:t> </a:t>
            </a:r>
          </a:p>
          <a:p>
            <a:r>
              <a:rPr lang="es-ES" dirty="0">
                <a:latin typeface="+mj-lt"/>
              </a:rPr>
              <a:t>- Chorizo</a:t>
            </a:r>
          </a:p>
          <a:p>
            <a:r>
              <a:rPr lang="es-ES" dirty="0">
                <a:latin typeface="+mj-lt"/>
              </a:rPr>
              <a:t>- Frites</a:t>
            </a:r>
          </a:p>
          <a:p>
            <a:r>
              <a:rPr lang="es-ES" dirty="0">
                <a:latin typeface="+mj-lt"/>
              </a:rPr>
              <a:t>- Arepas</a:t>
            </a:r>
          </a:p>
          <a:p>
            <a:r>
              <a:rPr lang="es-ES" dirty="0">
                <a:latin typeface="+mj-lt"/>
              </a:rPr>
              <a:t>- Sauce </a:t>
            </a:r>
            <a:r>
              <a:rPr lang="es-ES" dirty="0" err="1">
                <a:latin typeface="+mj-lt"/>
              </a:rPr>
              <a:t>Maison</a:t>
            </a:r>
            <a:endParaRPr lang="es-ES" dirty="0">
              <a:latin typeface="+mj-lt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B3BEA62-CFDA-4B2C-BD5F-00BD655F7C77}"/>
              </a:ext>
            </a:extLst>
          </p:cNvPr>
          <p:cNvSpPr txBox="1">
            <a:spLocks/>
          </p:cNvSpPr>
          <p:nvPr/>
        </p:nvSpPr>
        <p:spPr>
          <a:xfrm>
            <a:off x="9131324" y="2880246"/>
            <a:ext cx="2690839" cy="688645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4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GRILLADES MIXTES VÉNÉZUÉLIENNES:</a:t>
            </a:r>
          </a:p>
          <a:p>
            <a:endParaRPr lang="es-ES" sz="1600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F35FAD-8DAA-4BDC-87A6-D8D13788445E}"/>
              </a:ext>
            </a:extLst>
          </p:cNvPr>
          <p:cNvSpPr/>
          <p:nvPr/>
        </p:nvSpPr>
        <p:spPr>
          <a:xfrm>
            <a:off x="1300793" y="5239564"/>
            <a:ext cx="2561920" cy="76944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C000"/>
                    </a:gs>
                    <a:gs pos="74000">
                      <a:srgbClr val="FFC000">
                        <a:alpha val="80000"/>
                      </a:srgbClr>
                    </a:gs>
                    <a:gs pos="8300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  <a:tileRect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19,99 EUR</a:t>
            </a:r>
          </a:p>
        </p:txBody>
      </p:sp>
    </p:spTree>
    <p:extLst>
      <p:ext uri="{BB962C8B-B14F-4D97-AF65-F5344CB8AC3E}">
        <p14:creationId xmlns:p14="http://schemas.microsoft.com/office/powerpoint/2010/main" val="4768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build="p"/>
    </p:bld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63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Rounded MT Bold</vt:lpstr>
      <vt:lpstr>Calibri</vt:lpstr>
      <vt:lpstr>Gill Sans MT</vt:lpstr>
      <vt:lpstr>Galería</vt:lpstr>
      <vt:lpstr>NOVEDADES / NOUVELLES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Sugerencias del día</dc:title>
  <dc:creator>René Abrahán García Ortegano</dc:creator>
  <cp:lastModifiedBy>Carlos Battulga</cp:lastModifiedBy>
  <cp:revision>10</cp:revision>
  <cp:lastPrinted>2024-01-12T10:49:02Z</cp:lastPrinted>
  <dcterms:created xsi:type="dcterms:W3CDTF">2024-01-10T14:49:20Z</dcterms:created>
  <dcterms:modified xsi:type="dcterms:W3CDTF">2024-02-28T08:52:22Z</dcterms:modified>
</cp:coreProperties>
</file>