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89750" cy="96710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7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53F0-0D69-42FF-96C8-DEDF7057A5AE}" type="datetimeFigureOut">
              <a:rPr lang="es-ES" smtClean="0"/>
              <a:t>21/03/2024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CCD0219-CE8A-4A14-A311-F354DB24CC7B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81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53F0-0D69-42FF-96C8-DEDF7057A5AE}" type="datetimeFigureOut">
              <a:rPr lang="es-ES" smtClean="0"/>
              <a:t>21/03/2024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219-CE8A-4A14-A311-F354DB24CC7B}" type="slidenum">
              <a:rPr lang="es-ES" smtClean="0"/>
              <a:t>‹Nº›</a:t>
            </a:fld>
            <a:endParaRPr lang="es-E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88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53F0-0D69-42FF-96C8-DEDF7057A5AE}" type="datetimeFigureOut">
              <a:rPr lang="es-ES" smtClean="0"/>
              <a:t>21/03/2024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219-CE8A-4A14-A311-F354DB24CC7B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84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53F0-0D69-42FF-96C8-DEDF7057A5AE}" type="datetimeFigureOut">
              <a:rPr lang="es-ES" smtClean="0"/>
              <a:t>21/03/2024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219-CE8A-4A14-A311-F354DB24CC7B}" type="slidenum">
              <a:rPr lang="es-ES" smtClean="0"/>
              <a:t>‹Nº›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74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53F0-0D69-42FF-96C8-DEDF7057A5AE}" type="datetimeFigureOut">
              <a:rPr lang="es-ES" smtClean="0"/>
              <a:t>21/03/2024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219-CE8A-4A14-A311-F354DB24CC7B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55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53F0-0D69-42FF-96C8-DEDF7057A5AE}" type="datetimeFigureOut">
              <a:rPr lang="es-ES" smtClean="0"/>
              <a:t>21/03/2024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219-CE8A-4A14-A311-F354DB24CC7B}" type="slidenum">
              <a:rPr lang="es-ES" smtClean="0"/>
              <a:t>‹Nº›</a:t>
            </a:fld>
            <a:endParaRPr lang="es-E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972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53F0-0D69-42FF-96C8-DEDF7057A5AE}" type="datetimeFigureOut">
              <a:rPr lang="es-ES" smtClean="0"/>
              <a:t>21/03/2024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219-CE8A-4A14-A311-F354DB24CC7B}" type="slidenum">
              <a:rPr lang="es-ES" smtClean="0"/>
              <a:t>‹Nº›</a:t>
            </a:fld>
            <a:endParaRPr lang="es-E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44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53F0-0D69-42FF-96C8-DEDF7057A5AE}" type="datetimeFigureOut">
              <a:rPr lang="es-ES" smtClean="0"/>
              <a:t>21/03/2024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219-CE8A-4A14-A311-F354DB24CC7B}" type="slidenum">
              <a:rPr lang="es-ES" smtClean="0"/>
              <a:t>‹Nº›</a:t>
            </a:fld>
            <a:endParaRPr lang="es-E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83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53F0-0D69-42FF-96C8-DEDF7057A5AE}" type="datetimeFigureOut">
              <a:rPr lang="es-ES" smtClean="0"/>
              <a:t>21/03/2024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219-CE8A-4A14-A311-F354DB24CC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697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53F0-0D69-42FF-96C8-DEDF7057A5AE}" type="datetimeFigureOut">
              <a:rPr lang="es-ES" smtClean="0"/>
              <a:t>21/03/2024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219-CE8A-4A14-A311-F354DB24CC7B}" type="slidenum">
              <a:rPr lang="es-ES" smtClean="0"/>
              <a:t>‹Nº›</a:t>
            </a:fld>
            <a:endParaRPr lang="es-E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8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6C653F0-0D69-42FF-96C8-DEDF7057A5AE}" type="datetimeFigureOut">
              <a:rPr lang="es-ES" smtClean="0"/>
              <a:t>21/03/2024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219-CE8A-4A14-A311-F354DB24CC7B}" type="slidenum">
              <a:rPr lang="es-ES" smtClean="0"/>
              <a:t>‹Nº›</a:t>
            </a:fld>
            <a:endParaRPr lang="es-E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91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653F0-0D69-42FF-96C8-DEDF7057A5AE}" type="datetimeFigureOut">
              <a:rPr lang="es-ES" smtClean="0"/>
              <a:t>21/03/2024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CD0219-CE8A-4A14-A311-F354DB24CC7B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68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Emparedado con papas fritas&#10;&#10;Descripción generada automáticamente">
            <a:extLst>
              <a:ext uri="{FF2B5EF4-FFF2-40B4-BE49-F238E27FC236}">
                <a16:creationId xmlns:a16="http://schemas.microsoft.com/office/drawing/2014/main" id="{D6BFCCEA-2B5D-4CB2-90CA-AAA5CAB9DB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" r="-3" b="-3"/>
          <a:stretch/>
        </p:blipFill>
        <p:spPr>
          <a:xfrm>
            <a:off x="327986" y="565070"/>
            <a:ext cx="4625789" cy="462578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EC463B8E-A7E8-4D82-A624-4702E4037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2704" y="820270"/>
            <a:ext cx="5531119" cy="1540727"/>
          </a:xfrm>
        </p:spPr>
        <p:txBody>
          <a:bodyPr>
            <a:normAutofit fontScale="90000"/>
          </a:bodyPr>
          <a:lstStyle/>
          <a:p>
            <a:r>
              <a:rPr lang="es-ES" b="1" i="1" dirty="0">
                <a:solidFill>
                  <a:schemeClr val="accent5"/>
                </a:solidFill>
                <a:latin typeface="Arial Rounded MT Bold" panose="020F0704030504030204" pitchFamily="34" charset="0"/>
                <a:cs typeface="Arabic Typesetting" panose="03020402040406030203" pitchFamily="66" charset="-78"/>
              </a:rPr>
              <a:t>NOVEDADES /</a:t>
            </a:r>
            <a:br>
              <a:rPr lang="es-ES" b="1" i="1" dirty="0">
                <a:solidFill>
                  <a:schemeClr val="accent5"/>
                </a:solidFill>
                <a:latin typeface="Arial Rounded MT Bold" panose="020F0704030504030204" pitchFamily="34" charset="0"/>
                <a:cs typeface="Arabic Typesetting" panose="03020402040406030203" pitchFamily="66" charset="-78"/>
              </a:rPr>
            </a:br>
            <a:r>
              <a:rPr lang="es-ES" b="1" i="1" dirty="0">
                <a:solidFill>
                  <a:schemeClr val="accent5"/>
                </a:solidFill>
                <a:latin typeface="Arial Rounded MT Bold" panose="020F0704030504030204" pitchFamily="34" charset="0"/>
                <a:cs typeface="Arabic Typesetting" panose="03020402040406030203" pitchFamily="66" charset="-78"/>
              </a:rPr>
              <a:t>NOUVELLES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3976EFBD-1307-427B-A27B-CD8923E34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6590" y="2877965"/>
            <a:ext cx="2598369" cy="315976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s-ES" sz="7200" b="1" dirty="0">
                <a:solidFill>
                  <a:srgbClr val="FF0000"/>
                </a:solidFill>
                <a:latin typeface="Arial Black" panose="020B0A04020102020204" pitchFamily="34" charset="0"/>
              </a:rPr>
              <a:t>Hamburguesa de la Casa</a:t>
            </a:r>
            <a:r>
              <a:rPr lang="es-ES" sz="4400" b="1" dirty="0">
                <a:solidFill>
                  <a:srgbClr val="FF0000"/>
                </a:solidFill>
                <a:latin typeface="Arial Black" panose="020B0A04020102020204" pitchFamily="34" charset="0"/>
              </a:rPr>
              <a:t>:</a:t>
            </a:r>
            <a:endParaRPr lang="es-ES" sz="3200" b="1" u="sng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s-ES" sz="7200" b="1" dirty="0"/>
              <a:t>-2 Pollos </a:t>
            </a:r>
            <a:r>
              <a:rPr lang="es-ES" sz="7200" b="1" dirty="0" err="1"/>
              <a:t>Crispy</a:t>
            </a:r>
            <a:endParaRPr lang="es-ES" sz="7200" b="1" dirty="0"/>
          </a:p>
          <a:p>
            <a:pPr algn="l">
              <a:lnSpc>
                <a:spcPct val="120000"/>
              </a:lnSpc>
            </a:pPr>
            <a:r>
              <a:rPr lang="es-ES" sz="7200" b="1" dirty="0"/>
              <a:t>-Queso</a:t>
            </a:r>
          </a:p>
          <a:p>
            <a:pPr algn="l">
              <a:lnSpc>
                <a:spcPct val="120000"/>
              </a:lnSpc>
            </a:pPr>
            <a:r>
              <a:rPr lang="es-ES" sz="7200" b="1" dirty="0"/>
              <a:t>-Lechuga</a:t>
            </a:r>
          </a:p>
          <a:p>
            <a:pPr algn="l">
              <a:lnSpc>
                <a:spcPct val="120000"/>
              </a:lnSpc>
            </a:pPr>
            <a:r>
              <a:rPr lang="es-ES" sz="7200" b="1" dirty="0"/>
              <a:t>-Tomate</a:t>
            </a:r>
          </a:p>
          <a:p>
            <a:pPr algn="l">
              <a:lnSpc>
                <a:spcPct val="120000"/>
              </a:lnSpc>
            </a:pPr>
            <a:r>
              <a:rPr lang="es-ES" sz="7200" b="1" dirty="0"/>
              <a:t>-Salsa de la Casa</a:t>
            </a:r>
          </a:p>
          <a:p>
            <a:pPr algn="l">
              <a:lnSpc>
                <a:spcPct val="120000"/>
              </a:lnSpc>
            </a:pPr>
            <a:r>
              <a:rPr lang="es-ES" sz="7200" b="1" dirty="0"/>
              <a:t>-Patatas FRITAS</a:t>
            </a:r>
          </a:p>
          <a:p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12EF502-1A71-4F23-A81B-C92CB59D0DE7}"/>
              </a:ext>
            </a:extLst>
          </p:cNvPr>
          <p:cNvSpPr txBox="1"/>
          <p:nvPr/>
        </p:nvSpPr>
        <p:spPr>
          <a:xfrm>
            <a:off x="8437774" y="3039537"/>
            <a:ext cx="3982826" cy="299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Burger </a:t>
            </a:r>
            <a:r>
              <a:rPr lang="es-ES" sz="2000" b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Maison</a:t>
            </a:r>
            <a:r>
              <a:rPr lang="es-E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s-ES" b="1" dirty="0"/>
              <a:t>-2 POULETS CROUSTILLANTS</a:t>
            </a:r>
          </a:p>
          <a:p>
            <a:pPr>
              <a:lnSpc>
                <a:spcPct val="150000"/>
              </a:lnSpc>
            </a:pPr>
            <a:r>
              <a:rPr lang="es-ES" b="1" dirty="0"/>
              <a:t>-FROMAGE</a:t>
            </a:r>
          </a:p>
          <a:p>
            <a:pPr>
              <a:lnSpc>
                <a:spcPct val="150000"/>
              </a:lnSpc>
            </a:pPr>
            <a:r>
              <a:rPr lang="es-ES" b="1" dirty="0"/>
              <a:t>-SALADE</a:t>
            </a:r>
          </a:p>
          <a:p>
            <a:pPr>
              <a:lnSpc>
                <a:spcPct val="150000"/>
              </a:lnSpc>
            </a:pPr>
            <a:r>
              <a:rPr lang="es-ES" b="1" dirty="0"/>
              <a:t>-TOMATE</a:t>
            </a:r>
          </a:p>
          <a:p>
            <a:pPr>
              <a:lnSpc>
                <a:spcPct val="150000"/>
              </a:lnSpc>
            </a:pPr>
            <a:r>
              <a:rPr lang="es-ES" b="1" dirty="0"/>
              <a:t>-SOUSE MAISON</a:t>
            </a:r>
          </a:p>
          <a:p>
            <a:pPr>
              <a:lnSpc>
                <a:spcPct val="150000"/>
              </a:lnSpc>
            </a:pPr>
            <a:r>
              <a:rPr lang="es-ES" b="1" dirty="0"/>
              <a:t>-FRITES</a:t>
            </a:r>
          </a:p>
        </p:txBody>
      </p:sp>
    </p:spTree>
    <p:extLst>
      <p:ext uri="{BB962C8B-B14F-4D97-AF65-F5344CB8AC3E}">
        <p14:creationId xmlns:p14="http://schemas.microsoft.com/office/powerpoint/2010/main" val="47680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uild="p"/>
    </p:bldLst>
  </p:timing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188</TotalTime>
  <Words>45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Black</vt:lpstr>
      <vt:lpstr>Arial Rounded MT Bold</vt:lpstr>
      <vt:lpstr>Gill Sans MT</vt:lpstr>
      <vt:lpstr>Galería</vt:lpstr>
      <vt:lpstr>NOVEDADES / NOUVELLES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Sugerencias del día</dc:title>
  <dc:creator>René Abrahán García Ortegano</dc:creator>
  <cp:lastModifiedBy>Alumnos</cp:lastModifiedBy>
  <cp:revision>12</cp:revision>
  <cp:lastPrinted>2024-01-12T10:49:02Z</cp:lastPrinted>
  <dcterms:created xsi:type="dcterms:W3CDTF">2024-01-10T14:49:20Z</dcterms:created>
  <dcterms:modified xsi:type="dcterms:W3CDTF">2024-03-21T13:05:57Z</dcterms:modified>
</cp:coreProperties>
</file>