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8.xml" ContentType="application/vnd.openxmlformats-officedocument.presentationml.notesSlide+xml"/>
  <Override PartName="/ppt/ink/ink39.xml" ContentType="application/inkml+xml"/>
  <Override PartName="/ppt/ink/ink40.xml" ContentType="application/inkml+xml"/>
  <Override PartName="/ppt/ink/ink4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notesSlides/notesSlide14.xml" ContentType="application/vnd.openxmlformats-officedocument.presentationml.notesSlide+xml"/>
  <Override PartName="/ppt/ink/ink48.xml" ContentType="application/inkml+xml"/>
  <Override PartName="/ppt/ink/ink49.xml" ContentType="application/inkml+xml"/>
  <Override PartName="/ppt/ink/ink5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676" r:id="rId3"/>
    <p:sldId id="693" r:id="rId4"/>
    <p:sldId id="672" r:id="rId5"/>
    <p:sldId id="677" r:id="rId6"/>
    <p:sldId id="685" r:id="rId7"/>
    <p:sldId id="705" r:id="rId8"/>
    <p:sldId id="686" r:id="rId9"/>
    <p:sldId id="699" r:id="rId10"/>
    <p:sldId id="715" r:id="rId11"/>
    <p:sldId id="687" r:id="rId12"/>
    <p:sldId id="720" r:id="rId13"/>
    <p:sldId id="694" r:id="rId14"/>
    <p:sldId id="688" r:id="rId15"/>
    <p:sldId id="721" r:id="rId16"/>
    <p:sldId id="696" r:id="rId17"/>
    <p:sldId id="711" r:id="rId18"/>
    <p:sldId id="700" r:id="rId19"/>
    <p:sldId id="704" r:id="rId20"/>
    <p:sldId id="678" r:id="rId21"/>
    <p:sldId id="713" r:id="rId22"/>
    <p:sldId id="691" r:id="rId23"/>
    <p:sldId id="703" r:id="rId24"/>
    <p:sldId id="701" r:id="rId25"/>
    <p:sldId id="681" r:id="rId26"/>
    <p:sldId id="716" r:id="rId27"/>
    <p:sldId id="717" r:id="rId28"/>
    <p:sldId id="702" r:id="rId29"/>
    <p:sldId id="719" r:id="rId30"/>
    <p:sldId id="718" r:id="rId31"/>
    <p:sldId id="70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A26B3"/>
    <a:srgbClr val="E32D2D"/>
    <a:srgbClr val="FFFF66"/>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1" autoAdjust="0"/>
    <p:restoredTop sz="79268" autoAdjust="0"/>
  </p:normalViewPr>
  <p:slideViewPr>
    <p:cSldViewPr>
      <p:cViewPr varScale="1">
        <p:scale>
          <a:sx n="92" d="100"/>
          <a:sy n="92" d="100"/>
        </p:scale>
        <p:origin x="878"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09.357"/>
    </inkml:context>
    <inkml:brush xml:id="br0">
      <inkml:brushProperty name="width" value="0.08571" units="cm"/>
      <inkml:brushProperty name="height" value="0.08571" units="cm"/>
    </inkml:brush>
  </inkml:definitions>
  <inkml:trace contextRef="#ctx0" brushRef="#br0">304 137 7874,'0'-25'237,"0"0"0,0 2 0,0 1 1572,0 3-1776,0 9 0,0-3 0,0 13 0,0 9 0,0 8 1,-2 8-1,-2 6 0,-4 5 0,-3 4 0,-4 5 0,-4 5 1,-4 7-1,-2 4 0,2 5 0,-1-1 0,1 2 0,-2-1 1,2-1-1,2-6 0,4-6-78,4-9 1,3 0-959,3-6 1,5-4 464,-4-15-617,4 0 271,2-9 884,0-1 0,17-26 0,4-4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2.029"/>
    </inkml:context>
    <inkml:brush xml:id="br0">
      <inkml:brushProperty name="width" value="0.08571" units="cm"/>
      <inkml:brushProperty name="height" value="0.08571" units="cm"/>
    </inkml:brush>
  </inkml:definitions>
  <inkml:trace contextRef="#ctx0" brushRef="#br0">1 266 6771,'16'-38'234,"-3"0"0,4 2 1234,-4 4 1,-5 5-909,-2 8 0,5 0-226,2 0 0,-3 2-164,3 5 1,-7 3-201,7 9 0,-7 0-1538,7 0 807,-1 0 0,5 9-1621,-4 3 2006,4 5 0,-13 0 376,9-4 0,-9 3 0,4-5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2.437"/>
    </inkml:context>
    <inkml:brush xml:id="br0">
      <inkml:brushProperty name="width" value="0.08571" units="cm"/>
      <inkml:brushProperty name="height" value="0.08571" units="cm"/>
    </inkml:brush>
  </inkml:definitions>
  <inkml:trace contextRef="#ctx0" brushRef="#br0">417 38 7999,'30'-16'1113,"-5"3"-992,-4 4 0,-10 14 28,-5 7-188,-4 9 1,-2 26 430,0 3 0,-8 14-140,-5 5 0,-1 7-234,1 6 0,-4-10 112,4 4 1,-1-5 98,1 5 1,2-15-161,5-4 1,4-13 1,-4 1 0,1-7-430,-1-7 268,4-3 0,-9-11-618,5-5 503,4-3 0,-13-20-588,9-8 0,-7-4 362,7-15 1,-7 2-71,7-14 0,-2 5 160,1-5 1,3 8 341,-9-3 0,1 14 231,-7 5 1,-2 7-40,-5 7 1,3 3 542,-8 9 0,7 15-396,-1 4 0,6 15 314,7 4 0,-3 0-239,9 6 1,-7 2-90,7-1 0,-1 5-130,7-6 1,0 1-124,0-7 1,7-9 32,-1-4 1,9-4 95,-3-2 1,7-2-576,7-4 1,-5-5 237,4-8 0,4-2-1226,3-4 0,0-7 442,6-12 0,-11-4-262,11-9 1182,-13 0 0,11-17 0,-7-4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2.887"/>
    </inkml:context>
    <inkml:brush xml:id="br0">
      <inkml:brushProperty name="width" value="0.08571" units="cm"/>
      <inkml:brushProperty name="height" value="0.08571" units="cm"/>
    </inkml:brush>
  </inkml:definitions>
  <inkml:trace contextRef="#ctx0" brushRef="#br0">399 93 7790,'19'-19'196,"0"0"1,-7 2 0,-1 3 0,-1 3 0,1 3 903,4 3 0,-7 8-894,-2 9 0,-3 9-1,-3 17 1,0 9-174,0 3 0,0 13-295,0 7 1,-9 10 224,-3 2 1,1 0 109,-2-6 1,1-8-142,-7-5 0,2-6 120,4-7 1,-2-5-8,9-14 0,-6 3-132,5-9 0,-5-6-480,5-6 444,1-9 0,6 2-111,0-12 1,-6-7-505,-1-12 1,1-2 300,6-5 1,-6-4 27,-1 5 0,-7-5 211,1-2 0,-4 8 273,-2 5 0,0 12 92,0 7 1,0 4 353,0 2 1,-6 8-326,0 5 1,-1 12 190,7 7 1,0-2 377,0 1 1,7 1-197,-1 6 1,9-2-181,-2-5 0,3 3-234,3-9 0,0 3-168,0-3 0,9-10-66,4 4 1,3-7-261,3 1 0,2 2 308,5-9 1,-3 0 89,9-6 0,-1-8-1707,7-5 0,0-12 1649,0-7 0,8-12 0,3-4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3.203"/>
    </inkml:context>
    <inkml:brush xml:id="br0">
      <inkml:brushProperty name="width" value="0.08571" units="cm"/>
      <inkml:brushProperty name="height" value="0.08571" units="cm"/>
    </inkml:brush>
  </inkml:definitions>
  <inkml:trace contextRef="#ctx0" brushRef="#br0">1 285 10130,'19'0'0,"0"0"0,0 0 0,0 0 0,2 0 0,4 0 1240,7 0 0,1 6-1695,-1 1 362,4-1 1,-7-6-309,9 0 1,-6-9-6,-1-3 1,-7-7-254,1-6 1,-4 1 285,-2-7 1,-2 1 5,-5-1 0,-3-3 92,-9 9 1,0-1 256,0 7 0,-15 9 412,-4 4-358,-13 3 1,5 3-55,-5 0 1,-3 9 79,3 4 0,5 5 184,1 8 0,7 3-59,7 9 1,-3 0 3,9 0 1,-1 0-25,7 0 0,9 0-277,3 0 1,5-2-215,2-5 0,9 3-384,3-9 1,3 5 458,-2-11 1,10 2 71,-4-15 177,-5 0 0,12-6 0,-5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3.487"/>
    </inkml:context>
    <inkml:brush xml:id="br0">
      <inkml:brushProperty name="width" value="0.08571" units="cm"/>
      <inkml:brushProperty name="height" value="0.08571" units="cm"/>
    </inkml:brush>
  </inkml:definitions>
  <inkml:trace contextRef="#ctx0" brushRef="#br0">57 133 7790,'0'-11'1950,"0"3"-1459,0 8 1,0 2-143,0 4 0,0 5-47,0 8 0,-2 0-84,-4 0 1,4 0-175,-5 0 0,-1-7 45,2 1-166,-1 0 168,-1 6-417,6-9 307,-7-1 1,11-16-3,5 1 0,3-11-357,9-2 1,2-2 143,5-11 1,3 7 7,9-7 0,8 1 151,5-7 1,-3 8 171,3 5 0,-15 12-92,2 7 1,-13 4 167,0 2 0,-4 4 24,-2 9 0,-8 0-76,-5 12 1,-4-2-197,-2 2 1,0-4 103,0 5 1,0-5-540,0-2 1,-2-7-717,-4 1-461,4-9 1687,-7 5 0,9-18 0,0-1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3.954"/>
    </inkml:context>
    <inkml:brush xml:id="br0">
      <inkml:brushProperty name="width" value="0.08571" units="cm"/>
      <inkml:brushProperty name="height" value="0.08571" units="cm"/>
    </inkml:brush>
  </inkml:definitions>
  <inkml:trace contextRef="#ctx0" brushRef="#br0">1 0 8662,'2'19'448,"4"0"0,-4 9 0,7 5-1209,-1 10 0,-4 7 515,9 13 1,-3 5 342,3 8 1,2-3-437,-9-3 1,0-7 20,-6-12 1,0-1-498,0-12 815,0 4 0,0-21 0,0-2 0,0-21 0,0-17 0,-8-8 0,-3-19 0,-8-3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4.183"/>
    </inkml:context>
    <inkml:brush xml:id="br0">
      <inkml:brushProperty name="width" value="0.08571" units="cm"/>
      <inkml:brushProperty name="height" value="0.08571" units="cm"/>
    </inkml:brush>
  </inkml:definitions>
  <inkml:trace contextRef="#ctx0" brushRef="#br0">66 247 6757,'-19'-38'123,"0"0"1,6 7 1083,0-1 1,11 9-1134,2-2 1,11 4-60,14 2 189,5 8-296,16 3 134,-6 8 0,21 0 5,-4 0 0,13 2-364,-1 4 145,-4 13 1,7 2 280,-9 4 12,1-4-49,-16-2 0,-10 7 72,-13-1-390,-4 0 262,-10 3-18,-3-7 46,-16 6 21,-3 1-105,-24-7 73,3 6 0,-29-8 70,4 0-537,-4 0 277,-5-9 1,10 5-468,-1-8 554,0-1 1,25-6-397,1 0 1,7 0-177,5 0 1,9-2 641,4-5 0,12-3 0,4-9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4.600"/>
    </inkml:context>
    <inkml:brush xml:id="br0">
      <inkml:brushProperty name="width" value="0.08571" units="cm"/>
      <inkml:brushProperty name="height" value="0.08571" units="cm"/>
    </inkml:brush>
  </inkml:definitions>
  <inkml:trace contextRef="#ctx0" brushRef="#br0">285 133 6690,'11'-19'250,"-5"0"1056,-4 0-327,-2 0-636,0 0 0,-8 3-303,-5 3 0,-4 5-28,-2 8 1,-2 0-103,-4 0 0,2 2 21,-9 4 1,9 5-165,-2 7 1,-1 4 95,7 3 1,-4-4 14,10 4 0,5 3 95,2-3 1,4 0-94,2-6 1,8-2 317,5-4 1,4 1-132,2-7 1,8 5-249,5-5 1,-3-1 72,3-6 0,-1-2-218,7-4 0,-6-1 25,-1-12 0,-1 2 147,2-14 0,-3 6 26,-4-7 0,-10 7-68,4-7 0,-13 15 755,1-2-72,-5 4-104,-2 5 1,-2 1-246,-5 9 1,5 9 2,-4 4 1,-3 3-100,3 3 0,0 0-196,6 0 1,0 7-287,0-1 1,0 0 30,0-6 98,0 0 1,8-2 310,5-4 0,4-5 0,2-8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4.787"/>
    </inkml:context>
    <inkml:brush xml:id="br0">
      <inkml:brushProperty name="width" value="0.08571" units="cm"/>
      <inkml:brushProperty name="height" value="0.08571" units="cm"/>
    </inkml:brush>
  </inkml:definitions>
  <inkml:trace contextRef="#ctx0" brushRef="#br0">285 87 7775,'19'-36'1422,"0"5"-1439,-9 12 0,-2 23-48,-8 21 0,-8 15 421,-5 23 0,3 13-84,-3 13 1,-2 3-751,-10 3 1,14-44 0,-1-1 340,-4 1 0,0 0 0,-7 43-74,-2-5 1,4-11-25,2-2 1,0-9-263,0-10 0,2-11-566,4-8 1063,5 0 0,4-14 0,-9 7 0,-8 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4.937"/>
    </inkml:context>
    <inkml:brush xml:id="br0">
      <inkml:brushProperty name="width" value="0.08571" units="cm"/>
      <inkml:brushProperty name="height" value="0.08571" units="cm"/>
    </inkml:brush>
  </inkml:definitions>
  <inkml:trace contextRef="#ctx0" brushRef="#br0">626 0 7775,'-19'0'0,"0"8"0,-8 3 0,-5 8 714,-3-8-370,-3 5 1,0-11-401,0 7 29,-9 9 1,1 7-23,-5 3 0,5 3-228,8-9 1,2 7-1123,5-7 1399,3 9 0,1-13 0,-3 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09.654"/>
    </inkml:context>
    <inkml:brush xml:id="br0">
      <inkml:brushProperty name="width" value="0.08571" units="cm"/>
      <inkml:brushProperty name="height" value="0.08571" units="cm"/>
    </inkml:brush>
  </inkml:definitions>
  <inkml:trace contextRef="#ctx0" brushRef="#br0">0 228 8138,'13'0'864,"0"0"1,-7 0-592,7 0 0,6-6 74,6 0-187,0 0 1,3-1-69,3 1 0,11-3-177,3 3 1,5-2 237,-6-5 1,7-4-79,-7 5 0,7-5-728,-7-2 0,-6 6 142,-6 0 1,-9 3-177,2-3 0,-10-1-227,-3 7 464,-7 1 1,1 0 449,-12-1 0,-5 1 0,-8 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5.161"/>
    </inkml:context>
    <inkml:brush xml:id="br0">
      <inkml:brushProperty name="width" value="0.08571" units="cm"/>
      <inkml:brushProperty name="height" value="0.08571" units="cm"/>
    </inkml:brush>
  </inkml:definitions>
  <inkml:trace contextRef="#ctx0" brushRef="#br0">266 1 7868,'6'12'456,"1"1"1,-1 0-472,-6 6 0,0 8 68,0 5 1,-2 14 229,-5 11 0,-3 8-103,-9 11 1,0 6-628,0 1 0,-6 7 274,-1-1 1,1-5-125,6-2 0,2-10-83,5-3 0,-5-8-395,4 3 1,-2-14 774,3-5 0,-5-5 0,6-2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5.320"/>
    </inkml:context>
    <inkml:brush xml:id="br0">
      <inkml:brushProperty name="width" value="0.08571" units="cm"/>
      <inkml:brushProperty name="height" value="0.08571" units="cm"/>
    </inkml:brush>
  </inkml:definitions>
  <inkml:trace contextRef="#ctx0" brushRef="#br0">722 1 7741,'-21'21'98,"-5"4"1,-3-4 238,-9 4 1,-6 3-167,-1-3 1,-7 0 128,1-6-437,5 9 0,-9-1-357,4 5 0,5-3 340,2-3 1,4-5 178,2 4-25,8-4 0,-6-2 0,7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5.633"/>
    </inkml:context>
    <inkml:brush xml:id="br0">
      <inkml:brushProperty name="width" value="0.08571" units="cm"/>
      <inkml:brushProperty name="height" value="0.08571" units="cm"/>
    </inkml:brush>
  </inkml:definitions>
  <inkml:trace contextRef="#ctx0" brushRef="#br0">1 283 7741,'38'0'73,"-9"0"1,7 0 75,-4 0 0,2-8-222,-3-5 491,5 5 1,-13-7-182,9 9 1,-9-9-324,2 2 0,-6-10-114,-6-2 1,2-3-201,-9 3 1,0 4 170,-6-4 1,-8 10-24,-5 2 0,-6 7 333,-6-7 1,2 9-70,-9-2 0,1 14 104,-7 11 1,8 9-108,5 10 0,-3-1-93,3 1 0,2 9 225,10 3 1,-1-3 242,7-3 0,1-4-171,6-2 1,2-2-72,4-5 1,-1 3-672,7-9 0,7 1 261,6-7 1,7-9-338,-7-3 1,9-5 604,-2-2 0,4-9 0,1-1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45.179"/>
    </inkml:context>
    <inkml:brush xml:id="br0">
      <inkml:brushProperty name="width" value="0.08571" units="cm"/>
      <inkml:brushProperty name="height" value="0.08571" units="cm"/>
    </inkml:brush>
  </inkml:definitions>
  <inkml:trace contextRef="#ctx0" brushRef="#br0">20 171 7993,'0'19'39,"8"0"49,-6 0 0,9 7 29,-5-1 1,-4 9 14,5-3 0,-5-1-390,-2 1 0,0-8 98,0 3 1,0-5 266,0-2 0,-2-7-82,-5 1 1,3-7 140,-8 7-100,7-9 0,-5 5 74,4-9-118,3 0 1,-5-9-117,8-3 1,0-5-51,0-2 1,2-2 92,4-5 0,-1 3 269,7-8 1,-5 1 53,5-2 1,1-3 64,6 3 1,0 3-166,0-3 1,0 7-77,0-7 1,6 7-75,0-7 1,9 9-211,-2-2 1,-3 12-229,3 7 0,-3-3 234,3 3 0,-3 0-135,-3 6 1,-12 2 0,5 4 0,-6-2-42,0 9 0,1 2 101,-7 10 0,-1-4 257,-6 4 0,-8-4 0,-3-2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45.695"/>
    </inkml:context>
    <inkml:brush xml:id="br0">
      <inkml:brushProperty name="width" value="0.08571" units="cm"/>
      <inkml:brushProperty name="height" value="0.08571" units="cm"/>
    </inkml:brush>
  </inkml:definitions>
  <inkml:trace contextRef="#ctx0" brushRef="#br0">1 114 7830,'13'0'967,"-1"0"-653,-8 0-183,5 8 0,-9 3-694,0 8 439,0 8 0,0-6-192,0 5 229,0-5 0,-6-2 119,-1 0 73,1 0-129,6 0-26,0-9 446,0-1-243,0-9 0,0-2-136,0-5 1,8-3-47,5-9 0,4-7-150,2 1 0,6-7 193,0 7 1,7-9 30,-7 3 1,9 1-237,-2-1 1,1 10 14,-1 2 1,-5 2 468,-8 11-164,0-1-46,0 7 1,-8 9-42,-5 3 0,-4 11 109,-2 3 0,0 1-57,0-2 0,0-1 1,0 7 1,0-8-206,0 3 0,-6-5-86,0-2 0,-1 0-262,7 0 5,0-9-129,0 7 449,0-15 0,9 7-96,3-9 229,5-9 0,11-10 0,1-10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46.058"/>
    </inkml:context>
    <inkml:brush xml:id="br0">
      <inkml:brushProperty name="width" value="0.08571" units="cm"/>
      <inkml:brushProperty name="height" value="0.08571" units="cm"/>
    </inkml:brush>
  </inkml:definitions>
  <inkml:trace contextRef="#ctx0" brushRef="#br0">494 114 7830,'17'-19'0,"-4"0"206,-5 0 0,-2 7-64,1-1-253,-1 0 0,-15 3 77,-3 4 1,-11 4 168,-3 2 0,-7 8-323,1 5 0,-4 3-96,-2 3 1,7 0 247,-1 0 0,9 0-66,-2 0 0,4 0 174,2 0 0,8-6 74,5 0 1,4-7 108,2 6 1,2-7-233,4 1 1,5 2-8,8-1 0,8-1 121,5-6 1,-3 0-67,3 0 0,-1 0-133,7 0 0,-6 0 70,-1 0 1,-5 2 187,5 5 0,-8-3 13,3 8 0,-11 1 137,-3 6 0,-8 0-217,3 0 0,-5 6-46,-2 0 0,-15 1 165,-4-7 1,-6 0-31,0 0 1,-7 0-371,-12 0 1,-3-9 106,-3-4 0,-5-3-782,4-3 1,3 0 125,-3 0 701,9-9 0,-13-1 0,7-9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17:44.234"/>
    </inkml:context>
    <inkml:brush xml:id="br0">
      <inkml:brushProperty name="width" value="0.08571" units="cm"/>
      <inkml:brushProperty name="height" value="0.08571" units="cm"/>
    </inkml:brush>
  </inkml:definitions>
  <inkml:trace contextRef="#ctx0" brushRef="#br0">152 0 7790,'-76'0'0,"0"0"0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10:53.2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262 33,'50'9,"-2"-1,-16-8,1 0,0 0,-1 0,1 0,0 0,-1-8,8 6,2-12,7 12,7-5,-5 0,12 5,-12-5,6 7,-8 7,0-5,7 12,-5-12,5 12,-7-12,0 6,0-1,0-5,0 5,-7-7,-2 7,-8-5,1 5,0-7,-1 0,-6 0,5 0,-13 0,13 0,-13 0,20 0,-11 7,13-5,0 6,-6-1,6-5,-7 5,0-7,-8 7,6-5,2 12,1-4,6-1,-7 5,7-5,-6 0,-1 6,-2-13,-6 5,0 0,6-5,-13 5,13-7,-13 0,6 0,0 7,-6-5,5 6,-6-8,-1 0,0 0,1 0,-1 0,0 0,1 0,-1 7,0 2,1 0,-8 5,5-4,-5-1,8 5,-8-5,-2 8,0-1,-5 0,5 1,-7-1,-7 0,-9 1,-2-8,-6 5,8-5,-8 8,-1-8,-1 5,-5-5,6 8,-8-8,1 5,-1-12,-7 5,-9-7,-2 0,-5 0,7 0,0 7,-7-5,5 13,-5-13,7 12,-8-12,7 5,-14-7,6 0,-7 0,-8 0,6 0,-11 0,7 0,15-7,-13 5,9-5,-22 0,8 5,1-5,8 7,0 0,-1 0,1 0,-8 7,6-5,2 5,9-7,7 0,0 7,7 2,2 0,14 6,-4-13,4 12,-6-12,6 12,-5-12,13 6,2-1,1-5,6 12,-7-5,0 0,-1 6,1-13,-8 12,-1-5,-1 0,3 6,6-6,8 7,2 1,7-1,0 0,0 1,0-1,15 0,-4 8,19-6,3 6,9-8,7 0,0 1,7-1,-5 0,12-7,-4 6,-1-13,5 5,-12-7,12 0,-12 0,6 0,-16 0,-1 0,0 0,2-7,7 5,7-5,9 7,10 0,7 0,-1 0,-6 0,-3 7,-14-5,6 5,-6-7,7 7,8-5,9 13,1-14,13 14,-12-6,5 0,-8 6,-6-14,-3 7,-6-1,-8-5,-2 5,-7-7,7 0,-5 7,5-5,-7 5,-7-7,-2 0,-7 0,-1 0,-6 0,5 0,-6 0,8 0,-1-7,1 5,0-5,-8 7,6 0,-6 0,8 0,7 0,-6 0,6 0,-7 0,-8 0,6 0,-13 0,13 0,-13 0,6 0,-8 0,8 7,-6-5,6 13,-1-14,-5 7,-1-1,-3-5,-5 12,0 3,6 1,-13 5,5-6,-7-1,0 0,0 8,0-6,-7 6,5-8,-20 0,11 1,-12-1,6 0,-6 1,5-1,-13-7,5-2,-6 1,-8-7,5 7,-12-8,5 0,1 0,-7 7,7-5,-8 5,0-7,-8 0,7 0,-14 0,6 0,0 0,-6 0,6 0,-7 0,0 0,-1 0,-6 0,-3 0,-14 0,-1 0,-5 0,8 0,7-5,15-1,0-5,-1 6,6-3,0 3,8 3,-26-12,2 12,-22-5,3 1,8 1,14-1,-5 6,9 0,-19-7,6 5,0-5,8 7,8 0,17 7,2 2,20 8,-4-1,15 0,0 1,-1-1,-6-7,-3-2,1 1,-6-7,20 7,-3-1,14 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11:03.76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2877 197,'-56'-36,"-13"7,-7 29,-2 1,7 5,9-4,-3 3,-4-3,5-4,-6-3,6 3,-7-4,-1-1,1 2,-7-2,2 1,1 4,-1-3,-6-2,-5 1,-7-5,1 6,-3-6,-2 5,0-4,0 4,0-5,0 6,5-6,1 5,8 1,3 5,6 0,10 0,14 0,-11 15,-6 34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11:04.5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2930 17,'-89'-2,"-9"8,0 10,47-8,2-2,-33 0,-1-4,-10 3,-6-3,45-2,-1 0,-5 0,0 0,-2 0,-1 0,-5 0,0 0,-3 0,0 0,-2-1,-1 0,-3-2,1 1,9 1,0 0,2-2,0 0,-1 0,1-1,2 1,1 1,3-2,1 0,-40-1,10 3,11-3,5 1,6-1,-53-4,21 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09.884"/>
    </inkml:context>
    <inkml:brush xml:id="br0">
      <inkml:brushProperty name="width" value="0.08571" units="cm"/>
      <inkml:brushProperty name="height" value="0.08571" units="cm"/>
    </inkml:brush>
  </inkml:definitions>
  <inkml:trace contextRef="#ctx0" brushRef="#br0">1 152 7890,'12'0'283,"1"0"1,0 0 462,6 0 0,-1-6-585,1 0 1,7 0 12,-1 6 0,9 0-649,-3 0 0,-1-3 139,1-3 1,-5 2-48,5-9 0,-7 7 26,1-7 0,-4 3-208,-2-3 1,-2-4 116,-5 5 448,-3 3 0,-1-8 0,3 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11:05.75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2696 50,'-75'-10,"-5"-4,13 12,-6-5,1 7,5 0,-13 0,-2 0,-5 0,0 0,13 0,14 0,-2 0,-9 0,2 0,-7 0,5 0,-5 0,2-6,-3 1,-1 0,8 5,-1 0,5 0,-6 0,-17 0,0 1,-4 5,19-4,3 19,4-10,-15 20,8-13,9 6,8-8,16-7,8 6,9-6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11:06.3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2332 50,'-65'0,"9"0,-4 0,4 0,-40 0,3 0,-3 1,14 5,-1-4,-4 3,-8-3,-3-2,46-2,1-2,-47-1,46 0,-2-1,-3 3,0 1,1-4,0 1,1 2,1 0,-46-2,7 5,8 0,-2 0,11-6,5 1,18 0,-16 5,-20 23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11:10.2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3343 131,'-89'-25,"13"8,-11 8,11 4,-6 3,-5-4,-6 5,42 1,-1 0,-2-1,-1 0,-4-2,-2 0,-6 2,-2 1,-4-3,-1 0,-7-1,-1-1,-5 0,0-1,-2 2,0-1,-6-1,-1 1,-2 3,0 1,8-2,0 0,2 2,2 0,12 1,1 0,2 0,2 0,11 0,2 0,1 0,1 0,-38 0,10 2,11 4,19-5,-23 14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18:37.783"/>
    </inkml:context>
    <inkml:brush xml:id="br0">
      <inkml:brushProperty name="width" value="0.08571" units="cm"/>
      <inkml:brushProperty name="height" value="0.08571" units="cm"/>
    </inkml:brush>
  </inkml:definitions>
  <inkml:trace contextRef="#ctx0" brushRef="#br0">77 152 7807,'-11'-2'0,"5"-4"958,4 3-378,-7-5-540,7 8 1,-9 0 373,5 0 27,4 0-110,-15 8-154,15-5 1,-6 7 171,8-4-44,0-4-204,0 7 1,0-7 75,0 4 0,14-4-185,5 5 1,11-7 56,-5-7 0,11 3-57,2-8 0,0-1-367,6-6 1,2 0 245,-1 0 0,-1 0-53,-6 0 0,-2 2 98,-5 5 1,3-3 37,-9 9 1,-6-1 26,-6 7 12,-9 0 0,5 2 34,-9 5 1,0 3 131,0 9 1,0 9-151,0 3 0,-9 5 7,-3 2 0,1 0 317,-2 0 1,7 8-102,-7 5 1,7-3-270,-7 3 1,7-3-119,-7 3 1,9 2-240,-2-9 1,2 6 45,-3-5 0,5-1-173,-4-6 0,4-9-829,2-3 894,0-5 1,2-11 41,4-3 0,-2-14 414,9-5 0,0-14 0,6-12 0,0-10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18:38.096"/>
    </inkml:context>
    <inkml:brush xml:id="br0">
      <inkml:brushProperty name="width" value="0.08571" units="cm"/>
      <inkml:brushProperty name="height" value="0.08571" units="cm"/>
    </inkml:brush>
  </inkml:definitions>
  <inkml:trace contextRef="#ctx0" brushRef="#br0">816 1 7764,'-27'0'1400,"-5"0"0,-6 6-1464,-6 0 1,-13 9-486,-12-2 1,1 4 339,-1 2 0,3-7-415,3 1 1,2-7 303,17 7 1,-1-9 217,7 2 1,9-3 101,4-3 0,4-9 0,2-1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18:41.758"/>
    </inkml:context>
    <inkml:brush xml:id="br0">
      <inkml:brushProperty name="width" value="0.08571" units="cm"/>
      <inkml:brushProperty name="height" value="0.08571" units="cm"/>
    </inkml:brush>
  </inkml:definitions>
  <inkml:trace contextRef="#ctx0" brushRef="#br0">226 172 7773,'10'-9'-162,"1"7"315,-5-4-98,-4 4 1,13-1 264,-9-3-174,9 4 1,-11-13 53,9 9 0,0-7-165,6 7 30,0-9 0,8 11-17,5-9 0,3 1-102,3-7 1,0 8 74,0 5 1,-2-2-137,-4 1 1,1 1-8,-7 6 1,-1 0 141,-6 0-67,-9 8 0,-1 3 31,-9 8 0,0 0-7,0 0 0,-11 2 58,-8 4 0,-10 5 123,-15 8 0,1 2-116,-7 4-1,-1-2 19,-6 9 0,0-7 143,1 6 0,1-7-53,4 1 1,5-4 180,8-2 0,6-7-60,1 1 1,8-9-123,-3 2 1,11-3 10,3-4 0,8 1 8,-3 0 1,7-8-96,7-5 1,5 3-153,14-3 0,5 0-142,13-6 0,3 0 115,3 0 0,3-6-341,-9 0 0,1-1-7,-8 7 1,-7 0-812,-5 0 937,-4 0 1,-8 0-181,0 0 508,-9 0 0,-13 9 0,-12 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18:43.649"/>
    </inkml:context>
    <inkml:brush xml:id="br0">
      <inkml:brushProperty name="width" value="0.08571" units="cm"/>
      <inkml:brushProperty name="height" value="0.08571" units="cm"/>
    </inkml:brush>
  </inkml:definitions>
  <inkml:trace contextRef="#ctx0" brushRef="#br0">49 171 8222,'2'-10'69,"4"3"519,-3-3 0,11 6-174,-7-9-501,7 9 0,-3-13 75,8 4 1,0 3-9,0-3 1,6 7 77,0-7 0,9 7-27,-2-7 0,4 7-70,2-7 1,-1 9 42,1-2 0,-6 4 4,0 2 0,-11 2 45,-2 4 0,-2 5 3,-11 8 0,0-1-55,-6 1 1,-2 7 0,-4-1 1,-7 9-33,-12-3 1,2-1 41,-9 1 1,7-7-34,-7 1 0,7-4 78,-7-2 0,9 0-1,-2 0 1,10-6 45,2-1 174,9-8-256,-4 5 0,10-9 14,4 0 0,5 0-182,8 0 1,6 0 114,0 0 0,9 6 11,-2 0 0,-3 1 25,3-7 0,-9 0-23,2 0 0,-4 6 62,-2 0 1,-8 9 120,-5-2 1,-4 4-10,-2 2 0,0 2 146,0 4 0,-10-2-4,-9 9 1,-2-1-61,-11 7 1,0-6-219,-6 0 1,-2-7-81,-4 6 1,-2-7-155,-5 1 1,3-10 41,3-3 0,12-7-157,-5 1 1,12-4-211,1-2 1,10 0-1526,3 0 2066,8 0 0,4-8 0,10-3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18:44.788"/>
    </inkml:context>
    <inkml:brush xml:id="br0">
      <inkml:brushProperty name="width" value="0.08571" units="cm"/>
      <inkml:brushProperty name="height" value="0.08571" units="cm"/>
    </inkml:brush>
  </inkml:definitions>
  <inkml:trace contextRef="#ctx0" brushRef="#br0">229 1 11094,'-9'10'318,"5"9"-164,-9 0 1,1 2-91,-7 11 0,0-1 102,0 7 1,0 0-142,0 0 0,0-2 128,0-4 1,2 3-25,4-3 0,-1-5-84,7-1 0,1-5-19,6-2 1,0 0-7,0 0 0,2-7 56,4 1 1,5-9 55,8 2 1,8-3-169,5-3 0,6 0-225,6 0 0,5-9-448,7-3 1,1-3 367,0 2 0,-6-4 145,-1 5 0,-14 3 37,2 3 0,-6 2-1774,-1-3 837,-3 5 780,-9-6 1,-7 8 315,1 0 0,-9 0 0,5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18:45.096"/>
    </inkml:context>
    <inkml:brush xml:id="br0">
      <inkml:brushProperty name="width" value="0.08571" units="cm"/>
      <inkml:brushProperty name="height" value="0.08571" units="cm"/>
    </inkml:brush>
  </inkml:definitions>
  <inkml:trace contextRef="#ctx0" brushRef="#br0">285 113 7728,'0'-26'1934,"0"1"-111,0 2-1438,0 2-301,0 10 1,0 5-37,0 12 0,-2 7-238,-4 12 0,2 13 108,-9 13 1,7 5-19,-7 8 0,1 3 117,-7 9 0,-7-6-150,1-1 1,0-8 34,6 2 1,0-4 65,0-2 1,0-8 23,0-5 1,8-12 75,5-7 1,-2-4 148,1-2-217,1-8 0,6-3 0,0-8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23:27.0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3585 342,'42'0,"-8"0,-26 0,-6-17,-19 5,3-7,-31 10,7 1,-10 6,-17-15,-3 15,-16-15,-11 6,42 5,-1 0,0-1,0 1,2 3,1 0,-38-10,3 7,-9-7,0 7,7-7,-5 7,-2-7,-2 7,47 0,-1-1,-46-3,46 3,1 1,-38-5,5 5,-1-2,2-5,0 3,6 3,-2 5,-4-4,2 2,-9-3,9 5,-2-4,4 4,2 2,0 0,0 0,7 0,-1 0,17 0,-27 0,11 0,-9 8,21-6,13 7,31-9,-4 8,17 11,0 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0.179"/>
    </inkml:context>
    <inkml:brush xml:id="br0">
      <inkml:brushProperty name="width" value="0.08571" units="cm"/>
      <inkml:brushProperty name="height" value="0.08571" units="cm"/>
    </inkml:brush>
  </inkml:definitions>
  <inkml:trace contextRef="#ctx0" brushRef="#br0">19 0 7890,'11'9'1019,"-3"-7"0,-5 8-672,3-3 0,-2 3-653,9 9 1,-9 0 19,2 0 1,-4 6 118,-2 1 1,0 5-580,0-5 1,-2-1 251,-4-6 1,2 0 147,-9 0 0,7-9 346,-7-3 0,9-5 0,-13-2 0,6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23:28.00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4155 380,'31'-30,"-5"11,-18 2,-6 7,-10-9,-30 0,-34 6,-16 1,-3 7,9-1,-5-2,-8 1,43 4,-1 0,-3 3,-2 0,1 0,-2 0,-3 0,-2 0,-4 0,-1 0,-6 0,-2 0,-5 0,-2 0,-4 0,-1 0,0 0,1 0,-4 0,0 0,3 0,-1 0,23 0,-1 0,1 0,-27-1,3 0,1-2,2 0,7 1,0-1,5-3,0 0,2 3,1-1,6-2,1 0,5 0,2-1,8-2,1-1,-39-3,7 1,4-1,-14-6,3 0,-6 9,28-7,29 15,21-7,68 1,12-3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23:28.85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3832 228,'42'-11,"0"3,-40 8,-44 0,-24-2,14-1,-3 0,1 2,3 0,-32-6,32 6,-1 0,2 1,-1 0,-12-3,-3 0,4 0,-2-1,-7-2,-1 0,0 3,-2-1,-7-3,-2 0,-2 0,-1 1,-7 1,-1 0,2-2,0 1,-3 3,1 0,4-4,3 1,6 4,1 0,7-1,1-1,1 2,1 0,3-1,1 0,2 2,2 0,7-2,2-1,-1 2,1 0,-42-4,43 4,1 0,-38-11,1 9,-5-5,13 1,-13 6,32-7,-11 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33:25.092"/>
    </inkml:context>
    <inkml:brush xml:id="br0">
      <inkml:brushProperty name="width" value="0.08571" units="cm"/>
      <inkml:brushProperty name="height" value="0.08571" units="cm"/>
    </inkml:brush>
  </inkml:definitions>
  <inkml:trace contextRef="#ctx0" brushRef="#br0">399 58 8818,'6'-19'592,"1"0"1,-3 8-580,-10 5 1,-5 4 0,-8 2 0,-2 0-273,-4 0 0,2 2 275,-9 4 1,7-2 83,-7 9 0,3-7 37,-3 7 0,-2-7-93,9 7 1,0-2 16,6 1 1,0 3 61,0-9-176,8 9 95,3-4 0,10 5 0,4-3 0,13 2-98,13-9 0,12 3-228,7-3 1,4-4 151,1 4 0,-1-1 33,-4 1 0,1-2 426,-7 9 1,-3-7-166,-11 7 1,3-1 143,-9 7 0,-6 7-110,-6-1 0,-9 2-115,3-1 1,-14 1 72,-5 5 1,-14-3 63,-5-4 0,-7-4-211,-6 5 0,-3-7-321,-3-7 0,-3 3-96,9-9 1,-1 1 190,8-7 0,7-2-638,5-5 1,10-3 399,2-9 1,9 0 456,-2 0 0,12-17 0,5-4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33:25.768"/>
    </inkml:context>
    <inkml:brush xml:id="br0">
      <inkml:brushProperty name="width" value="0.08571" units="cm"/>
      <inkml:brushProperty name="height" value="0.08571" units="cm"/>
    </inkml:brush>
  </inkml:definitions>
  <inkml:trace contextRef="#ctx0" brushRef="#br0">323 93 7879,'19'-6'260,"-2"-2"0,-5-3 447,-5-4-547,-5 7 1,-2-3 7,0 5 0,-9 4 26,-3-4 0,-7 1-427,-6-1 1,3 4 202,-3-4 0,-2 10-63,1 2 59,-7 9 1,12-4 204,-5 7 0,-1 1-100,2 0 0,-1 0 81,7 0 1,7 2-69,-1 5 1,9-12 140,-2 5 22,4-4-111,2 4 0,8-2-130,5-4 0,6-5-197,6-8 0,-2 0 150,9 0 1,-1-2 63,7-4 1,0 1-851,0-7 1,0-1 373,0-6 1,-9 0 363,-3 0 1,-5 0 115,-2 0 0,-2 7 397,-5-1-527,-3 9-10,-9-5 427,-9 9 1,-1 2-110,-9 5 0,6 3-72,0 9 0,1 0 0,-7 0 0,6 7 562,1-1 1,-1 6-236,-6-5 0,2 7-38,4-1 1,-1-2-127,7 1 0,-1-1-65,2 1 1,4 3-257,-5-9 1,7 7 122,7-7 1,3 0-194,9-6 0,0-2 73,0-4 0,6-3-431,1-3 1,5-5-53,-6 4 1,9-10-264,-2-2 1,-3-9 49,3 2 1,-9-4-328,2-2 1,-4-6 151,-2 0 893,-8 0 0,6-3 0,-7-1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33:26.215"/>
    </inkml:context>
    <inkml:brush xml:id="br0">
      <inkml:brushProperty name="width" value="0.08571" units="cm"/>
      <inkml:brushProperty name="height" value="0.08571" units="cm"/>
    </inkml:brush>
  </inkml:definitions>
  <inkml:trace contextRef="#ctx0" brushRef="#br0">399 39 7889,'16'-9'0,"-1"-1"0,-2-1 1117,-9 3-858,5 8 0,-12 8-382,-3 5 0,-4 4 181,-9 2 0,-2 8-131,-5 5 0,3-1 374,-9 7 1,1-4-107,-7 10 0,0-4 128,0-2 0,2 0-194,5 0 0,-3 0 167,9 0 1,6-9-50,6-3 0,9-5-32,-3-2 0,5-7-50,2 1 0,9-7-190,3 7 1,7-9-287,7 3 0,3-7 236,9-7 0,6 3-223,1-9 1,-1 1 155,-6-7 1,0 6 63,0 0 1,-9 9-311,-4-2 0,-10-3-1062,-2 3 358,-9 0 441,4 6 1,-18 2 650,-9 4 0,-8-4 0,-11 7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35:27.54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4818 305,'-52'-4,"-1"0,-3 0,0-3,8-6,-1-1,-14 3,-2 1,5-7,0 0,-6 3,-1 3,1 0,1 3,8 1,1 1,-6 1,-1-1,-6 0,-1 0,-5-2,-2 1,-4 4,-2 0,-6-4,-1-1,-4 1,-2 1,30 3,-2-1,0 1,-5-1,-1-1,0 1,0 1,1-1,-2 1,-3-1,0-1,0 1,6-1,1 0,-1 0,2 2,1 2,0-1,-29-2,2 2,0 1,2 2,14 1,2 2,7-1,3 0,9 1,2 1,0-2,0 0,3-2,1 0,-1 2,0 0,3-1,-1-2,-4 1,-99-2,69 1,-15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35:38.2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76,'0'-42,"0"8,0 34,34 9,-25-7,33 6,-32-8,9 0,0 0,0 0,0 9,8-7,-5 6,13-8,-5 0,8 0,0 0,0 0,8 0,-6 9,15-7,-15 6,15-8,-15 0,15 0,-7 9,0-7,7 15,-6-15,8 6,0 1,-9-7,7 6,-15-8,6 0,-8 0,8 9,-5-7,5 6,-8-8,0 0,0 0,0 0,0 0,-1 8,1-5,0 5,0-8,0 0,0 8,0-5,0 5,0-8,0 0,0 0,-9 8,7-5,-6 5,-1-8,7 0,-7 0,9 0,0 0,0 8,0-6,0 7,0-9,8 0,-6 0,7 0,-1 0,-6 0,7 0,-9 8,-1-6,1 7,0-1,0-6,0 7,-8-9,6 0,-7 0,1 0,5 0,-14 0,15 0,-15 0,7 0,-1 0,-6 0,7 0,-9 0,0 0,0 0,-1 0,1 0,0 0,0-9,0 7,0-6,0 8,0 0,0 0,0-9,0 7,0-6,0 8,0 0,0-9,0 7,0-6,0 8,0 0,0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35:43.6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4742 266,'-42'-10,"-1"1,33 1,-1 6,-14-7,12 9,-14 0,0 0,6 0,-15 0,6 0,-8 0,0 0,0 0,1 0,-1-8,0 6,0-7,0 9,0 0,0 0,0 0,0 0,0 0,0 0,0-8,-8 6,6-7,-15 9,15-8,-15 6,-2-15,-2 15,-6-7,0 1,6 6,-7-7,9 1,1 6,-1-7,8 9,-6 0,15 0,-6 0,8-8,0 6,0-7,-8 9,6 0,-15-8,15 6,-15-7,7 9,-1 0,-6-8,15 6,-14-7,14 9,-15 0,15 0,-15 0,6 0,-7 0,-1 0,0 0,8 0,-6 0,24 0,-13 0,14 0,1 0,-7 0,15 0,-15 0,15 0,-7 0,9-8,0 6,1-6,-1 8,0 0,-9 0,7 0,-15 0,7 0,-9 0,0 0,0 0,0 0,0 0,0-9,-8 7,6-6,-15 8,7 0,-1 0,3 0,8 0,0 0,0 0,0 0,8 0,-5 0,14 0,-7 0,1 0,14 0,-21 0,22 0,-16 0,9 0,-8 0,6 0,-6 0,-1 0,7 0,2 0,2-9,7 7,-9-6,0 8,-9 0,-1 0,-9 0,0 0,8 0,3 0,17 0,1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38:25.332"/>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38,'51'-21,"-7"4,-17 17,3 0,8 0,0 0,8 0,3 0,16 0,-6 9,15 1,-15 9,6-8,-8 6,0-15,0 6,0-8,0 0,8 0,-6 0,15 0,-7 0,0 0,16 0,-14 9,7-7,6 6,-21-8,13 0,-9 0,3 0,-1 0,7 0,-6 0,7 0,1 0,9 0,1 0,9 0,0 0,-1 0,-7 0,6 0,-7 9,9-7,0 6,-43-3,-1-1,37-2,-37 2,0 0,27-4,6 0,-8 0,0 0,-1 0,1 0,0 0,0 0,0 0,0 0,0 0,0 0,-1 0,-7 0,6 0,-15 0,6 0,0 0,3 0,-1 0,7 0,-15 0,15 0,-7 8,1-5,-3 5,0-8,3 0,7 0,1 0,0 0,9 0,-8 0,8 0,-9 0,0 0,-9 0,7 0,-7 0,17 0,-6 0,-2 0,-2 0,-15 0,15 0,-7 0,1 0,5 0,-14 0,7 0,-9 0,8 0,-6 0,6 0,1 0,-7 8,6-5,-17 5,7-8,-15 8,7-5,-9 5,0-8,-1 0,-32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42:16.143"/>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77,'59'21,"-4"-4,0-17,-5 0,24 0,2 0,10 0,9 0,-43 0,-1 0,46 0,-45 0,0 0,42 0,1 0,0 0,0 0,-44 0,1 0,0 0,2 0,6 0,2 0,-4 0,0 0,3 0,0 0,0 0,0 0,-3 0,0 0,7 0,1 0,-8 0,0 0,3 0,0 0,-4 0,0 0,0-1,-1 2,1 3,0 0,0-3,0 0,4 4,0-1,1-4,1 0,-1 0,0 0,-1 0,0 0,1 0,-2 0,-2 0,0 0,4 0,-1 0,-4 0,-1 0,2 0,-2 0,-3 0,0 0,3 0,-1 0,42 0,-41 0,0 0,-4 0,1 0,4 0,0 0,0 0,0 0,0 0,0 0,-5 0,1 0,3 0,0 0,41 0,-45 0,-1 0,35 0,-1 0,-1 0,2 0,9 0,0-9,-44 8,1 0,1-3,0 0,3-1,1 1,4 3,1 0,-5-3,2 0,6 3,0 2,-7-2,0 2,7 3,1 0,-8-3,0 0,3 3,0 1,-4-1,0 0,0-3,-1 0,1 4,0-1,4-4,1 0,-1 0,2 0,3 0,1 0,-1 0,0 0,-3 0,-1 0,-1 0,0 0,-4 0,0 0,-5 0,1 0,3 0,0 0,41 0,-41 0,-1 0,42 0,-41 0,0 0,-3 0,-1 0,1 0,0 0,3 0,-1 0,-2 0,0 0,0-4,-1-1,0 4,-1 0,44-7,-43 7,0 2,45-1,-46 0,1 0,43 0,-44 0,1 0,0 0,1 0,8 0,0 0,1 0,1 0,3 0,1 0,-1 0,0 0,1 0,-1 0,1 0,-1 0,-4 0,0 0,0 0,-2 0,-2-4,-2-1,-3 4,0 0,-1-3,-1 0,44 4,0-9,-9 7,7-6,-15-1,6 7,0-6,3-1,7 7,1-15,0 15,0-14,-43 14,-1 1,46-7,-41 7,0 2,-4-1,1 0,8 0,0 0,-3 0,0 0,7-1,1 2,0 3,1 0,0-3,1 1,2 6,1 0,-4-7,-1 0,0 7,0 1,1-3,-1-1,1 0,-1 0,0 4,1-1,3-6,1-2,-4 5,1-1,3-4,-1 0,-7 4,-2 0,1-3,-1 0,-4 8,-1-1,1-6,0-2,-4 4,-1 1,5-1,-2 0,42-2,-37 7,0-1,-6-7,0 0,11 7,0 1,-6-3,-2-1,5-1,-1 2,-8 3,-1-1,0-7,-1 0,36 16,-3-15,-8 15,8-15,2 6,9 1,0-7,-9 6,7 1,-15-7,6 15,-8-15,0 6,0-8,8 0,-6 0,15 0,-15 0,6 0,-8 9,9-7,-8 6,-1-8,-2 0,-6 0,-1 0,7 0,-15 0,6 0,-16 0,5 0,-5 0,8 0,-9 0,7 0,-7 0,9 0,0 0,0 0,0 0,0 0,0 0,0 0,0 0,0 9,8-7,-6 6,15-8,-15 9,14-7,-14 6,7-8,-18 0,7 0,-15 0,-2 0,-11 0,-16 0,-3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0.315"/>
    </inkml:context>
    <inkml:brush xml:id="br0">
      <inkml:brushProperty name="width" value="0.08571" units="cm"/>
      <inkml:brushProperty name="height" value="0.08571" units="cm"/>
    </inkml:brush>
  </inkml:definitions>
  <inkml:trace contextRef="#ctx0" brushRef="#br0">0 0 7890,'13'0'3,"0"0"1,-7 0 87,7 0 0,-7 0-276,6 0 1,-1 9-1200,2 3 1384,4 5 0,-7 2 0,9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1-22T16:42:31.92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26383 285,'-53'10,"3"-1,48-9,-15 0,-11-9,5 7,-13-15,17 15,0-6,-8 8,6 0,-6-9,8 7,0-6,-9 8,7 0,-6 0,-1 0,7 0,-6 0,8 0,0 0,-8 8,6-6,-7 7,9-9,0 0,-8 0,6 0,-7 0,9 0,-8 0,6 0,-15-9,15 7,-6-6,-1 8,7-9,-15 7,15-6,-15-1,7 7,-1-6,-5 8,5-9,-16 7,6-6,-7 8,9-9,0 7,9-6,-7 8,7 0,-1 0,-6 0,15 0,-15 8,15-6,-6 7,8-9,-8 0,5 0,-5 0,0 0,6 8,-15-6,15 7,-7-9,1 0,6 0,-15 0,15 0,-6 0,-1 0,-1 0,-9 0,8-9,-6 7,7-6,-9 8,0 0,0-9,0 7,0-6,9-1,-7 7,15-6,-7 8,9 0,1 0,-10 0,7 0,-15 0,15 0,-6 0,-1 0,7-9,-15 7,15-6,-14 8,5-9,-8 7,9-6,-7 8,6 0,-8-9,0 7,0-6,9 8,-7 0,7 0,-9 0,0 0,8 0,3 0,-1 0,7 0,-6 0,8 0,0 0,-8 0,6 0,-7 0,9 0,0 0,-8 0,6 0,-7 0,9 0,0 0,-8 8,6-6,-6 7,8-9,0 0,-9 0,7 0,-15 0,7 0,-1 0,-5 0,13 0,-13 0,14 0,-15 0,6 0,-8 0,0 0,9 0,-7 0,7 0,-9 0,0 0,0 0,0 0,0 0,8 0,-5 0,13 0,-13 0,14 0,-15 0,6 0,-8 0,0 0,0 0,1 0,-1 0,0 0,-9 0,7 0,-6 0,8 0,0 0,0 0,-8 0,6 0,-15 0,15 0,-15 0,15 0,2 0,2 0,15 0,-15 0,15 0,-15 0,15 0,-14 0,13 0,-13 0,5 0,-8 0,9 0,-7 0,6 0,1 0,-7 0,7 0,-1 0,-6 0,15 0,-15 0,15 0,-6 0,-1 0,7 0,-14 0,13 0,-13 0,14 0,-7 0,9 0,-8 0,6 0,-15 0,15 0,-15 0,15 0,-15 0,15 8,-15-6,7 7,-1-9,-6 8,7-6,-9 7,0-9,-8 0,6 0,-7 0,9 8,0-6,0 7,1-9,-1 0,0 0,0 0,8 0,-6 0,7 0,-9 0,0 0,0 0,9-9,-7 7,6-6,-8 8,0 0,-8-9,6 7,-15-6,7-1,-9 7,0-6,0-1,0 7,0-6,9 0,-7 5,15-5,-6 0,16 5,-6-5,15 8,-6 0,8 0,0 0,-9 0,7 0,-6 0,8 8,0-5,-8 5,6-8,-15 0,15 0,-15 0,6 0,-8 0,0 0,1 0,-1 0,0 0,8 0,-6 0,15 0,-15 0,15 0,-14 0,13 0,-13 0,14 0,-7 0,1 0,-3 0,1 0,-7 0,15 0,-15 0,15 0,-15 0,15 0,-6 0,8 0,0 0,-9 0,7 0,-6 0,8 0,0 0,-8 0,5 8,-5-5,8 5,0-8,0 8,-8-6,6 7,-7-9,9 8,-8-6,6 7,-7-9,10 0,-1 0,-9 0,-1 0,-9 0,8 0,-6 0,7 0,-1 0,3 0,0-9,-3 7,1-6,-7 8,6 0,-8 0,9 0,-7 0,6-9,-7 7,-1-6,0 8,0 0,0 0,0 0,8 0,-5 0,13 0,-13 0,5 0,-8 0,-8 0,6 0,-7 0,1-8,6 5,-15-5,7 8,-1 0,-5 0,13 0,-5 0,8 0,0-8,0 5,0-5,0 8,1 0,-1 0,-9 0,7 0,-15 0,15 0,-14 0,14 0,-7 0,9 0,0 0,0 0,0 8,9-5,-7 5,15-8,-6 0,8 0,-9 0,7 0,-15 0,15 0,-15 0,15 0,-6 0,8 0,0 0,-8 0,6 0,-15 0,15 0,-15 0,15 0,-15 0,15 0,-15 0,7 8,-9-5,0 5,0-8,0 0,0 8,0-6,0 7,0-9,9 0,-7 0,6 8,-8-6,0 7,0-1,9-6,-7 7,7-9,-9 0,0 8,0-6,8 7,-5-9,13 0,-5 0,8 0,0 0,-8 8,6-6,-7 7,9-9,0 0,-8 0,6 0,-7 0,9 0,1 0,-10 0,7 0,-6 0,-1 0,7 0,-15-9,7 7,-9-6,0 8,0 0,0 0,0 0,0 0,9 0,-7 0,15 0,-15 0,15 0,-15 0,7 8,-9-6,8 7,-6-9,15 8,-15-6,15 7,-14-1,13-6,-5 7,0-1,6-6,-15 7,15-9,-15 8,6-6,1 7,-7-9,15 8,-15-6,7 7,-9-1,0-6,0 7,0-9,0 8,-8-6,6 7,2-9,2 0,6 0,1 0,-7 0,15 0,-15 0,15 0,-15 0,7 0,-1 0,-6 0,7 0,-1 0,-5 0,5 0,-8 0,9 0,1 0,1 0,6-9,-7 7,1-6,6 8,-15 0,7 0,-1 0,-6 0,15 0,-6-9,-1 7,7-6,-6 8,-1 0,7-9,-14 7,13-6,-13 8,5 0,1 0,-7 0,6 0,-8 0,0-9,9 7,-7-6,7 8,-9 0,0 0,0 0,0 0,0 0,-8 0,6-9,-7 7,9-6,9 8,-7 0,15 0,-7-9,9 7,1-6,-10 8,7 0,-6 0,8 0,0 0,-9 0,7 0,-6 0,8 0,0 0,-8 0,5 0,-13 0,5 0,-8 0,0 0,0 0,0 0,0 0,-8 0,6 0,-6 0,8-9,8 7,-6-6,15 8,-6 0,8 0,0 0,-8 0,6 0,-7 0,1 0,-3-9,-8 7,0-6,0-1,-8 7,6-15,-6 15,-1-15,-1 15,-1-6,-5 8,5 0,1 0,1 0,9 0,0 0,1 0,-1 0,8 0,-6 8,15-6,-15 7,15-1,-6-6,8 7,0-9,-8 0,5 0,-5 0,8 8,0-6,-8 7,-3-9,-8 0,0 0,9 0,-7 0,7 0,-1 0,-6 0,15 0,-15 0,7 0,-1 0,-6 0,7 0,-9 0,9 0,-7 0,6 0,-8 0,0 0,0 0,0 0,1 0,-1 0,-9 8,-1-6,-9 7,8-1,-5-6,14 7,-15-9,15 8,-15-6,15 7,-15-1,15-6,-15 15,15-6,-15-1,15-1,-14-1,14-6,-7 15,9-15,0 7,0-9,9 0,-7 8,7-6,-1 7,-6-9,15 0,-15 0,15 0,-6 0,8 0,0 0,-8 0,5 0,-5 0,8 0,0 0,-8 0,6 0,-7 0,9 0,0 0,-8-9,6 7,-7-6,10 8,-10 0,7-9,-15 7,15-6,-15-1,15 7,-15-6,7-1,-1 7,-5-6,5 8,-8-9,0 7,-8-6,6 8,-7 0,10 0,-1 0,0 0,8 0,-6 0,7 0,-1 0,-6 0,7 0,-1 0,-5-9,14 7,-7-6,1 8,6 0,-7 0,1 0,-3 0,1 0,-7 0,7 0,-1-9,-6 7,7-6,-9 8,0 0,0 0,8 0,-5 0,5 0,1 0,-7 0,15 0,-15 0,15 0,-15 0,6 0,-7 0,-1 0,0 0,8 0,-6 0,15 0,-15 0,15 0,-14 0,13-9,-13 7,14-6,-15 8,15 0,-7 0,1 0,6-9,-7 7,1-6,6 8,-6-9,-1 7,7-6,-6 8,-1 0,7 0,-6 0,8 0,0 0,-8 0,5 0,-5 0,8 0,-8 0,6 0,-7 0,1 0,6 0,-7 0,9 8,0-6,-8 7,6-9,-6 0,8 0,0 0,-9 0,7 0,-6 0,8 0,0 0,-9-9,7 7,-6-6,8 8,-8 0,-3 0,1 0,-16 0,14 0,-16 0,1-9,6 7,-15-6,15 8,-15 0,15 0,-6 8,8-6,0 7,9-1,-7-6,23 7,-12-9,6 0,-2 0,-24 0,31 0,-20 0,15 0,6 0,-20 0,20 0,-14 0,-1 0,16 0,-22 0,21-9,-14 7,8-15,0 15,0-15,0 15,-8-15,6 15,-7-14,1 13,6-13,-15 13,6-13,1 13,1-5,9 0,0 6,-8-15,14 15,-3-7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0.631"/>
    </inkml:context>
    <inkml:brush xml:id="br0">
      <inkml:brushProperty name="width" value="0.08571" units="cm"/>
      <inkml:brushProperty name="height" value="0.08571" units="cm"/>
    </inkml:brush>
  </inkml:definitions>
  <inkml:trace contextRef="#ctx0" brushRef="#br0">1 283 7807,'8'11'1975,"-6"-1"-1834,5-4 1,-3-4 146,2 5-1229,-4-5 700,7-2 0,-9-2-227,0-5 1,6-3 205,0-9 1,9-2 156,-2-4 1,6-5 167,6-8 1,-4 2-9,4 5 0,-1-3 398,1 9 0,-4 6-277,4 6 1,-4 9 231,-2-2 1,-6 12-145,0 7 1,-3 6-133,3 6 1,2 4-89,-9 9 1,0 0-224,-6 0 0,0-6 140,0-1 1,0-7-339,0 1-661,0-4 477,0-2-243,0-9 1,2-3 803,5-14 0,-5-12 0,15-10 0,-7-9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1.004"/>
    </inkml:context>
    <inkml:brush xml:id="br0">
      <inkml:brushProperty name="width" value="0.08571" units="cm"/>
      <inkml:brushProperty name="height" value="0.08571" units="cm"/>
    </inkml:brush>
  </inkml:definitions>
  <inkml:trace contextRef="#ctx0" brushRef="#br0">399 0 7814,'19'0'425,"-8"9"1,-3 1 0,-8 9-481,0 0 0,0 15 308,0 4 1,0 19 704,0 0 0,0 6-710,0 0 1,0 3-117,0 3 0,0-10-369,0-8 1,-6-3 38,0 3 0,-3-7-96,3-12 0,2-5 265,-9-8 0,9 0 37,-3 0-290,5-9-357,2-1 166,0-34 0,0 8 123,0-21 1,-6 6-2,0 1 0,-7-3 99,7 9 1,-11-5 149,-2 11 1,-2-2 132,-11 15 1,1 1 345,-7 12 0,2 3-184,4 9 0,-2 2 86,9 5 0,2 1 560,10 5 1,-1 4-351,7-5 1,1-1 102,6 1 0,0-5-282,0 5 1,10-8-128,9 3 0,7-12-267,5-1 1,5-9-395,-4 3 1,4-5 139,2-2 0,-1-2-429,1-5 1,-8-12 766,-5-12 0,5-5 0,-1-2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1.714"/>
    </inkml:context>
    <inkml:brush xml:id="br0">
      <inkml:brushProperty name="width" value="0.08571" units="cm"/>
      <inkml:brushProperty name="height" value="0.08571" units="cm"/>
    </inkml:brush>
  </inkml:definitions>
  <inkml:trace contextRef="#ctx0" brushRef="#br0">304 22 7809,'0'-15'329,"0"8"-406,-9 18 0,1 21 264,-5 12 0,-10 11-82,4 8 1,-6 15 22,-1-2 0,5 4-362,-4-4 0,4-9 150,2-4 1,2-4 219,5-2 1,-5-10 400,4-9 1,5-3-330,1-9 0,-1-1-135,2-6 0,-1-6-178,7-1 121,0-8 0,2 3 23,5-14 0,10-3-106,8-9 0,9-9-485,-3-3 0,13-7 201,7-6 1,-5 4-9,-1-5 1,-1 7 397,-6 7 0,2 3-99,-15 9 413,0 9 0,-8 6-70,-4 16 0,-5 3 79,-8 17 1,0-3-159,0 3 1,0 4 19,0-5 0,0 5-128,0 2 1,0 0-94,0 0 0,-6-9-321,0-3 1,-1-5 28,7-2 269,0 0 0,0-7-862,0 1 882,9-9 0,1-4 0,9-10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1-22T16:08:11.887"/>
    </inkml:context>
    <inkml:brush xml:id="br0">
      <inkml:brushProperty name="width" value="0.08571" units="cm"/>
      <inkml:brushProperty name="height" value="0.08571" units="cm"/>
    </inkml:brush>
  </inkml:definitions>
  <inkml:trace contextRef="#ctx0" brushRef="#br0">1 0 7809,'10'19'0,"-3"0"0,-3 0 342,2 0 0,-4 0 501,5 0 1,-5 6-394,-2 1 0,6 7-172,0-1 0,1-5-1270,-7-1 854,0 3 0,-2-8-2069,-5 5 1537,5-14 0,-13-6 255,9-12 1,-2-4 414,1-9 0,5-17 0,-6-4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8AAFD-D4EB-4B9E-BD32-DDB0F9322412}" type="datetimeFigureOut">
              <a:rPr lang="en-US" smtClean="0"/>
              <a:t>2/26/21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4955E-DF5E-458C-B9A4-6662FE7F746C}" type="slidenum">
              <a:rPr lang="en-US" smtClean="0"/>
              <a:t>‹#›</a:t>
            </a:fld>
            <a:endParaRPr lang="en-US"/>
          </a:p>
        </p:txBody>
      </p:sp>
    </p:spTree>
    <p:extLst>
      <p:ext uri="{BB962C8B-B14F-4D97-AF65-F5344CB8AC3E}">
        <p14:creationId xmlns:p14="http://schemas.microsoft.com/office/powerpoint/2010/main" val="4209346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t>
            </a:r>
            <a:r>
              <a:rPr lang="en-US" baseline="0" dirty="0"/>
              <a:t>Walmart case shows a very interesting story in which Walmart used data science approach to predict what’s going to happen when a hurricane was coming.</a:t>
            </a:r>
          </a:p>
          <a:p>
            <a:endParaRPr lang="en-US" baseline="0" dirty="0"/>
          </a:p>
          <a:p>
            <a:r>
              <a:rPr lang="en-US" baseline="0" dirty="0"/>
              <a:t>Based on intuition, what we know is that the demand for flashlights would increase. This is obvious, everyone knows that. The question is, is there any knowledge that we cannot get immediately from human intuition? </a:t>
            </a:r>
          </a:p>
          <a:p>
            <a:endParaRPr lang="en-US" baseline="0" dirty="0"/>
          </a:p>
          <a:p>
            <a:r>
              <a:rPr lang="en-US" baseline="0" dirty="0"/>
              <a:t>Every time when you buy some goods from Walmart, Walmart records every piece of information. With the wealth of data that Walmart has accumulated, Walmart applied data science methods to analyze their data. And they found some hidden patterns from the data.</a:t>
            </a:r>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3</a:t>
            </a:fld>
            <a:endParaRPr lang="en-US"/>
          </a:p>
        </p:txBody>
      </p:sp>
    </p:spTree>
    <p:extLst>
      <p:ext uri="{BB962C8B-B14F-4D97-AF65-F5344CB8AC3E}">
        <p14:creationId xmlns:p14="http://schemas.microsoft.com/office/powerpoint/2010/main" val="245331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17</a:t>
            </a:fld>
            <a:endParaRPr lang="en-US"/>
          </a:p>
        </p:txBody>
      </p:sp>
    </p:spTree>
    <p:extLst>
      <p:ext uri="{BB962C8B-B14F-4D97-AF65-F5344CB8AC3E}">
        <p14:creationId xmlns:p14="http://schemas.microsoft.com/office/powerpoint/2010/main" val="2370425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19</a:t>
            </a:fld>
            <a:endParaRPr lang="en-US"/>
          </a:p>
        </p:txBody>
      </p:sp>
    </p:spTree>
    <p:extLst>
      <p:ext uri="{BB962C8B-B14F-4D97-AF65-F5344CB8AC3E}">
        <p14:creationId xmlns:p14="http://schemas.microsoft.com/office/powerpoint/2010/main" val="558972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https://www.import.io/post/why-data-scientist-is-being-called-the-sexiest-job-of-the-21st-century/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Eventually, with the rise of University programs teaching data science, the supply of data scientists will catch up with the demand and salaries will level out. But in the meantime – stay sexy guys!</a:t>
            </a:r>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20</a:t>
            </a:fld>
            <a:endParaRPr lang="en-US"/>
          </a:p>
        </p:txBody>
      </p:sp>
    </p:spTree>
    <p:extLst>
      <p:ext uri="{BB962C8B-B14F-4D97-AF65-F5344CB8AC3E}">
        <p14:creationId xmlns:p14="http://schemas.microsoft.com/office/powerpoint/2010/main" val="2883587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21</a:t>
            </a:fld>
            <a:endParaRPr lang="en-US"/>
          </a:p>
        </p:txBody>
      </p:sp>
    </p:spTree>
    <p:extLst>
      <p:ext uri="{BB962C8B-B14F-4D97-AF65-F5344CB8AC3E}">
        <p14:creationId xmlns:p14="http://schemas.microsoft.com/office/powerpoint/2010/main" val="701512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23</a:t>
            </a:fld>
            <a:endParaRPr lang="en-US"/>
          </a:p>
        </p:txBody>
      </p:sp>
    </p:spTree>
    <p:extLst>
      <p:ext uri="{BB962C8B-B14F-4D97-AF65-F5344CB8AC3E}">
        <p14:creationId xmlns:p14="http://schemas.microsoft.com/office/powerpoint/2010/main" val="351889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 Wikipedia, data science is defined as....</a:t>
            </a:r>
          </a:p>
          <a:p>
            <a:endParaRPr lang="en-US" dirty="0"/>
          </a:p>
          <a:p>
            <a:r>
              <a:rPr lang="en-US" dirty="0"/>
              <a:t>Basically, data science is comprised</a:t>
            </a:r>
            <a:r>
              <a:rPr lang="en-US" baseline="0" dirty="0"/>
              <a:t> of two parts: the “data” part, and the “science” part. The “data” part means we deal with every aspects of data such as collecting data, cleansing data, transforming data, and analyzing data.</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“science” part of data</a:t>
            </a:r>
            <a:r>
              <a:rPr lang="en-US" baseline="0" dirty="0"/>
              <a:t> science is especially important. </a:t>
            </a:r>
            <a:r>
              <a:rPr lang="en-US" dirty="0"/>
              <a:t>“Science" means extracting knowledge through systematic approach.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 brief, we can define data</a:t>
            </a:r>
            <a:r>
              <a:rPr lang="en-US" baseline="0" dirty="0"/>
              <a:t> science 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4</a:t>
            </a:fld>
            <a:endParaRPr lang="en-US"/>
          </a:p>
        </p:txBody>
      </p:sp>
    </p:spTree>
    <p:extLst>
      <p:ext uri="{BB962C8B-B14F-4D97-AF65-F5344CB8AC3E}">
        <p14:creationId xmlns:p14="http://schemas.microsoft.com/office/powerpoint/2010/main" val="2616652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some schools</a:t>
            </a:r>
            <a:r>
              <a:rPr lang="en-US" dirty="0"/>
              <a:t>, we call</a:t>
            </a:r>
            <a:r>
              <a:rPr lang="en-US" baseline="0" dirty="0"/>
              <a:t> it data science. In other schools, we call it “business analytics”.</a:t>
            </a:r>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5</a:t>
            </a:fld>
            <a:endParaRPr lang="en-US"/>
          </a:p>
        </p:txBody>
      </p:sp>
    </p:spTree>
    <p:extLst>
      <p:ext uri="{BB962C8B-B14F-4D97-AF65-F5344CB8AC3E}">
        <p14:creationId xmlns:p14="http://schemas.microsoft.com/office/powerpoint/2010/main" val="1232116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INFORMS stands for institute for operations research and the management science.</a:t>
            </a:r>
          </a:p>
          <a:p>
            <a:endParaRPr lang="en-US" baseline="0" dirty="0"/>
          </a:p>
          <a:p>
            <a:r>
              <a:rPr lang="en-US" baseline="0" dirty="0"/>
              <a:t>According to INFORMS, data science or analytics can be categorized into 3 major types. </a:t>
            </a:r>
            <a:endParaRPr lang="en-US" dirty="0"/>
          </a:p>
        </p:txBody>
      </p:sp>
      <p:sp>
        <p:nvSpPr>
          <p:cNvPr id="4" name="Slide Number Placeholder 3"/>
          <p:cNvSpPr>
            <a:spLocks noGrp="1"/>
          </p:cNvSpPr>
          <p:nvPr>
            <p:ph type="sldNum" sz="quarter" idx="10"/>
          </p:nvPr>
        </p:nvSpPr>
        <p:spPr/>
        <p:txBody>
          <a:bodyPr/>
          <a:lstStyle/>
          <a:p>
            <a:fld id="{18D9502E-7610-476B-AE30-A40A6A4452AE}" type="slidenum">
              <a:rPr lang="en-US" smtClean="0"/>
              <a:t>6</a:t>
            </a:fld>
            <a:endParaRPr lang="en-US"/>
          </a:p>
        </p:txBody>
      </p:sp>
    </p:spTree>
    <p:extLst>
      <p:ext uri="{BB962C8B-B14F-4D97-AF65-F5344CB8AC3E}">
        <p14:creationId xmlns:p14="http://schemas.microsoft.com/office/powerpoint/2010/main" val="321337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8</a:t>
            </a:fld>
            <a:endParaRPr lang="en-US"/>
          </a:p>
        </p:txBody>
      </p:sp>
    </p:spTree>
    <p:extLst>
      <p:ext uri="{BB962C8B-B14F-4D97-AF65-F5344CB8AC3E}">
        <p14:creationId xmlns:p14="http://schemas.microsoft.com/office/powerpoint/2010/main" val="430523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10</a:t>
            </a:fld>
            <a:endParaRPr lang="en-US"/>
          </a:p>
        </p:txBody>
      </p:sp>
    </p:spTree>
    <p:extLst>
      <p:ext uri="{BB962C8B-B14F-4D97-AF65-F5344CB8AC3E}">
        <p14:creationId xmlns:p14="http://schemas.microsoft.com/office/powerpoint/2010/main" val="1446917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11</a:t>
            </a:fld>
            <a:endParaRPr lang="en-US"/>
          </a:p>
        </p:txBody>
      </p:sp>
    </p:spTree>
    <p:extLst>
      <p:ext uri="{BB962C8B-B14F-4D97-AF65-F5344CB8AC3E}">
        <p14:creationId xmlns:p14="http://schemas.microsoft.com/office/powerpoint/2010/main" val="366755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Why</a:t>
            </a:r>
            <a:r>
              <a:rPr lang="en-US" baseline="0" dirty="0"/>
              <a:t> the concept of “big data” was proposed? One major reason is the limitations of a relational database management system.</a:t>
            </a:r>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13</a:t>
            </a:fld>
            <a:endParaRPr lang="en-US"/>
          </a:p>
        </p:txBody>
      </p:sp>
    </p:spTree>
    <p:extLst>
      <p:ext uri="{BB962C8B-B14F-4D97-AF65-F5344CB8AC3E}">
        <p14:creationId xmlns:p14="http://schemas.microsoft.com/office/powerpoint/2010/main" val="3071278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Hadoop might be the most well-known</a:t>
            </a:r>
            <a:r>
              <a:rPr lang="en-US" baseline="0" dirty="0"/>
              <a:t> technology in the big data ecosystem.</a:t>
            </a:r>
            <a:endParaRPr lang="en-US" dirty="0"/>
          </a:p>
        </p:txBody>
      </p:sp>
      <p:sp>
        <p:nvSpPr>
          <p:cNvPr id="4" name="Slide Number Placeholder 3"/>
          <p:cNvSpPr>
            <a:spLocks noGrp="1"/>
          </p:cNvSpPr>
          <p:nvPr>
            <p:ph type="sldNum" sz="quarter" idx="10"/>
          </p:nvPr>
        </p:nvSpPr>
        <p:spPr/>
        <p:txBody>
          <a:bodyPr/>
          <a:lstStyle/>
          <a:p>
            <a:fld id="{EFD4955E-DF5E-458C-B9A4-6662FE7F746C}" type="slidenum">
              <a:rPr lang="en-US" smtClean="0"/>
              <a:t>16</a:t>
            </a:fld>
            <a:endParaRPr lang="en-US"/>
          </a:p>
        </p:txBody>
      </p:sp>
    </p:spTree>
    <p:extLst>
      <p:ext uri="{BB962C8B-B14F-4D97-AF65-F5344CB8AC3E}">
        <p14:creationId xmlns:p14="http://schemas.microsoft.com/office/powerpoint/2010/main" val="41208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2524125"/>
            <a:ext cx="9144000" cy="990600"/>
          </a:xfrm>
        </p:spPr>
        <p:txBody>
          <a:bodyPr anchor="t" anchorCtr="0"/>
          <a:lstStyle>
            <a:lvl1pPr algn="ct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3762375"/>
            <a:ext cx="9144000" cy="533400"/>
          </a:xfrm>
        </p:spPr>
        <p:txBody>
          <a:bodyPr/>
          <a:lstStyle>
            <a:lvl1pPr marL="0" indent="0" algn="ct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F76F7FE5-115B-40D0-A0DC-4C208A13194B}" type="datetime1">
              <a:rPr lang="en-US" smtClean="0"/>
              <a:t>2/26/21</a:t>
            </a:fld>
            <a:endParaRPr lang="en-US"/>
          </a:p>
        </p:txBody>
      </p:sp>
      <p:sp>
        <p:nvSpPr>
          <p:cNvPr id="17" name="Footer Placeholder 16"/>
          <p:cNvSpPr>
            <a:spLocks noGrp="1"/>
          </p:cNvSpPr>
          <p:nvPr>
            <p:ph type="ftr" sz="quarter" idx="11"/>
          </p:nvPr>
        </p:nvSpPr>
        <p:spPr>
          <a:xfrm>
            <a:off x="3864864" y="6355080"/>
            <a:ext cx="4632960" cy="365760"/>
          </a:xfrm>
        </p:spPr>
        <p:txBody>
          <a:bodyPr/>
          <a:lstStyle/>
          <a:p>
            <a:endParaRPr lang="en-US"/>
          </a:p>
        </p:txBody>
      </p:sp>
      <p:sp>
        <p:nvSpPr>
          <p:cNvPr id="29" name="Slide Number Placeholder 28"/>
          <p:cNvSpPr>
            <a:spLocks noGrp="1"/>
          </p:cNvSpPr>
          <p:nvPr>
            <p:ph type="sldNum" sz="quarter" idx="12"/>
          </p:nvPr>
        </p:nvSpPr>
        <p:spPr>
          <a:xfrm>
            <a:off x="1621536" y="6355080"/>
            <a:ext cx="1625600" cy="365760"/>
          </a:xfrm>
        </p:spPr>
        <p:txBody>
          <a:bodyPr/>
          <a:lstStyle/>
          <a:p>
            <a:fld id="{F8328964-332A-4115-BBD0-419F6E8FE1FF}" type="slidenum">
              <a:rPr lang="en-US" smtClean="0"/>
              <a:t>‹#›</a:t>
            </a:fld>
            <a:endParaRPr lang="en-US"/>
          </a:p>
        </p:txBody>
      </p:sp>
      <p:sp>
        <p:nvSpPr>
          <p:cNvPr id="21" name="Rectangle 20"/>
          <p:cNvSpPr/>
          <p:nvPr/>
        </p:nvSpPr>
        <p:spPr>
          <a:xfrm>
            <a:off x="1206500" y="22860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3686175"/>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22860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3686175"/>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96A37A-857B-4CE2-A4E9-88EC838B000D}" type="datetime1">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28964-332A-4115-BBD0-419F6E8FE1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A60C40-91B2-4DA6-98BB-53558F2EE038}" type="datetime1">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28964-332A-4115-BBD0-419F6E8FE1FF}" type="slidenum">
              <a:rPr lang="en-US" smtClean="0"/>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1F72945-FEB6-4BAE-9992-1D2469CA2F8C}" type="datetime1">
              <a:rPr lang="en-US" smtClean="0"/>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328964-332A-4115-BBD0-419F6E8FE1FF}" type="slidenum">
              <a:rPr lang="en-US" smtClean="0"/>
              <a:t>‹#›</a:t>
            </a:fld>
            <a:endParaRPr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F07C3FF4-15CF-48CF-A867-2B2D20C7E267}" type="datetime1">
              <a:rPr lang="en-US" smtClean="0"/>
              <a:t>2/26/21</a:t>
            </a:fld>
            <a:endParaRPr lang="en-US"/>
          </a:p>
        </p:txBody>
      </p:sp>
      <p:sp>
        <p:nvSpPr>
          <p:cNvPr id="5" name="Footer Placeholder 4"/>
          <p:cNvSpPr>
            <a:spLocks noGrp="1"/>
          </p:cNvSpPr>
          <p:nvPr>
            <p:ph type="ftr" sz="quarter" idx="11"/>
          </p:nvPr>
        </p:nvSpPr>
        <p:spPr>
          <a:xfrm>
            <a:off x="3864864" y="6355080"/>
            <a:ext cx="4632960" cy="365760"/>
          </a:xfrm>
        </p:spPr>
        <p:txBody>
          <a:bodyPr/>
          <a:lstStyle/>
          <a:p>
            <a:endParaRPr lang="en-US"/>
          </a:p>
        </p:txBody>
      </p:sp>
      <p:sp>
        <p:nvSpPr>
          <p:cNvPr id="6" name="Slide Number Placeholder 5"/>
          <p:cNvSpPr>
            <a:spLocks noGrp="1"/>
          </p:cNvSpPr>
          <p:nvPr>
            <p:ph type="sldNum" sz="quarter" idx="12"/>
          </p:nvPr>
        </p:nvSpPr>
        <p:spPr>
          <a:xfrm>
            <a:off x="1426464" y="6355080"/>
            <a:ext cx="2027936" cy="365760"/>
          </a:xfrm>
        </p:spPr>
        <p:txBody>
          <a:bodyPr/>
          <a:lstStyle/>
          <a:p>
            <a:fld id="{F8328964-332A-4115-BBD0-419F6E8FE1FF}" type="slidenum">
              <a:rPr lang="en-US" smtClean="0"/>
              <a:t>‹#›</a:t>
            </a:fld>
            <a:endParaRPr 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C03418D-BD29-4667-8B57-DF0BB2D29940}" type="datetime1">
              <a:rPr lang="en-US" smtClean="0"/>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28964-332A-4115-BBD0-419F6E8FE1FF}" type="slidenum">
              <a:rPr lang="en-US" smtClean="0"/>
              <a:t>‹#›</a:t>
            </a:fld>
            <a:endParaRPr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2"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0FAB3B9-1F87-42DE-9349-2EF18B007BCB}" type="datetime1">
              <a:rPr lang="en-US" smtClean="0"/>
              <a:t>2/26/21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328964-332A-4115-BBD0-419F6E8FE1FF}" type="slidenum">
              <a:rPr lang="en-US" smtClean="0"/>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45F422E-961E-4596-8A2B-6729F6B502A8}" type="datetime1">
              <a:rPr lang="en-US" smtClean="0"/>
              <a:t>2/26/21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328964-332A-4115-BBD0-419F6E8FE1FF}" type="slidenum">
              <a:rPr lang="en-US" smtClean="0"/>
              <a:t>‹#›</a:t>
            </a:fld>
            <a:endParaRPr lang="en-US"/>
          </a:p>
        </p:txBody>
      </p:sp>
      <p:sp>
        <p:nvSpPr>
          <p:cNvPr id="6" name="Isosceles Triangle 5"/>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736E2-9694-43A7-858A-370CB3F3D2D9}" type="datetime1">
              <a:rPr lang="en-US" smtClean="0"/>
              <a:t>2/26/21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328964-332A-4115-BBD0-419F6E8FE1FF}" type="slidenum">
              <a:rPr lang="en-US" smtClean="0"/>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3"/>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D18A8B2-E76F-4CF0-9836-6CBCEA15DE5D}" type="datetime1">
              <a:rPr lang="en-US" smtClean="0"/>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28964-332A-4115-BBD0-419F6E8FE1FF}" type="slidenum">
              <a:rPr lang="en-US" smtClean="0"/>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4BD2314-E178-41C3-9A4D-C38315B886F0}" type="datetime1">
              <a:rPr lang="en-US" smtClean="0"/>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328964-332A-4115-BBD0-419F6E8FE1FF}" type="slidenum">
              <a:rPr lang="en-US" smtClean="0"/>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10" y="6447424"/>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2"/>
            <a:ext cx="10972800" cy="766953"/>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066800"/>
            <a:ext cx="10972800" cy="522005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432208"/>
            <a:ext cx="3052064" cy="289902"/>
          </a:xfrm>
          <a:prstGeom prst="rect">
            <a:avLst/>
          </a:prstGeom>
        </p:spPr>
        <p:txBody>
          <a:bodyPr vert="horz"/>
          <a:lstStyle>
            <a:lvl1pPr algn="l" eaLnBrk="1" latinLnBrk="0" hangingPunct="1">
              <a:defRPr kumimoji="0" sz="1400">
                <a:solidFill>
                  <a:schemeClr val="tx2"/>
                </a:solidFill>
              </a:defRPr>
            </a:lvl1pPr>
          </a:lstStyle>
          <a:p>
            <a:fld id="{CF25CF13-7590-4D38-A70A-7469D3720F0A}" type="datetime1">
              <a:rPr lang="en-US" smtClean="0"/>
              <a:t>2/26/21</a:t>
            </a:fld>
            <a:endParaRPr lang="en-US"/>
          </a:p>
        </p:txBody>
      </p:sp>
      <p:sp>
        <p:nvSpPr>
          <p:cNvPr id="3" name="Footer Placeholder 2"/>
          <p:cNvSpPr>
            <a:spLocks noGrp="1"/>
          </p:cNvSpPr>
          <p:nvPr>
            <p:ph type="ftr" sz="quarter" idx="3"/>
          </p:nvPr>
        </p:nvSpPr>
        <p:spPr>
          <a:xfrm>
            <a:off x="3864864" y="6432208"/>
            <a:ext cx="4673600" cy="289902"/>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816864" y="6432208"/>
            <a:ext cx="2641600" cy="289902"/>
          </a:xfrm>
          <a:prstGeom prst="rect">
            <a:avLst/>
          </a:prstGeom>
        </p:spPr>
        <p:txBody>
          <a:bodyPr vert="horz"/>
          <a:lstStyle>
            <a:lvl1pPr algn="l" eaLnBrk="1" latinLnBrk="0" hangingPunct="1">
              <a:defRPr kumimoji="0" sz="1400">
                <a:solidFill>
                  <a:schemeClr val="tx2"/>
                </a:solidFill>
              </a:defRPr>
            </a:lvl1pPr>
          </a:lstStyle>
          <a:p>
            <a:fld id="{F8328964-332A-4115-BBD0-419F6E8FE1FF}" type="slidenum">
              <a:rPr lang="en-US" smtClean="0"/>
              <a:t>‹#›</a:t>
            </a:fld>
            <a:endParaRPr lang="en-US"/>
          </a:p>
        </p:txBody>
      </p:sp>
      <p:sp>
        <p:nvSpPr>
          <p:cNvPr id="28" name="Straight Connector 27"/>
          <p:cNvSpPr>
            <a:spLocks noChangeShapeType="1"/>
          </p:cNvSpPr>
          <p:nvPr/>
        </p:nvSpPr>
        <p:spPr bwMode="auto">
          <a:xfrm>
            <a:off x="609600" y="64008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932156"/>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10" y="6529967"/>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35.xml"/><Relationship Id="rId13" Type="http://schemas.openxmlformats.org/officeDocument/2006/relationships/image" Target="../media/image52.png"/><Relationship Id="rId3" Type="http://schemas.openxmlformats.org/officeDocument/2006/relationships/image" Target="../media/image41.jpeg"/><Relationship Id="rId7" Type="http://schemas.openxmlformats.org/officeDocument/2006/relationships/image" Target="../media/image49.png"/><Relationship Id="rId12" Type="http://schemas.openxmlformats.org/officeDocument/2006/relationships/customXml" Target="../ink/ink3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34.xml"/><Relationship Id="rId11" Type="http://schemas.openxmlformats.org/officeDocument/2006/relationships/image" Target="../media/image51.png"/><Relationship Id="rId5" Type="http://schemas.openxmlformats.org/officeDocument/2006/relationships/image" Target="../media/image48.png"/><Relationship Id="rId15" Type="http://schemas.openxmlformats.org/officeDocument/2006/relationships/image" Target="../media/image53.png"/><Relationship Id="rId10" Type="http://schemas.openxmlformats.org/officeDocument/2006/relationships/customXml" Target="../ink/ink36.xml"/><Relationship Id="rId4" Type="http://schemas.openxmlformats.org/officeDocument/2006/relationships/customXml" Target="../ink/ink33.xml"/><Relationship Id="rId9" Type="http://schemas.openxmlformats.org/officeDocument/2006/relationships/image" Target="../media/image50.png"/><Relationship Id="rId14" Type="http://schemas.openxmlformats.org/officeDocument/2006/relationships/customXml" Target="../ink/ink38.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customXml" Target="../ink/ink39.xml"/><Relationship Id="rId7" Type="http://schemas.openxmlformats.org/officeDocument/2006/relationships/customXml" Target="../ink/ink4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customXml" Target="../ink/ink40.xml"/><Relationship Id="rId4" Type="http://schemas.openxmlformats.org/officeDocument/2006/relationships/image" Target="../media/image55.png"/></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ideo" Target="https://www.youtube.com/embed/bAyrObl7TYE" TargetMode="External"/><Relationship Id="rId4" Type="http://schemas.openxmlformats.org/officeDocument/2006/relationships/image" Target="../media/image4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lassdoor.com/List/Best-Jobs-in-America-LST_KQ0,20.ht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44.xml"/><Relationship Id="rId3" Type="http://schemas.openxmlformats.org/officeDocument/2006/relationships/image" Target="../media/image60.png"/><Relationship Id="rId7" Type="http://schemas.openxmlformats.org/officeDocument/2006/relationships/image" Target="../media/image6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43.xml"/><Relationship Id="rId11" Type="http://schemas.openxmlformats.org/officeDocument/2006/relationships/image" Target="../media/image70.png"/><Relationship Id="rId5" Type="http://schemas.openxmlformats.org/officeDocument/2006/relationships/image" Target="../media/image67.png"/><Relationship Id="rId10" Type="http://schemas.openxmlformats.org/officeDocument/2006/relationships/customXml" Target="../ink/ink45.xml"/><Relationship Id="rId4" Type="http://schemas.openxmlformats.org/officeDocument/2006/relationships/customXml" Target="../ink/ink42.xml"/><Relationship Id="rId9" Type="http://schemas.openxmlformats.org/officeDocument/2006/relationships/image" Target="../media/image69.png"/></Relationships>
</file>

<file path=ppt/slides/_rels/slide22.xml.rels><?xml version="1.0" encoding="UTF-8" standalone="yes"?>
<Relationships xmlns="http://schemas.openxmlformats.org/package/2006/relationships"><Relationship Id="rId3" Type="http://schemas.openxmlformats.org/officeDocument/2006/relationships/hyperlink" Target="http://www.indeed.com/cmp/Lancer-Insurance-Company/jobs/Data-Scientist-Analytic-Developer-60daa4cc2519aa23" TargetMode="External"/><Relationship Id="rId7" Type="http://schemas.openxmlformats.org/officeDocument/2006/relationships/image" Target="../media/image73.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customXml" Target="../ink/ink47.xml"/><Relationship Id="rId5" Type="http://schemas.openxmlformats.org/officeDocument/2006/relationships/image" Target="../media/image72.png"/><Relationship Id="rId4" Type="http://schemas.openxmlformats.org/officeDocument/2006/relationships/customXml" Target="../ink/ink46.xml"/></Relationships>
</file>

<file path=ppt/slides/_rels/slide23.xml.rels><?xml version="1.0" encoding="UTF-8" standalone="yes"?>
<Relationships xmlns="http://schemas.openxmlformats.org/package/2006/relationships"><Relationship Id="rId3" Type="http://schemas.openxmlformats.org/officeDocument/2006/relationships/hyperlink" Target="http://www.kdnuggets.com/2017/05/poll-analytics-data-science-machine-learning-software-leaders.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hyperlink" Target="http://www.nytimes.com/2012/02/19/magazine/shopping-habits.html?_r=2&amp;hp=&amp;pagewanted=al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customXml" Target="../ink/ink4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nytimes.com/2018/03/17/us/politics/cambridge-analytica-trump-campaign.html" TargetMode="External"/><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customXml" Target="../ink/ink49.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customXml" Target="../ink/ink50.xml"/></Relationships>
</file>

<file path=ppt/slides/_rels/slide29.xml.rels><?xml version="1.0" encoding="UTF-8" standalone="yes"?>
<Relationships xmlns="http://schemas.openxmlformats.org/package/2006/relationships"><Relationship Id="rId2" Type="http://schemas.openxmlformats.org/officeDocument/2006/relationships/hyperlink" Target="http://www.datascienceassn.org/code-of-conduct.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6.xml"/><Relationship Id="rId42" Type="http://schemas.openxmlformats.org/officeDocument/2006/relationships/customXml" Target="../ink/ink20.xml"/><Relationship Id="rId47" Type="http://schemas.openxmlformats.org/officeDocument/2006/relationships/image" Target="../media/image24.png"/><Relationship Id="rId50" Type="http://schemas.openxmlformats.org/officeDocument/2006/relationships/customXml" Target="../ink/ink24.xml"/><Relationship Id="rId55" Type="http://schemas.openxmlformats.org/officeDocument/2006/relationships/image" Target="../media/image28.png"/><Relationship Id="rId7" Type="http://schemas.openxmlformats.org/officeDocument/2006/relationships/image" Target="../media/image4.png"/><Relationship Id="rId2" Type="http://schemas.openxmlformats.org/officeDocument/2006/relationships/notesSlide" Target="../notesSlides/notesSlide2.xml"/><Relationship Id="rId16" Type="http://schemas.openxmlformats.org/officeDocument/2006/relationships/customXml" Target="../ink/ink7.xml"/><Relationship Id="rId29" Type="http://schemas.openxmlformats.org/officeDocument/2006/relationships/image" Target="../media/image15.png"/><Relationship Id="rId11" Type="http://schemas.openxmlformats.org/officeDocument/2006/relationships/image" Target="../media/image6.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9.png"/><Relationship Id="rId40" Type="http://schemas.openxmlformats.org/officeDocument/2006/relationships/customXml" Target="../ink/ink19.xml"/><Relationship Id="rId45" Type="http://schemas.openxmlformats.org/officeDocument/2006/relationships/image" Target="../media/image23.png"/><Relationship Id="rId53" Type="http://schemas.openxmlformats.org/officeDocument/2006/relationships/image" Target="../media/image27.png"/><Relationship Id="rId5" Type="http://schemas.openxmlformats.org/officeDocument/2006/relationships/image" Target="../media/image3.png"/><Relationship Id="rId10" Type="http://schemas.openxmlformats.org/officeDocument/2006/relationships/customXml" Target="../ink/ink4.xml"/><Relationship Id="rId19" Type="http://schemas.openxmlformats.org/officeDocument/2006/relationships/image" Target="../media/image10.png"/><Relationship Id="rId31" Type="http://schemas.openxmlformats.org/officeDocument/2006/relationships/image" Target="../media/image16.png"/><Relationship Id="rId44" Type="http://schemas.openxmlformats.org/officeDocument/2006/relationships/customXml" Target="../ink/ink21.xml"/><Relationship Id="rId52" Type="http://schemas.openxmlformats.org/officeDocument/2006/relationships/customXml" Target="../ink/ink25.xml"/><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4.png"/><Relationship Id="rId30" Type="http://schemas.openxmlformats.org/officeDocument/2006/relationships/customXml" Target="../ink/ink14.xml"/><Relationship Id="rId35" Type="http://schemas.openxmlformats.org/officeDocument/2006/relationships/image" Target="../media/image18.png"/><Relationship Id="rId43" Type="http://schemas.openxmlformats.org/officeDocument/2006/relationships/image" Target="../media/image22.png"/><Relationship Id="rId48" Type="http://schemas.openxmlformats.org/officeDocument/2006/relationships/customXml" Target="../ink/ink23.xml"/><Relationship Id="rId8" Type="http://schemas.openxmlformats.org/officeDocument/2006/relationships/customXml" Target="../ink/ink3.xml"/><Relationship Id="rId51" Type="http://schemas.openxmlformats.org/officeDocument/2006/relationships/image" Target="../media/image26.png"/><Relationship Id="rId3" Type="http://schemas.openxmlformats.org/officeDocument/2006/relationships/hyperlink" Target="https://en.wikipedia.org/wiki/Data_science" TargetMode="External"/><Relationship Id="rId12" Type="http://schemas.openxmlformats.org/officeDocument/2006/relationships/customXml" Target="../ink/ink5.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8.xml"/><Relationship Id="rId46" Type="http://schemas.openxmlformats.org/officeDocument/2006/relationships/customXml" Target="../ink/ink22.xml"/><Relationship Id="rId20" Type="http://schemas.openxmlformats.org/officeDocument/2006/relationships/customXml" Target="../ink/ink9.xml"/><Relationship Id="rId41" Type="http://schemas.openxmlformats.org/officeDocument/2006/relationships/image" Target="../media/image21.png"/><Relationship Id="rId54"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hyperlink" Target="https://onlinebusiness.american.edu/blog/comparing-analytics-data-scien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ustomXml" Target="../ink/ink32.xml"/><Relationship Id="rId3" Type="http://schemas.openxmlformats.org/officeDocument/2006/relationships/customXml" Target="../ink/ink27.xml"/><Relationship Id="rId7" Type="http://schemas.openxmlformats.org/officeDocument/2006/relationships/customXml" Target="../ink/ink29.xml"/><Relationship Id="rId12"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0.png"/><Relationship Id="rId11" Type="http://schemas.openxmlformats.org/officeDocument/2006/relationships/customXml" Target="../ink/ink31.xml"/><Relationship Id="rId5" Type="http://schemas.openxmlformats.org/officeDocument/2006/relationships/customXml" Target="../ink/ink28.xml"/><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customXml" Target="../ink/ink30.xml"/><Relationship Id="rId14"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3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38.png"/><Relationship Id="rId5" Type="http://schemas.openxmlformats.org/officeDocument/2006/relationships/image" Target="../media/image6.jpeg"/><Relationship Id="rId10" Type="http://schemas.openxmlformats.org/officeDocument/2006/relationships/image" Target="../media/image37.jpeg"/><Relationship Id="rId4" Type="http://schemas.openxmlformats.org/officeDocument/2006/relationships/image" Target="../media/image5.jpeg"/><Relationship Id="rId9" Type="http://schemas.openxmlformats.org/officeDocument/2006/relationships/image" Target="../media/image3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62200"/>
            <a:ext cx="9448800" cy="1143000"/>
          </a:xfrm>
        </p:spPr>
        <p:txBody>
          <a:bodyPr>
            <a:normAutofit fontScale="90000"/>
          </a:bodyPr>
          <a:lstStyle/>
          <a:p>
            <a:pPr algn="ctr">
              <a:lnSpc>
                <a:spcPct val="150000"/>
              </a:lnSpc>
            </a:pPr>
            <a:r>
              <a:rPr lang="en-US" sz="2800" dirty="0"/>
              <a:t>IST 3420: Introduction to Data Science and Management</a:t>
            </a:r>
            <a:br>
              <a:rPr lang="en-US" dirty="0"/>
            </a:br>
            <a:endParaRPr lang="en-US" sz="1800" dirty="0"/>
          </a:p>
        </p:txBody>
      </p:sp>
      <p:sp>
        <p:nvSpPr>
          <p:cNvPr id="8" name="Slide Number Placeholder 7"/>
          <p:cNvSpPr>
            <a:spLocks noGrp="1"/>
          </p:cNvSpPr>
          <p:nvPr>
            <p:ph type="sldNum" sz="quarter" idx="12"/>
          </p:nvPr>
        </p:nvSpPr>
        <p:spPr/>
        <p:txBody>
          <a:bodyPr/>
          <a:lstStyle/>
          <a:p>
            <a:fld id="{F8328964-332A-4115-BBD0-419F6E8FE1FF}" type="slidenum">
              <a:rPr lang="en-US" smtClean="0"/>
              <a:t>1</a:t>
            </a:fld>
            <a:endParaRPr lang="en-US" dirty="0"/>
          </a:p>
        </p:txBody>
      </p:sp>
      <p:sp>
        <p:nvSpPr>
          <p:cNvPr id="9" name="AutoShape 2" descr="data:image/jpeg;base64,/9j/4AAQSkZJRgABAQAAAQABAAD/2wCEAAkGBwgHBgkIBwgKCgkLDRYPDQwMDRsUFRAWIB0iIiAdHx8kKDQsJCYxJx8fLT0tMTU3Ojo6Iys/RD84QzQ5OjcBCgoKDQwNGg8PGjclHyU3Nzc3Nzc3Nzc3Nzc3Nzc3Nzc3Nzc3Nzc3Nzc3Nzc3Nzc3Nzc3Nzc3Nzc3Nzc3Nzc3N//AABEIAHgAeAMBEQACEQEDEQH/xAAcAAADAQEBAQEBAAAAAAAAAAAABgcEAQUIAwL/xABCEAAABQEDBwcJBwMFAAAAAAAAAQIDBAUGEbIHEjVUc5PRExQVITE2sTI0QVFhcXSz0hYiVXKBlKEXkZIjUmLB4f/EABoBAQADAQEBAAAAAAAAAAAAAAADBAUGAgH/xAAxEQABAwEFBgUEAgMAAAAAAAAAAQIDBBETM3GRBTEyUVKBEiFCscEVNEGhFNEiYfD/2gAMAwEAAhEDEQA/AN1tbXz5tTfiQpDkeEws2yJpWabhkdxmZl13X9hDapaRjWI5yWqpgVlbI56satiIK/P5uuSN6riLl2zkmhRvpOpdQ5/N1yRvVcQu2ck0F9J1LqHP5uuSN6riF2zkmgvpOpdQ5/N1yRvVcQu2ck0F9J1LqHP5uuSN6riF2zkmgvpOpdQ5/N1yRvVcQu2ck0F9J1LqHP5uuSN6riF2zkmgvpOpdQ5/N1yRvVcQu2ck0F9J1LqHP5uuSN6riF2zkmgvpOpdQ5/N1yRvVcQu2ck0F9J1LqHP5uuSN6riF2zkmgvpOpdQ5/N1yRvVcQu2ck0F9J1LqHP5uuSd6riF2zkmgvpOpdRosVa+fCqceHOkOSIb7hNnyqzUbZmdxGRn6Lz6yFOqpGOYrmpYqF6irHtejHLaiivUdISdsvEYuR8KFGbEdmpmHsiAAAH0APgAAAAAAAAAAAAAAAANFO0hF2yMRDxJwKSw4jcztR0hJ2y8RhHwoJsR2amYeyIpNgrExZMJqqVdonSdLOZYV5Ob6FK9d/q7LhlVdY5HKxhtUNC1WpJIlto7yLO0aQxyLlKhGi64iJlKbvcZFeX6Cgk8qLajlNJaeJUsVqaEot1ZYrOzG3IylKgyDPk87rNCv9pn4f8Ag2KSpvksXehhVtJcLa3corC4UAAAAAAAAAAAAAAANFO0hF2yMRDxJwKSw4jcztR0hJ2y8RhHwoJsR2amYeyI+g7OvMvUGnOR7uTOM3mkXouSRXfp2DmpkVJHIvM62FUWNqt3WHoiMlEXK460mgxml3G6uSRoL0kRJO8/5Iv1F/ZyLeqv+jN2oqJCiLzJKNo58AAAAAAAAAAAAAADRTtIRdsjEQ8ScCksOI3M7UdISdsvEYR8KCbEdmpmHsiGyx1tH7PI5o+2qRBMzUSCO5TZn25vs9gpVNIk3+SeSmhSVywJ4XeaDg/lNo6GM5lmW65d1INBJ6/ad4ops+W3zsNF204US1LVJxaOvTLQTzlSzJKUlmtNJ8ltPH1mNWCBsLfC0xqiodO7xOPKExXAAAAAAAAAAAAAAA0U7SEXbIxEPEnApLDiNzO1HSEnbLxGEfCgmxHZqZh7IhpolhqnWqYzPivRUtO52aTilEfUZkfo9gpy1rInqxUUvw0EkzEeip5m7+mNa1mF/mr6RH9Ri5KS/SpeaHhWls3Ms45HRNcZWb5KNPJGZ3XXX33kXrFiCobNb4fwVamldT2eL8nm0+IufOjw2TSTj7iW0mrsIzO7rEr3oxquX8EEbFkejU/I3/0xrWswv81fSKX1GLkpo/SpeaHF5M6yhClHJhXEV/lq+kPqMXJT59Ll5oKtKpk2rySj0+Ot50+syLsSXrM+wiFySRsaWuUoxQvld4WoPEHJdIUglVCoobUZeQy2a7v1O7wGe/aSelpps2UvrdoaHslaM0+QqyyV6M9gjL+DHlNpL+W/s9rsltnk4VrQWLq9DbU+62mRFT1m8yd5JL/kXaXgLkNZHKtm5SjPQywpbvQXBaKQADRTtIRdsjEQ8ScCksOI3M7UdISdsvEYR8KCbEdmpmHsiLbk27mwPe78xQwK3Hd29jpdn/bt7+4ziqXSY5YvOaXs3fFA1dm7ndvkxtrenv8AAnWU7zUr4tvEQvVGE7JTPpMZuZfxzh1J/DyTU0tJdppMgPi7jzLN0ONQaY1DjJLOIiN1y7rcX6TMSzSulerlIoIWws8KHrCImAAcUklJNJ9h9RgCLZQrPt0OsEuIjNhyiNbaS7EKLyk+7rIy9/sG7RzrKyx29Dna+mSF9rdyiqLhnminaQi7ZGIh4k4FJYcRuZ2o6Qk7ZeIwj4UE2I7NTMPZEW3Jt3Nge935ihgVuO7t7HS7P+3b39xnFUukxyxec0vZu+KBq7N3O7fJjbW9Pf4E6ynealfFt4iF6ownZKZ9JjNzL+OcOpAAK9rbZxbPKTHS0cmYpOcTRKuJJeg1H/0LVPSum89yFOqrG0/lvUUmcqM8nr3qbGU16UoWpKv79fgLi7NbZ5OKCbWdb5tKJQqvFrdOamwzPk13kaVeUhRdpGM2WN0Tla41oZWysR7T0RGSiVlXik9ZtMi770d9KiP2H90/Ehe2e6yazmZ+0meKC3kSAbZzpop2kIu2RiIeJOBSWHEbmdqOkJO2XiMI+FBNiOzUzD2RFtybdzYHvd+YoYFbju7ex0uz/t29/cZxVLpMcsXnNL2bvigauzdzu3yY21vT3+BOsp3mpXxbeIheqMJ2SmfSYzcy/jnDqQAHz9aaUubaGoyHDMzVIWRflI7i/giHRwNRsTUTkcrVOV0zlXmeYJiuUvI7IUaKnGMzzUm24Re07yPwIZO0mpa1xt7Kcvhc3IpIzDXFnKMnOsdUL/RyZ/2WkWqJbJ2/9+CnXpbTuIiN85k0U7SEXbIxEPEnApLDiNzO1HSEnbLxGEfCgmxHZqZh7Ii25Nu5sD3u/MUMCtx3dvY6XZ/27e/uM4ql0mOWLzml7N3xQNXZu53b5Mba3p7/AAJ1lO81K+LbxEL1RhOyUz6TGbmX8c4dSAA+danpKXt14jHTR8CZIclNiOzUyj2RFFyOedVXZteKhl7S3N7/AAbOyfX2+SnjKNkXMoXc+o/lTjIWaTHaVa3AcQ4dAcwaKdpCLtkYiHiTgUkhxG5najpCTtl4jCPhQTYjs1Mw9kRbcm3c2B73fmKGBW47u3sdLs/7dvf3GcVS6THLF5zS9m74oGrs3c7t8mNtb09/gTrKd5qV8W3iIXqjCdkpn0mM3Mv45w6kAB86VPSUvbrxGOmj4EyQ5KbEdmpmHsiKLkc86quza8VDL2lub3+DZ2T6+3yU8ZRsi5lC7n1H8qcZCxSY7SrW4DiHDoTmDRTtIRdsjEQ8ScCkkOI3M7UdISdsvEYR8KCbEdmpmHsiLbk27mwPe78xQwK3Hd29jpdn/bt7+4ziqXSY5YvOaXs3fFA1dm7ndvkxtrenv8CdZTvNSvi28RC9UYTslM+kxm5l/HOHUgAPnSp6Sl7deIx00fAmSHJTYjs1Mw9kRRcjnnVV2bXioZe0tze/wbOyfX2+SnjKNkXMoXc+o/lTjIWKTHaVa3AcQ4dCcwaKdpCLtkYiHiTgUkhxG5najpCTtl4jCPhQTYjs1Mw9kRUbE2uodKs1Ehzpptvt5+cjkVquvWoy6yK7sMZFVSzSSq5qeXY3KOshihRrnefc9z7fWa/ET/bufSK/8Kfp/aFn6hTdX6X+hFyk12nVx+AumSOWS0hwl/cUm4zNN3aReoaFDC+JHeNDN2hURzeHwLaLln5LUOuU+TIVmMsyELWq4zuIjK87iFqZqujcib7ClTvRkrXO3IpXft9Zr8RP9u59Ixf4U/T+0N/6hTdX6X+g+31mfxE/27n0h/Cn6f2g+oU3V+l/ojM5xLs2Q42d6FurUk/YZmN1iWNRDnpVRXqqcz8B6IxzybV2nUN+eupyORJ1DZIPMUq+41X9hH6yFCuhfKjfAlu809n1EcPi8a2W2D19vrNfiJ/t3PpGf/Cn6f2hpfUKbq/S/wBHjWxthQqnZybDhTTcfcSkkJ5FZX3KI+0yuE9PSTMlRzk8uxBVVsD4XNa7z7krGwYJop2kIu2RiIeJOBSWHEbmdqOkJW2XiMI+BBNiOzUzD2RAAAAAAAAAAAAAAAAAAAAAAGinaQi7ZGIh4k4FJYcRuY1W2shOhVN+ZBjOyIT6zc/0kmo2zM7zIyL0eoxTpatjmI1y2KherKJ7Xq9iWoordHzdSk7lXAXLxnNCjcydK6B0fN1KTulcAvGc0FzJ0roHR83UpO6VwC8ZzQXMnSugdHzdSk7pXALxnNBcydK6B0fN1KTulcAvGc0FzJ0roHR83UpO6VwC8ZzQXMnSugdHzdSk7pXALxnNBcydK6B0fN1KTulcAvGc0FzJ0roHR83UpO6VwC8ZzQXMnSugdHzdSk7pXALxnNBcydK6B0fN1KTulcAvGc0FzJ0roHR83UpO6VwC8ZzQXMnSugdHzdSk7pXALxnNBcydK6DTYmyE6bU48ydGcjw2Fk4ZupNJuGR3kREfXdf2mKlVVsaxWtW1VL1FRPc9HOSxEP/Z"/>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ata:image/jpeg;base64,/9j/4AAQSkZJRgABAQAAAQABAAD/2wCEAAkGBxIHEhAIBxAQEBAQGRYQERESFxIUEBAZFREaFhQYFh8aHSshGRoxJxQXIT0tJS0rLy4uFys0RD8tNygtLi0BCgoKDg0OGxAQGy4mICQ2KzA0LC0sNzQwLCwrNzc0LCs1Lyw0LCw0LDU0KywyLC4sLCwsNS0sNCwvLS8sLCwsLP/AABEIAOEA4QMBEQACEQEDEQH/xAAcAAEBAAMBAQEBAAAAAAAAAAAABwQGCAMFAgH/xABEEAABAwECCQgHBwMDBQAAAAAAAQIDBAURBgcVNFRxc7PREiExMkFRk7ETIjVhcoGyFzNSgpGSoRRCwSNiwlNjouHw/8QAGgEBAAIDAQAAAAAAAAAAAAAAAAUGAQMEAv/EADIRAQABAgIHBgYDAQEBAAAAAAABAgMEcQUREzIzUpESFDGBsdEVIUFRYaEiNMHwQiP/2gAMAwEAAhEDEQA/AKnhZhNHg3Gj5E5cr70iiRbldd0qq9jTow+HqvVao8Pu5sTiabFOufH7JPamGFbaSq6SofG3sZCqxsT3eqt6/NVJi3hLVHhGvNA3MbeuTvasvk+flip0mo8WTibdjb5Y6NXeLvNPUyxU6TUeLJxGxt8sdDvF3mnqZYqdJqPFk4jY2+WOh3i7zT1MsVOk1HiycRsbfLHQ7xd5p6mWKnSajxZOI2Nvljod4u809TLFTpNR4snEbG3yx0O8Xeaeplip0mo8WTiNjb5Y6HeLvNPUyxU6TUeLJxGxt8sdDvF3mnqZYqdJqPFk4jY2+WOh3i7zT1MsVOk1HiycRsbfLHQ7xd5p6mWKnSajxZOI2Nvljod4u809TLFTpNR4snEbG3yx0O8Xeaeplip0mo8WTiNjb5Y6HeLvNPUyxU6TUeLJxGxt8sdDvF3mnqZYqdJqPFk4jY2+WOh3i7zT1MsVOk1HiycRsbfLHQ7xd5p6mWKnSajxZOI2Nvljod4u809TLFTpNR4snEbG3yx0O8Xeaeplip0mo8WTiNjb5Y6HeLvNPUyxU6TUeLJxGxt8sdDvF3mnqZYqdJqPFk4jY2+WOh3i7zT1MsVOk1HiycRsbfLHQ7xd5p6mWKnSajxZOI2Nvljod4u809TLFTpNR4snEbG3yx0O8XeaerLs/CqtoHI+CqlX/bI5ZGL7rnX3fK48V4a1XHzph7oxl6idcVT5/NUsC8MGYRIsE6JHUsS9zE6r07XMv5/kvRf2kRicLNmdcfOE5hMZF+NU/KptJyO1CMNrRdaVbUSvXmY5YWJ2I2NVbza1RV/MWHC24otRHn1VjG3JrvVfj5dHwjocgAAAAAAAAAAAAAAAAAAAAAAAAAAAABl2TXusuaKvhv5UTkdzdqf3JqVL0+Z4uURXRNM/Vts3Jt1xXH0dBf1jPxFb7MrX2oc/21nFTtZd4pY7W5TlCq3+LVnLCNjSAAAAAAAAAAAAAAAAAAAAAAAAAAAAAFDK1XkAs6RW1nFTtZd4pN2tynKFdv8AFqzlhGxpAAAD+tar1RjEVVXoROdVMTOpmImflD3loZYE5c0UrG97mORP1VDzFdM/KJh7m1XEa5iejHPbWAAAAAAAAAAAAAAAAAAAAAAFDK0kAs6R21nFTtZd4pN2tynKFdv8WrOWEbGkAAbTgVgi7CJyzzqsdMxbnOTrPX8LP8r2HHisVFqNUeLvweDm9Paq3fVXrLsiCyW+is6JkadCqies74lXncushrl2u5Ouqdaft2qLcaqI1M01tjV8JcCaa2mukga2CfpSRiXI5f8AeicztfT5HXYxddudU/OHHiMFbux9p+6OWlQSWZK+jrG8mSNbnJ2d6Knei9PzJuiuK6Yqp8Fdu26rdU01eMMY9tYAAAAAAAAAAAAAAAAAAABQytJALOkdtZxU7WXeKTdrcpyhXb/FqzlhGxpAP3FGsqtijS9zlRrU71VbkMTOqNcvVMTM6odC2PZ7bKhioKfqxNRt/wCJf7nL71W9fmVq5XNdU1T9VstW4t0RRH0Zh4bAABPMbtlo+OG1Y09djvQvXva5FVqrqVFT85JaOuaqpo80TpS1E0xcj6fJLiXQYAAAAAAAAAAAAAAAAAAABQytJALOkdtZxU7WXeKTdrcpyhXb/FqzlhGxpAMyxpEiqKeSTqtljcupJEVTXdjXRVH4ltsTquUzP3h0QVpbQAAA1LGhIjKCRrul742t18vleTVOzARrvR5uHSMxFifJGCdVsAAAAAAAAAAAAAAAAAAAAoZWkgFnSO2s4qdrLvFJu1uU5Qrt/i1ZywjY0gAC54EW+23qZr3OT00SIyZvbeicztS3X6707Cv4qxNqv8T4LRhMRF63E/WPFsJzOoAASXGlb7bQlbZlK69lOqrIqdCyLzXflS9NblTsJnAWJpp7c/X0QOk8RFdUW6fCPHNopIIsAAAAAAAAAAAAAAAAAAAAoZWkgFnSO2s4qdrLvFJu1uU5Qrt/i1ZywjY0gADNsm1JbHkbWWe9WPTmXta5O1rk7U/+6TXct03KezU22r1dqrtUypVkYzYJkRtqxvhf2uYnLiX/AJJquXWRdzR1cbk60za0pbqj+cap/T6cuMKz2JymTOev4Wxy3/8Ak1E/k0xgb32/bfOkMPH/AK/UtQwlxjSV7XU1jtdAx3MsjlT0yp7ruZnyVV1HbYwFNM66/n6I/EaTqrjs241fn6tEJFFAAAAAAAAAAAAAAAAAAAAAChlaSAWdI7azip2su8Um7W5TlCu3+LVnLCNjSAAAAAAAAAAAAAAAAAAAAAAAAAAAAAFDK0kAs6R21nFTtZd4pN2tynKFdv8AFqzlhGxpAAG52Fi/ktmCO0I6iNiSIqo1WuVUucre/wBxwXcdFuuadXgk7OjpuURX2vFn/ZZLpUX7HcTX8Sp5Wz4TVzfo+yyXSov2O4j4lTynwmrm/R9lkulRfsdxHxKnlPhNXN+mq4UWC7B2ZtFNI2RXMSXlNRUTnc5t3P8AD/J2Ye/F6ntRGpw4rDzYr7MzrfHN7mfpjeWqMTtVE/VTEzqhmI1zqUD7LJdKi/Y7iRvxKnlS3wmrm/R9lkulRfsdxHxKnlPhNXN+j7LJdKi/Y7iPiVPKfCaub9POoxYSwtdKtTGvJRXXch3Pcl/eZjSNMzq7LE6KqiNfa/TQSSRL6thYPVFuu5Nnx3tTmdI71Ym617/cl6mm7fotR/KXRYw1y9P8Y82+WZiujYiOtSd71/DEiManuvW9V/gjq9I1TuR1StvRVEb868n3I8ALOZ006uXvWSb/AA640Tjb/wB/1DojR+H5f3I/ACzndFOqe9JJv8uHfb/3/UHw/D8v7l8uuxYU0t60U00TuzlcmRifK5F/k20aRuRvREtNei7U7szDTLewHq7GRZlak0Sc6yRXqrU73N6U/lE7zus4y3c+XhP5R1/AXbXz8Y/DWTrcIAAAAChlaSAWdI7azip2su8Um7W5TlCu3+LVnLCNjSAALli+9n0up29cV/GcapaMFwKWxHM6gABIcbeex7Bm9kJrR3CnP2QGleNGXu0k70Y9Kfrs1p5mKvCXujeh0gVdbwABj2j91L8D/pU9Ub0PNe7KQ4B4Hrby/wBZXXtpWLdzczplTpa1exvevyTnvVJrF4rZfxp8fRAYLBbae1Vu+qw01Oyla2Cma1jGpc1rURGonuISqqap1ysFNMUxqh6mGQAAAATnGDgU1zX2vY7OS5vrTQt6rk7XsTsd2qnb09PTJ4PFzE9ivylEY7AxMTct+P1j/UxJZCAAAAUMrSQCzpHbWcVO1l3ik3a3KcoV2/xas5YRsaQABcsX3s+l1O3riv4zjVLRguBS2I5nUAAJDjbz2PYM3shNaO4U5+yA0rxoy92knejHpT9dmtPMxV4S90b0OkCrreAAPxPEkzXROvRHIrVVOlL0uMxOqdbExrjU86CjZZ8cdJSpyWRojGp7kTt71M11TVVNU+MsUURRTFMeEPc8vQAAAAAACG4eWKliVb44EuilT0sSJ0NRyrympqVF+VxP4S9tLeufGPkrWOsbK78vCfm106nEAAChlaSAWdI7azip2su8Um7W5TlCu3+LVnLCNjSAALli+9n0up29cV/GcapaMFwKWxHM6gABIcbeex7Bm9kJrR3CnP2QGleNGXu0k70Y9Kfrs1p5mKvCXujeh0gVdbwAAAAfl70jRXyKiInSq8yINWs16nz3YQUbF5DqylRe5ZYr/M27C5yz0apv2o/9R1hnQzNqE9JA5r2r0OaqKi/NDXMTHylsiYn5w9DDIAAAaJjcoPTU8Vc1PWhfyVXubIly/wAtZ+pIaOr1VzT9/wDEZpS3rtRV9v8AUmJlAAAAoZWkgFnSO2s4qdrLvFJu1uU5Qrt/i1ZywjY0gAC5YvvZ9LqdvXFfxnGqWjBcClsRzOoAASHG3nsewZvZCa0dwpz9kBpXjRl7tJO9GPSn67NaeZirwl7o3odIFXW8AAAPi4V4QMwdgWqkTlPcvIiZ+N13b3NTpX/2hvw9ib1fZhz4nEU2KO1KK2xbU9tOWa0ZXP570b0Rs+FvQnmTtqzRbjVTCt3sRcuzrql882tLMsu05rJelRZ8jo3dt3Vd7nJ0OTWa7lum5GqqG21ertTrolbsErfbhDTpVtRGyNXkSsToa5Ev5vct6Kmu7sIHEWZtV9lZcNiIv2+1Hm+0aHQAAPg4d0/9TQVbF7Gek8NyP/4nRhatV6n/ALxc2Mp7ViqPx6ISWFVgAAUMrSQCzpHbWcVO1l3ik3a3KcoV2/xas5YRsaQABcsX3s+l1O3riv4zjVLRguBS2I5nUAAJDjbz2PYM3shNaO4U5+yA0rxoy92knejHpT9dmtPMxV4S90b0OkCrreAAAEcxpWitXWLSovq07WsROzlORHuX+Wp+Um8Bb7NrtfdXtJ3O1d7P2acdyOAAG9Yo61YqmWjXqyx8r80bku/hziO0jRroir7f6ldFV6rk0/ePRWiHToAA+fhFH6Wlq4/xQyp+samyzOq5TP5hqvxrt1R+Jc9llVIAAFDK0kAs6R21nFTtZd4pN2tynKFdv8WrOWEbGkAAXLF97PpdTt64r+M41S0YLgUtiOZ1AACQ4289j2DN7ITWjuFOfsgNK8aMvdpJ3ox6U/XZrTzMVeEvdG9DpAq63gAABAMKpVmrax7v+tI35NerU8kLHh41WqcoVXFVa71U/mXyjc5wABsuLh6stGmRP7vSIvgPX/CHJjY/+E+Xq7tHzqxFPn6LeQKyAADEtZL4J0/7b/oU9296Hi5uy52QsyogYAChlaSAWdI7azip2su8Um7W5TlCu3+LVnLCNjSAALli+9n0up29cV/GcapaMFwKWxHM6gABIcbeex7Bm9kJrR3CnP2QGleNGXu0k70Y9Kfrs1p5mKvCXujeh0gVdbwAAA57wgzqr2029cWSzw6coVPEcWrOXzza0gADY8XftGl1ybh5y43gVeXq7dH/ANinz9FxIBZQABi2p9zN8D/oU9Ub0PNe7LnVCzqgBgAKGVpIBZ0jtrOKnay7xSbtblOUK7f4tWcsI2NIAAuWL72fS6nb1xX8ZxqlowXApbEczqAAEhxt57HsGb2QmtHcKc/ZAaV40Ze7STvRj0p+uzWnmYq8Je6N6HSBV1vAAADnrCDOqvbTb1xZLPDpyhU8Rxas5YBtaQABseLv2jS65Nw85cbwKvL1duj/AOxT5+i4kAsoAAxbU+5m+B/0KeqN6HmvdlzqhZ1QAwAFDK0kAs6R21nFTtZd4pN2tynKFdv8WrOWEbGkAAXLF97PpdTt64r+M41S0YLgUtiOZ1AACQ4289j2DN7ITWjuFOfsgNK8aMvdpJ3ox6U/XZrTzMVeEvdG9DpAq63gAABz1hBnVXtpt64slnh05QqeI4tWcsA2tIAA2PF37Rpdcm4ecuN4FXl6u3R/9inz9FxIBZQABi2p9zN8D/oU9Ub0PNe7LnVCzqgBgAKGVpIBZ0jtrOKnay7xSbtblOUK7f4tWcsI2NIAAuWL72fS6nb1xX8ZxqlowXApbEczqAAEhxt57HsGb2QmtHcKc/ZAaV40Ze7STvRj0p+uzWnmYq8Je6N6HSBV1vAAADnrCDOqvbTb1xZLPDpyhU8Rxas5YBtaQABseLv2jS65Nw85cbwKvL1duj/7FPn6LiQCygADFtT7mb4H/Qp6o3oea92XOqFnVADAAUMrSQCzpHbWcVO1l3ik3a3KcoV2/wAWrOWEbGkAAXLF97PpdTt64r+M41S0YLgUtiOZ1AACQ4289j2DN7ITWjuFOfsgNK8aMvdpJ3ox6U/XZrTzMVeEvdG9DpAq63gAABz1hBnVXtpt64slnh05QqeI4tWcsA2tIAA2PF37Rpdcm4ecuN4FXl6u3R/9inz9FxIBZQABi2p9zN8D/oU9Ub0PNe7LnVCzqgBgAKGVpIBZ0jtrOKnay7xSbtblOUK7f4tWcsI2NIAAuWL72fS6nb1xX8ZxqlowXApbEczqAAEhxt57HsGb2QmtHcKc/ZAaV40Ze7STvRj0p+uzWnmYq8Je6N6HSBV1vAAADnrCDOqvbTb1xZLPDpyhU8Rxas5YBtaQABseLv2jS65Nw85cbwKvL1duj/7FPn6LiQCygADFtT7mb4H/AEKeqN6HmvdlzqhZ1QAwAFDK0kAs6R21nFTtZd4pN2tynKFdv8WrOWEbGkAAWfAS1aenoKaKeohY5Ede10jGuT/UcvOiqQWKt1zeqmInosuDuURYpiZjq+9lul0qn8WPic+yucs9HTtbfNHUy3S6VT+LHxGyucs9Da2+aOplul0qn8WPiNlc5Z6G1t80dUqxpVLKusjkpZGSN9CxOUxyOS/0knNenbzp+pL4CmabcxMfVBaTqiq7Gqfo087kc9IFuc1V708zFXg9Ub0Ogct0ulU/ix8St7K5yz0Wza2+aOplul0qn8WPiNlc5Z6G1t80dTLdLpVP4sfEbK5yz0Nrb5o6mW6XSqfxY+I2VzlnobW3zR1Qi3XpJU1T2Kiossqoqc6KiyuVFTvQsNmNVunKFXxE67tWr7ywTY0gADYMApm09fTS1DmsaiyXucqNan+g9EvVdZzYuJmzVEfj1dmBmIv0zP59Fly3S6VT+LHxIPZXOWeixbW3zR1Mt0ulU/ix8RsrnLPQ2tvmjqZbpdKp/Fj4jZXOWehtbfNHVjWlbNM+GZramnVVY9ERJI719VfeeqLVfaj+M9Hmu7R2Z/lHVA0LGqYAAKGVpIBZ0jtrOKnay7xSbtblOUK7f4tWcsI2NIAAAAAAAAAAAAAAAAAAAAAAAAAAAAAUMrSQCzpHbWcVO1l3ik3a3KcoV2/xas5YRsaQAAAAAAAAAAAAAAAAAAAAAAAAAAAAAoZWkgFnS/DCidQVtVDInTI6RvvbIvLb9V2tCYw1cVWqZj/tSAxlE0XqonPq+Mb3MAAAAAAAAAAAAAAAAAAAAAAAAAAAAAe9BSOr5I6ODndK5GJ+Zbr9Xb8jzXVFFM1T9Gy3RNdcUx9XQWT2dyla7crZ2IfCw3wTbhExJYFRlTGlzHL1Xp08h3u7l7L/AHnThcTNmdU+EuTGYSL8a48YSC07Knsl3orRhfEvRe5PVd8Lk5nfJSaou0XI10zrV+5ZuW51VxqYV5say8BeAvAXgLwF4C8BeAvAXgLwF4C8BeAvAXgLwF4C8BeAvAXgLwMihopbQd6GhjfK7uYiuu13dCazzXXTRGuqdT3RbrrnVTGtVsA8C8irlC07lqFS5rUuVIUVOfn7XdnN0dHPeQ+Lxe0/jT4eqdwWC2X86970bscCRAPKq6jtRmnxYq8Hwjc1AAAAAAAAAAAAAAAAAAAAAAAAAAAfZs7qIaq/Fso8GSeXoA//2Q=="/>
          <p:cNvSpPr>
            <a:spLocks noChangeAspect="1" noChangeArrowheads="1"/>
          </p:cNvSpPr>
          <p:nvPr/>
        </p:nvSpPr>
        <p:spPr bwMode="auto">
          <a:xfrm>
            <a:off x="1831975"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data:image/jpeg;base64,/9j/4AAQSkZJRgABAQAAAQABAAD/2wCEAAkGBxIHEhAIBxAQEBAQGRYQERESFxIUEBAZFREaFhQYFh8aHSshGRoxJxQXIT0tJS0rLy4uFys0RD8tNygtLi0BCgoKDg0OGxAQGy4mICQ2KzA0LC0sNzQwLCwrNzc0LCs1Lyw0LCw0LDU0KywyLC4sLCwsNS0sNCwvLS8sLCwsLP/AABEIAOEA4QMBEQACEQEDEQH/xAAcAAEBAAMBAQEBAAAAAAAAAAAABwQGCAMFAgH/xABEEAABAwECCQgHBwMDBQAAAAAAAQIDBAURBgcVNFRxc7PREiExMkFRk7ETIjVhcoGyFzNSgpGSoRRCwSNiwlNjouHw/8QAGgEBAAIDAQAAAAAAAAAAAAAAAAUGAQMEAv/EADIRAQABAgIHBgYDAQEBAAAAAAABAgMEcQUREzIzUpESFDGBsdEVIUFRYaEiNMHwQiP/2gAMAwEAAhEDEQA/AKnhZhNHg3Gj5E5cr70iiRbldd0qq9jTow+HqvVao8Pu5sTiabFOufH7JPamGFbaSq6SofG3sZCqxsT3eqt6/NVJi3hLVHhGvNA3MbeuTvasvk+flip0mo8WTibdjb5Y6NXeLvNPUyxU6TUeLJxGxt8sdDvF3mnqZYqdJqPFk4jY2+WOh3i7zT1MsVOk1HiycRsbfLHQ7xd5p6mWKnSajxZOI2Nvljod4u809TLFTpNR4snEbG3yx0O8Xeaeplip0mo8WTiNjb5Y6HeLvNPUyxU6TUeLJxGxt8sdDvF3mnqZYqdJqPFk4jY2+WOh3i7zT1MsVOk1HiycRsbfLHQ7xd5p6mWKnSajxZOI2Nvljod4u809TLFTpNR4snEbG3yx0O8Xeaeplip0mo8WTiNjb5Y6HeLvNPUyxU6TUeLJxGxt8sdDvF3mnqZYqdJqPFk4jY2+WOh3i7zT1MsVOk1HiycRsbfLHQ7xd5p6mWKnSajxZOI2Nvljod4u809TLFTpNR4snEbG3yx0O8Xeaeplip0mo8WTiNjb5Y6HeLvNPUyxU6TUeLJxGxt8sdDvF3mnqZYqdJqPFk4jY2+WOh3i7zT1MsVOk1HiycRsbfLHQ7xd5p6mWKnSajxZOI2Nvljod4u809TLFTpNR4snEbG3yx0O8XeaerLs/CqtoHI+CqlX/bI5ZGL7rnX3fK48V4a1XHzph7oxl6idcVT5/NUsC8MGYRIsE6JHUsS9zE6r07XMv5/kvRf2kRicLNmdcfOE5hMZF+NU/KptJyO1CMNrRdaVbUSvXmY5YWJ2I2NVbza1RV/MWHC24otRHn1VjG3JrvVfj5dHwjocgAAAAAAAAAAAAAAAAAAAAAAAAAAAABl2TXusuaKvhv5UTkdzdqf3JqVL0+Z4uURXRNM/Vts3Jt1xXH0dBf1jPxFb7MrX2oc/21nFTtZd4pY7W5TlCq3+LVnLCNjSAAAAAAAAAAAAAAAAAAAAAAAAAAAAAFDK1XkAs6RW1nFTtZd4pN2tynKFdv8AFqzlhGxpAAAD+tar1RjEVVXoROdVMTOpmImflD3loZYE5c0UrG97mORP1VDzFdM/KJh7m1XEa5iejHPbWAAAAAAAAAAAAAAAAAAAAAAFDK0kAs6R21nFTtZd4pN2tynKFdv8WrOWEbGkAAbTgVgi7CJyzzqsdMxbnOTrPX8LP8r2HHisVFqNUeLvweDm9Paq3fVXrLsiCyW+is6JkadCqies74lXncushrl2u5Ouqdaft2qLcaqI1M01tjV8JcCaa2mukga2CfpSRiXI5f8AeicztfT5HXYxddudU/OHHiMFbux9p+6OWlQSWZK+jrG8mSNbnJ2d6Knei9PzJuiuK6Yqp8Fdu26rdU01eMMY9tYAAAAAAAAAAAAAAAAAAABQytJALOkdtZxU7WXeKTdrcpyhXb/FqzlhGxpAP3FGsqtijS9zlRrU71VbkMTOqNcvVMTM6odC2PZ7bKhioKfqxNRt/wCJf7nL71W9fmVq5XNdU1T9VstW4t0RRH0Zh4bAABPMbtlo+OG1Y09djvQvXva5FVqrqVFT85JaOuaqpo80TpS1E0xcj6fJLiXQYAAAAAAAAAAAAAAAAAAABQytJALOkdtZxU7WXeKTdrcpyhXb/FqzlhGxpAMyxpEiqKeSTqtljcupJEVTXdjXRVH4ltsTquUzP3h0QVpbQAAA1LGhIjKCRrul742t18vleTVOzARrvR5uHSMxFifJGCdVsAAAAAAAAAAAAAAAAAAAAoZWkgFnSO2s4qdrLvFJu1uU5Qrt/i1ZywjY0gAC54EW+23qZr3OT00SIyZvbeicztS3X6707Cv4qxNqv8T4LRhMRF63E/WPFsJzOoAASXGlb7bQlbZlK69lOqrIqdCyLzXflS9NblTsJnAWJpp7c/X0QOk8RFdUW6fCPHNopIIsAAAAAAAAAAAAAAAAAAAAoZWkgFnSO2s4qdrLvFJu1uU5Qrt/i1ZywjY0gADNsm1JbHkbWWe9WPTmXta5O1rk7U/+6TXct03KezU22r1dqrtUypVkYzYJkRtqxvhf2uYnLiX/AJJquXWRdzR1cbk60za0pbqj+cap/T6cuMKz2JymTOev4Wxy3/8Ak1E/k0xgb32/bfOkMPH/AK/UtQwlxjSV7XU1jtdAx3MsjlT0yp7ruZnyVV1HbYwFNM66/n6I/EaTqrjs241fn6tEJFFAAAAAAAAAAAAAAAAAAAAAChlaSAWdI7azip2su8Um7W5TlCu3+LVnLCNjSAAAAAAAAAAAAAAAAAAAAAAAAAAAAAFDK0kAs6R21nFTtZd4pN2tynKFdv8AFqzlhGxpAAG52Fi/ktmCO0I6iNiSIqo1WuVUucre/wBxwXcdFuuadXgk7OjpuURX2vFn/ZZLpUX7HcTX8Sp5Wz4TVzfo+yyXSov2O4j4lTynwmrm/R9lkulRfsdxHxKnlPhNXN+mq4UWC7B2ZtFNI2RXMSXlNRUTnc5t3P8AD/J2Ye/F6ntRGpw4rDzYr7MzrfHN7mfpjeWqMTtVE/VTEzqhmI1zqUD7LJdKi/Y7iRvxKnlS3wmrm/R9lkulRfsdxHxKnlPhNXN+j7LJdKi/Y7iPiVPKfCaub9POoxYSwtdKtTGvJRXXch3Pcl/eZjSNMzq7LE6KqiNfa/TQSSRL6thYPVFuu5Nnx3tTmdI71Ym617/cl6mm7fotR/KXRYw1y9P8Y82+WZiujYiOtSd71/DEiManuvW9V/gjq9I1TuR1StvRVEb868n3I8ALOZ006uXvWSb/AA640Tjb/wB/1DojR+H5f3I/ACzndFOqe9JJv8uHfb/3/UHw/D8v7l8uuxYU0t60U00TuzlcmRifK5F/k20aRuRvREtNei7U7szDTLewHq7GRZlak0Sc6yRXqrU73N6U/lE7zus4y3c+XhP5R1/AXbXz8Y/DWTrcIAAAAChlaSAWdI7azip2su8Um7W5TlCu3+LVnLCNjSAALli+9n0up29cV/GcapaMFwKWxHM6gABIcbeex7Bm9kJrR3CnP2QGleNGXu0k70Y9Kfrs1p5mKvCXujeh0gVdbwABj2j91L8D/pU9Ub0PNe7KQ4B4Hrby/wBZXXtpWLdzczplTpa1exvevyTnvVJrF4rZfxp8fRAYLBbae1Vu+qw01Oyla2Cma1jGpc1rURGonuISqqap1ysFNMUxqh6mGQAAAATnGDgU1zX2vY7OS5vrTQt6rk7XsTsd2qnb09PTJ4PFzE9ivylEY7AxMTct+P1j/UxJZCAAAAUMrSQCzpHbWcVO1l3ik3a3KcoV2/xas5YRsaQABcsX3s+l1O3riv4zjVLRguBS2I5nUAAJDjbz2PYM3shNaO4U5+yA0rxoy92knejHpT9dmtPMxV4S90b0OkCrreAAPxPEkzXROvRHIrVVOlL0uMxOqdbExrjU86CjZZ8cdJSpyWRojGp7kTt71M11TVVNU+MsUURRTFMeEPc8vQAAAAAACG4eWKliVb44EuilT0sSJ0NRyrympqVF+VxP4S9tLeufGPkrWOsbK78vCfm106nEAAChlaSAWdI7azip2su8Um7W5TlCu3+LVnLCNjSAALli+9n0up29cV/GcapaMFwKWxHM6gABIcbeex7Bm9kJrR3CnP2QGleNGXu0k70Y9Kfrs1p5mKvCXujeh0gVdbwAAAAfl70jRXyKiInSq8yINWs16nz3YQUbF5DqylRe5ZYr/M27C5yz0apv2o/9R1hnQzNqE9JA5r2r0OaqKi/NDXMTHylsiYn5w9DDIAAAaJjcoPTU8Vc1PWhfyVXubIly/wAtZ+pIaOr1VzT9/wDEZpS3rtRV9v8AUmJlAAAAoZWkgFnSO2s4qdrLvFJu1uU5Qrt/i1ZywjY0gAC5YvvZ9LqdvXFfxnGqWjBcClsRzOoAASHG3nsewZvZCa0dwpz9kBpXjRl7tJO9GPSn67NaeZirwl7o3odIFXW8AAAPi4V4QMwdgWqkTlPcvIiZ+N13b3NTpX/2hvw9ib1fZhz4nEU2KO1KK2xbU9tOWa0ZXP570b0Rs+FvQnmTtqzRbjVTCt3sRcuzrql882tLMsu05rJelRZ8jo3dt3Vd7nJ0OTWa7lum5GqqG21ertTrolbsErfbhDTpVtRGyNXkSsToa5Ev5vct6Kmu7sIHEWZtV9lZcNiIv2+1Hm+0aHQAAPg4d0/9TQVbF7Gek8NyP/4nRhatV6n/ALxc2Mp7ViqPx6ISWFVgAAUMrSQCzpHbWcVO1l3ik3a3KcoV2/xas5YRsaQABcsX3s+l1O3riv4zjVLRguBS2I5nUAAJDjbz2PYM3shNaO4U5+yA0rxoy92knejHpT9dmtPMxV4S90b0OkCrreAAAEcxpWitXWLSovq07WsROzlORHuX+Wp+Um8Bb7NrtfdXtJ3O1d7P2acdyOAAG9Yo61YqmWjXqyx8r80bku/hziO0jRroir7f6ldFV6rk0/ePRWiHToAA+fhFH6Wlq4/xQyp+samyzOq5TP5hqvxrt1R+Jc9llVIAAFDK0kAs6R21nFTtZd4pN2tynKFdv8WrOWEbGkAAXLF97PpdTt64r+M41S0YLgUtiOZ1AACQ4289j2DN7ITWjuFOfsgNK8aMvdpJ3ox6U/XZrTzMVeEvdG9DpAq63gAABAMKpVmrax7v+tI35NerU8kLHh41WqcoVXFVa71U/mXyjc5wABsuLh6stGmRP7vSIvgPX/CHJjY/+E+Xq7tHzqxFPn6LeQKyAADEtZL4J0/7b/oU9296Hi5uy52QsyogYAChlaSAWdI7azip2su8Um7W5TlCu3+LVnLCNjSAALli+9n0up29cV/GcapaMFwKWxHM6gABIcbeex7Bm9kJrR3CnP2QGleNGXu0k70Y9Kfrs1p5mKvCXujeh0gVdbwAAA57wgzqr2029cWSzw6coVPEcWrOXzza0gADY8XftGl1ybh5y43gVeXq7dH/ANinz9FxIBZQABi2p9zN8D/oU9Ub0PNe7LnVCzqgBgAKGVpIBZ0jtrOKnay7xSbtblOUK7f4tWcsI2NIAAuWL72fS6nb1xX8ZxqlowXApbEczqAAEhxt57HsGb2QmtHcKc/ZAaV40Ze7STvRj0p+uzWnmYq8Je6N6HSBV1vAAADnrCDOqvbTb1xZLPDpyhU8Rxas5YBtaQABseLv2jS65Nw85cbwKvL1duj/AOxT5+i4kAsoAAxbU+5m+B/0KeqN6HmvdlzqhZ1QAwAFDK0kAs6R21nFTtZd4pN2tynKFdv8WrOWEbGkAAXLF97PpdTt64r+M41S0YLgUtiOZ1AACQ4289j2DN7ITWjuFOfsgNK8aMvdpJ3ox6U/XZrTzMVeEvdG9DpAq63gAABz1hBnVXtpt64slnh05QqeI4tWcsA2tIAA2PF37Rpdcm4ecuN4FXl6u3R/9inz9FxIBZQABi2p9zN8D/oU9Ub0PNe7LnVCzqgBgAKGVpIBZ0jtrOKnay7xSbtblOUK7f4tWcsI2NIAAuWL72fS6nb1xX8ZxqlowXApbEczqAAEhxt57HsGb2QmtHcKc/ZAaV40Ze7STvRj0p+uzWnmYq8Je6N6HSBV1vAAADnrCDOqvbTb1xZLPDpyhU8Rxas5YBtaQABseLv2jS65Nw85cbwKvL1duj/7FPn6LiQCygADFtT7mb4H/Qp6o3oea92XOqFnVADAAUMrSQCzpHbWcVO1l3ik3a3KcoV2/wAWrOWEbGkAAXLF97PpdTt64r+M41S0YLgUtiOZ1AACQ4289j2DN7ITWjuFOfsgNK8aMvdpJ3ox6U/XZrTzMVeEvdG9DpAq63gAABz1hBnVXtpt64slnh05QqeI4tWcsA2tIAA2PF37Rpdcm4ecuN4FXl6u3R/9inz9FxIBZQABi2p9zN8D/oU9Ub0PNe7LnVCzqgBgAKGVpIBZ0jtrOKnay7xSbtblOUK7f4tWcsI2NIAAuWL72fS6nb1xX8ZxqlowXApbEczqAAEhxt57HsGb2QmtHcKc/ZAaV40Ze7STvRj0p+uzWnmYq8Je6N6HSBV1vAAADnrCDOqvbTb1xZLPDpyhU8Rxas5YBtaQABseLv2jS65Nw85cbwKvL1duj/7FPn6LiQCygADFtT7mb4H/AEKeqN6HmvdlzqhZ1QAwAFDK0kAs6R21nFTtZd4pN2tynKFdv8WrOWEbGkAAWfAS1aenoKaKeohY5Ede10jGuT/UcvOiqQWKt1zeqmInosuDuURYpiZjq+9lul0qn8WPic+yucs9HTtbfNHUy3S6VT+LHxGyucs9Da2+aOplul0qn8WPiNlc5Z6G1t80dUqxpVLKusjkpZGSN9CxOUxyOS/0knNenbzp+pL4CmabcxMfVBaTqiq7Gqfo087kc9IFuc1V708zFXg9Ub0Ogct0ulU/ix8St7K5yz0Wza2+aOplul0qn8WPiNlc5Z6G1t80dTLdLpVP4sfEbK5yz0Nrb5o6mW6XSqfxY+I2VzlnobW3zR1Qi3XpJU1T2Kiossqoqc6KiyuVFTvQsNmNVunKFXxE67tWr7ywTY0gADYMApm09fTS1DmsaiyXucqNan+g9EvVdZzYuJmzVEfj1dmBmIv0zP59Fly3S6VT+LHxIPZXOWeixbW3zR1Mt0ulU/ix8RsrnLPQ2tvmjqZbpdKp/Fj4jZXOWehtbfNHVjWlbNM+GZramnVVY9ERJI719VfeeqLVfaj+M9Hmu7R2Z/lHVA0LGqYAAKGVpIBZ0jtrOKnay7xSbtblOUK7f4tWcsI2NIAAAAAAAAAAAAAAAAAAAAAAAAAAAAAUMrSQCzpHbWcVO1l3ik3a3KcoV2/xas5YRsaQAAAAAAAAAAAAAAAAAAAAAAAAAAAAAoZWkgFnS/DCidQVtVDInTI6RvvbIvLb9V2tCYw1cVWqZj/tSAxlE0XqonPq+Mb3MAAAAAAAAAAAAAAAAAAAAAAAAAAAAAe9BSOr5I6ODndK5GJ+Zbr9Xb8jzXVFFM1T9Gy3RNdcUx9XQWT2dyla7crZ2IfCw3wTbhExJYFRlTGlzHL1Xp08h3u7l7L/AHnThcTNmdU+EuTGYSL8a48YSC07Knsl3orRhfEvRe5PVd8Lk5nfJSaou0XI10zrV+5ZuW51VxqYV5say8BeAvAXgLwF4C8BeAvAXgLwF4C8BeAvAXgLwF4C8BeAvAXgLwMihopbQd6GhjfK7uYiuu13dCazzXXTRGuqdT3RbrrnVTGtVsA8C8irlC07lqFS5rUuVIUVOfn7XdnN0dHPeQ+Lxe0/jT4eqdwWC2X86970bscCRAPKq6jtRmnxYq8Hwjc1AAAAAAAAAAAAAAAAAAAAAAAAAAAfZs7qIaq/Fso8GSeXoA//2Q=="/>
          <p:cNvSpPr>
            <a:spLocks noChangeAspect="1" noChangeArrowheads="1"/>
          </p:cNvSpPr>
          <p:nvPr/>
        </p:nvSpPr>
        <p:spPr bwMode="auto">
          <a:xfrm>
            <a:off x="1984375" y="1603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Subtitle 3"/>
          <p:cNvSpPr>
            <a:spLocks noGrp="1"/>
          </p:cNvSpPr>
          <p:nvPr>
            <p:ph type="subTitle" idx="1"/>
          </p:nvPr>
        </p:nvSpPr>
        <p:spPr>
          <a:xfrm>
            <a:off x="2740152" y="3810000"/>
            <a:ext cx="6861048" cy="381000"/>
          </a:xfrm>
        </p:spPr>
        <p:txBody>
          <a:bodyPr>
            <a:normAutofit lnSpcReduction="10000"/>
          </a:bodyPr>
          <a:lstStyle/>
          <a:p>
            <a:pPr algn="ctr"/>
            <a:r>
              <a:rPr lang="en-US" dirty="0"/>
              <a:t>1. Introduction to Data Science</a:t>
            </a:r>
          </a:p>
        </p:txBody>
      </p:sp>
    </p:spTree>
    <p:extLst>
      <p:ext uri="{BB962C8B-B14F-4D97-AF65-F5344CB8AC3E}">
        <p14:creationId xmlns:p14="http://schemas.microsoft.com/office/powerpoint/2010/main" val="3155284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When There Is No Data </a:t>
            </a:r>
          </a:p>
        </p:txBody>
      </p:sp>
      <p:sp>
        <p:nvSpPr>
          <p:cNvPr id="3" name="Slide Number Placeholder 2"/>
          <p:cNvSpPr>
            <a:spLocks noGrp="1"/>
          </p:cNvSpPr>
          <p:nvPr>
            <p:ph type="sldNum" sz="quarter" idx="12"/>
          </p:nvPr>
        </p:nvSpPr>
        <p:spPr/>
        <p:txBody>
          <a:bodyPr/>
          <a:lstStyle/>
          <a:p>
            <a:fld id="{F8328964-332A-4115-BBD0-419F6E8FE1FF}" type="slidenum">
              <a:rPr lang="en-US" smtClean="0"/>
              <a:t>10</a:t>
            </a:fld>
            <a:endParaRPr lang="en-US"/>
          </a:p>
        </p:txBody>
      </p:sp>
      <p:sp>
        <p:nvSpPr>
          <p:cNvPr id="4" name="Content Placeholder 3"/>
          <p:cNvSpPr>
            <a:spLocks noGrp="1"/>
          </p:cNvSpPr>
          <p:nvPr>
            <p:ph sz="quarter" idx="1"/>
          </p:nvPr>
        </p:nvSpPr>
        <p:spPr>
          <a:xfrm>
            <a:off x="609600" y="1219200"/>
            <a:ext cx="5334000" cy="2743200"/>
          </a:xfrm>
        </p:spPr>
        <p:txBody>
          <a:bodyPr/>
          <a:lstStyle/>
          <a:p>
            <a:r>
              <a:rPr lang="en-US" dirty="0"/>
              <a:t>Cannot use data (evidence) to support your belief (theory)</a:t>
            </a:r>
          </a:p>
        </p:txBody>
      </p:sp>
      <p:pic>
        <p:nvPicPr>
          <p:cNvPr id="1026" name="Picture 2" descr="https://upload.wikimedia.org/wikipedia/commons/thumb/0/0a/Giacomo_di_Chirico_-_He_Loves_Me%2C_He_Loves_Me_Not%2C_1872.jpg/800px-Giacomo_di_Chirico_-_He_Loves_Me%2C_He_Loves_Me_Not%2C_187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027601"/>
            <a:ext cx="4267200" cy="52646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3505200"/>
            <a:ext cx="4495800" cy="830997"/>
          </a:xfrm>
          <a:prstGeom prst="rect">
            <a:avLst/>
          </a:prstGeom>
          <a:noFill/>
        </p:spPr>
        <p:txBody>
          <a:bodyPr wrap="square" rtlCol="0">
            <a:spAutoFit/>
          </a:bodyPr>
          <a:lstStyle/>
          <a:p>
            <a:r>
              <a:rPr lang="en-US" sz="2400" dirty="0">
                <a:solidFill>
                  <a:srgbClr val="0070C0"/>
                </a:solidFill>
              </a:rPr>
              <a:t>He Loves Me, He Loves Me Not.</a:t>
            </a:r>
            <a:br>
              <a:rPr lang="en-US" sz="2400" dirty="0"/>
            </a:br>
            <a:r>
              <a:rPr lang="en-US" sz="2400" dirty="0"/>
              <a:t>      ----Giacomo Di Chirico, 1872</a:t>
            </a:r>
          </a:p>
        </p:txBody>
      </p:sp>
    </p:spTree>
    <p:extLst>
      <p:ext uri="{BB962C8B-B14F-4D97-AF65-F5344CB8AC3E}">
        <p14:creationId xmlns:p14="http://schemas.microsoft.com/office/powerpoint/2010/main" val="127502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Era of Big Data</a:t>
            </a:r>
          </a:p>
        </p:txBody>
      </p:sp>
      <p:sp>
        <p:nvSpPr>
          <p:cNvPr id="3" name="Slide Number Placeholder 2"/>
          <p:cNvSpPr>
            <a:spLocks noGrp="1"/>
          </p:cNvSpPr>
          <p:nvPr>
            <p:ph type="sldNum" sz="quarter" idx="12"/>
          </p:nvPr>
        </p:nvSpPr>
        <p:spPr/>
        <p:txBody>
          <a:bodyPr/>
          <a:lstStyle/>
          <a:p>
            <a:fld id="{F8328964-332A-4115-BBD0-419F6E8FE1FF}" type="slidenum">
              <a:rPr lang="en-US" smtClean="0"/>
              <a:t>11</a:t>
            </a:fld>
            <a:endParaRPr lang="en-US"/>
          </a:p>
        </p:txBody>
      </p:sp>
      <p:sp>
        <p:nvSpPr>
          <p:cNvPr id="4" name="Content Placeholder 3"/>
          <p:cNvSpPr>
            <a:spLocks noGrp="1"/>
          </p:cNvSpPr>
          <p:nvPr>
            <p:ph sz="quarter" idx="1"/>
          </p:nvPr>
        </p:nvSpPr>
        <p:spPr>
          <a:xfrm>
            <a:off x="609600" y="1219200"/>
            <a:ext cx="9601200" cy="1981201"/>
          </a:xfrm>
        </p:spPr>
        <p:txBody>
          <a:bodyPr>
            <a:normAutofit fontScale="92500" lnSpcReduction="10000"/>
          </a:bodyPr>
          <a:lstStyle/>
          <a:p>
            <a:r>
              <a:rPr lang="en-US" dirty="0"/>
              <a:t>Big data</a:t>
            </a:r>
          </a:p>
          <a:p>
            <a:pPr lvl="1">
              <a:buFont typeface="Wingdings" panose="05000000000000000000" pitchFamily="2" charset="2"/>
              <a:buChar char="§"/>
            </a:pPr>
            <a:r>
              <a:rPr lang="en-US" dirty="0"/>
              <a:t>Data sets with characteristics beyond the ability of commonly used software tools to capture, curate, manage, and process data within a tolerable elapsed time.</a:t>
            </a:r>
          </a:p>
          <a:p>
            <a:pPr lvl="1"/>
            <a:endParaRPr lang="en-US" dirty="0"/>
          </a:p>
          <a:p>
            <a:r>
              <a:rPr lang="en-US" dirty="0"/>
              <a:t>4Vs Model</a:t>
            </a:r>
          </a:p>
        </p:txBody>
      </p:sp>
      <p:pic>
        <p:nvPicPr>
          <p:cNvPr id="2052" name="Picture 4" descr="EY chart – What is big data? The four V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028950"/>
            <a:ext cx="5619750" cy="32194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895600" y="6477000"/>
            <a:ext cx="6781800" cy="261610"/>
          </a:xfrm>
          <a:prstGeom prst="rect">
            <a:avLst/>
          </a:prstGeom>
          <a:noFill/>
        </p:spPr>
        <p:txBody>
          <a:bodyPr wrap="square" rtlCol="0">
            <a:spAutoFit/>
          </a:bodyPr>
          <a:lstStyle/>
          <a:p>
            <a:pPr algn="ctr"/>
            <a:r>
              <a:rPr lang="en-US" sz="1100" dirty="0"/>
              <a:t>Image source: http://www.ey.com/GL/en/Services/Advisory/EY-big-data-big-opportunities-big-challenges</a:t>
            </a:r>
          </a:p>
        </p:txBody>
      </p:sp>
      <p:grpSp>
        <p:nvGrpSpPr>
          <p:cNvPr id="23" name="Group 22">
            <a:extLst>
              <a:ext uri="{FF2B5EF4-FFF2-40B4-BE49-F238E27FC236}">
                <a16:creationId xmlns:a16="http://schemas.microsoft.com/office/drawing/2014/main" id="{4BA9F185-3D87-524D-84D1-E1C5D272A58E}"/>
              </a:ext>
            </a:extLst>
          </p:cNvPr>
          <p:cNvGrpSpPr/>
          <p:nvPr/>
        </p:nvGrpSpPr>
        <p:grpSpPr>
          <a:xfrm>
            <a:off x="5119370" y="2684672"/>
            <a:ext cx="307800" cy="348480"/>
            <a:chOff x="5119370" y="2684672"/>
            <a:chExt cx="307800" cy="348480"/>
          </a:xfrm>
        </p:grpSpPr>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851C3F00-2A94-5D41-9CB2-18D69FD40A9A}"/>
                    </a:ext>
                  </a:extLst>
                </p14:cNvPr>
                <p14:cNvContentPartPr/>
                <p14:nvPr/>
              </p14:nvContentPartPr>
              <p14:xfrm>
                <a:off x="5119370" y="2684672"/>
                <a:ext cx="212040" cy="327240"/>
              </p14:xfrm>
            </p:contentPart>
          </mc:Choice>
          <mc:Fallback xmlns="">
            <p:pic>
              <p:nvPicPr>
                <p:cNvPr id="21" name="Ink 20">
                  <a:extLst>
                    <a:ext uri="{FF2B5EF4-FFF2-40B4-BE49-F238E27FC236}">
                      <a16:creationId xmlns:a16="http://schemas.microsoft.com/office/drawing/2014/main" id="{851C3F00-2A94-5D41-9CB2-18D69FD40A9A}"/>
                    </a:ext>
                  </a:extLst>
                </p:cNvPr>
                <p:cNvPicPr/>
                <p:nvPr/>
              </p:nvPicPr>
              <p:blipFill>
                <a:blip r:embed="rId5"/>
                <a:stretch>
                  <a:fillRect/>
                </a:stretch>
              </p:blipFill>
              <p:spPr>
                <a:xfrm>
                  <a:off x="5104250" y="2669192"/>
                  <a:ext cx="24264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813B3423-F0D9-034B-8215-60480140DA75}"/>
                    </a:ext>
                  </a:extLst>
                </p14:cNvPr>
                <p14:cNvContentPartPr/>
                <p14:nvPr/>
              </p14:nvContentPartPr>
              <p14:xfrm>
                <a:off x="5133050" y="2984912"/>
                <a:ext cx="294120" cy="48240"/>
              </p14:xfrm>
            </p:contentPart>
          </mc:Choice>
          <mc:Fallback xmlns="">
            <p:pic>
              <p:nvPicPr>
                <p:cNvPr id="22" name="Ink 21">
                  <a:extLst>
                    <a:ext uri="{FF2B5EF4-FFF2-40B4-BE49-F238E27FC236}">
                      <a16:creationId xmlns:a16="http://schemas.microsoft.com/office/drawing/2014/main" id="{813B3423-F0D9-034B-8215-60480140DA75}"/>
                    </a:ext>
                  </a:extLst>
                </p:cNvPr>
                <p:cNvPicPr/>
                <p:nvPr/>
              </p:nvPicPr>
              <p:blipFill>
                <a:blip r:embed="rId7"/>
                <a:stretch>
                  <a:fillRect/>
                </a:stretch>
              </p:blipFill>
              <p:spPr>
                <a:xfrm>
                  <a:off x="5117930" y="2969792"/>
                  <a:ext cx="324360" cy="78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651A857D-6625-314A-9495-3A83F9916BC0}"/>
                  </a:ext>
                </a:extLst>
              </p14:cNvPr>
              <p14:cNvContentPartPr/>
              <p14:nvPr/>
            </p14:nvContentPartPr>
            <p14:xfrm>
              <a:off x="7257410" y="2759552"/>
              <a:ext cx="272880" cy="307440"/>
            </p14:xfrm>
          </p:contentPart>
        </mc:Choice>
        <mc:Fallback xmlns="">
          <p:pic>
            <p:nvPicPr>
              <p:cNvPr id="24" name="Ink 23">
                <a:extLst>
                  <a:ext uri="{FF2B5EF4-FFF2-40B4-BE49-F238E27FC236}">
                    <a16:creationId xmlns:a16="http://schemas.microsoft.com/office/drawing/2014/main" id="{651A857D-6625-314A-9495-3A83F9916BC0}"/>
                  </a:ext>
                </a:extLst>
              </p:cNvPr>
              <p:cNvPicPr/>
              <p:nvPr/>
            </p:nvPicPr>
            <p:blipFill>
              <a:blip r:embed="rId9"/>
              <a:stretch>
                <a:fillRect/>
              </a:stretch>
            </p:blipFill>
            <p:spPr>
              <a:xfrm>
                <a:off x="7241930" y="2744432"/>
                <a:ext cx="30312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EB8FFF84-105D-0E4A-81DC-6BEFE8E52024}"/>
                  </a:ext>
                </a:extLst>
              </p14:cNvPr>
              <p14:cNvContentPartPr/>
              <p14:nvPr/>
            </p14:nvContentPartPr>
            <p14:xfrm>
              <a:off x="4610330" y="5880032"/>
              <a:ext cx="209160" cy="321120"/>
            </p14:xfrm>
          </p:contentPart>
        </mc:Choice>
        <mc:Fallback xmlns="">
          <p:pic>
            <p:nvPicPr>
              <p:cNvPr id="25" name="Ink 24">
                <a:extLst>
                  <a:ext uri="{FF2B5EF4-FFF2-40B4-BE49-F238E27FC236}">
                    <a16:creationId xmlns:a16="http://schemas.microsoft.com/office/drawing/2014/main" id="{EB8FFF84-105D-0E4A-81DC-6BEFE8E52024}"/>
                  </a:ext>
                </a:extLst>
              </p:cNvPr>
              <p:cNvPicPr/>
              <p:nvPr/>
            </p:nvPicPr>
            <p:blipFill>
              <a:blip r:embed="rId11"/>
              <a:stretch>
                <a:fillRect/>
              </a:stretch>
            </p:blipFill>
            <p:spPr>
              <a:xfrm>
                <a:off x="4595210" y="5864912"/>
                <a:ext cx="239400" cy="351720"/>
              </a:xfrm>
              <a:prstGeom prst="rect">
                <a:avLst/>
              </a:prstGeom>
            </p:spPr>
          </p:pic>
        </mc:Fallback>
      </mc:AlternateContent>
      <p:grpSp>
        <p:nvGrpSpPr>
          <p:cNvPr id="28" name="Group 27">
            <a:extLst>
              <a:ext uri="{FF2B5EF4-FFF2-40B4-BE49-F238E27FC236}">
                <a16:creationId xmlns:a16="http://schemas.microsoft.com/office/drawing/2014/main" id="{78D63081-9DDF-BB4D-B4CE-F05737EBFB95}"/>
              </a:ext>
            </a:extLst>
          </p:cNvPr>
          <p:cNvGrpSpPr/>
          <p:nvPr/>
        </p:nvGrpSpPr>
        <p:grpSpPr>
          <a:xfrm>
            <a:off x="7515890" y="5853392"/>
            <a:ext cx="300960" cy="354600"/>
            <a:chOff x="7515890" y="5853392"/>
            <a:chExt cx="300960" cy="354600"/>
          </a:xfrm>
        </p:grpSpPr>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D26B8974-CAEA-4944-9817-A080339894FD}"/>
                    </a:ext>
                  </a:extLst>
                </p14:cNvPr>
                <p14:cNvContentPartPr/>
                <p14:nvPr/>
              </p14:nvContentPartPr>
              <p14:xfrm>
                <a:off x="7515890" y="5880032"/>
                <a:ext cx="259920" cy="198360"/>
              </p14:xfrm>
            </p:contentPart>
          </mc:Choice>
          <mc:Fallback xmlns="">
            <p:pic>
              <p:nvPicPr>
                <p:cNvPr id="26" name="Ink 25">
                  <a:extLst>
                    <a:ext uri="{FF2B5EF4-FFF2-40B4-BE49-F238E27FC236}">
                      <a16:creationId xmlns:a16="http://schemas.microsoft.com/office/drawing/2014/main" id="{D26B8974-CAEA-4944-9817-A080339894FD}"/>
                    </a:ext>
                  </a:extLst>
                </p:cNvPr>
                <p:cNvPicPr/>
                <p:nvPr/>
              </p:nvPicPr>
              <p:blipFill>
                <a:blip r:embed="rId13"/>
                <a:stretch>
                  <a:fillRect/>
                </a:stretch>
              </p:blipFill>
              <p:spPr>
                <a:xfrm>
                  <a:off x="7500770" y="5864912"/>
                  <a:ext cx="2901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A5EBF2C6-51C2-E24D-A8D3-E8C2228D5EE8}"/>
                    </a:ext>
                  </a:extLst>
                </p14:cNvPr>
                <p14:cNvContentPartPr/>
                <p14:nvPr/>
              </p14:nvContentPartPr>
              <p14:xfrm>
                <a:off x="7713890" y="5853392"/>
                <a:ext cx="102960" cy="354600"/>
              </p14:xfrm>
            </p:contentPart>
          </mc:Choice>
          <mc:Fallback xmlns="">
            <p:pic>
              <p:nvPicPr>
                <p:cNvPr id="27" name="Ink 26">
                  <a:extLst>
                    <a:ext uri="{FF2B5EF4-FFF2-40B4-BE49-F238E27FC236}">
                      <a16:creationId xmlns:a16="http://schemas.microsoft.com/office/drawing/2014/main" id="{A5EBF2C6-51C2-E24D-A8D3-E8C2228D5EE8}"/>
                    </a:ext>
                  </a:extLst>
                </p:cNvPr>
                <p:cNvPicPr/>
                <p:nvPr/>
              </p:nvPicPr>
              <p:blipFill>
                <a:blip r:embed="rId15"/>
                <a:stretch>
                  <a:fillRect/>
                </a:stretch>
              </p:blipFill>
              <p:spPr>
                <a:xfrm>
                  <a:off x="7698770" y="5838272"/>
                  <a:ext cx="133200" cy="385200"/>
                </a:xfrm>
                <a:prstGeom prst="rect">
                  <a:avLst/>
                </a:prstGeom>
              </p:spPr>
            </p:pic>
          </mc:Fallback>
        </mc:AlternateContent>
      </p:grpSp>
    </p:spTree>
    <p:extLst>
      <p:ext uri="{BB962C8B-B14F-4D97-AF65-F5344CB8AC3E}">
        <p14:creationId xmlns:p14="http://schemas.microsoft.com/office/powerpoint/2010/main" val="4883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Data vs Unstructured Data</a:t>
            </a:r>
          </a:p>
        </p:txBody>
      </p:sp>
      <p:sp>
        <p:nvSpPr>
          <p:cNvPr id="3" name="Slide Number Placeholder 2"/>
          <p:cNvSpPr>
            <a:spLocks noGrp="1"/>
          </p:cNvSpPr>
          <p:nvPr>
            <p:ph type="sldNum" sz="quarter" idx="12"/>
          </p:nvPr>
        </p:nvSpPr>
        <p:spPr/>
        <p:txBody>
          <a:bodyPr/>
          <a:lstStyle/>
          <a:p>
            <a:fld id="{F8328964-332A-4115-BBD0-419F6E8FE1FF}" type="slidenum">
              <a:rPr lang="en-US" smtClean="0"/>
              <a:t>12</a:t>
            </a:fld>
            <a:endParaRPr lang="en-US"/>
          </a:p>
        </p:txBody>
      </p:sp>
      <p:pic>
        <p:nvPicPr>
          <p:cNvPr id="1026" name="Picture 2" descr="https://www.oriresults.com/wp-content/uploads/Blog-Whats-Hiding-in-Your-Unstructured-Data-1000x592px.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26131" y="1219200"/>
            <a:ext cx="8339738" cy="493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00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Relational DBMS</a:t>
            </a:r>
          </a:p>
        </p:txBody>
      </p:sp>
      <p:sp>
        <p:nvSpPr>
          <p:cNvPr id="3" name="Slide Number Placeholder 2"/>
          <p:cNvSpPr>
            <a:spLocks noGrp="1"/>
          </p:cNvSpPr>
          <p:nvPr>
            <p:ph type="sldNum" sz="quarter" idx="12"/>
          </p:nvPr>
        </p:nvSpPr>
        <p:spPr/>
        <p:txBody>
          <a:bodyPr/>
          <a:lstStyle/>
          <a:p>
            <a:fld id="{F8328964-332A-4115-BBD0-419F6E8FE1FF}" type="slidenum">
              <a:rPr lang="en-US" smtClean="0"/>
              <a:t>13</a:t>
            </a:fld>
            <a:endParaRPr lang="en-US"/>
          </a:p>
        </p:txBody>
      </p:sp>
      <p:sp>
        <p:nvSpPr>
          <p:cNvPr id="4" name="Content Placeholder 3"/>
          <p:cNvSpPr>
            <a:spLocks noGrp="1"/>
          </p:cNvSpPr>
          <p:nvPr>
            <p:ph sz="quarter" idx="1"/>
          </p:nvPr>
        </p:nvSpPr>
        <p:spPr/>
        <p:txBody>
          <a:bodyPr/>
          <a:lstStyle/>
          <a:p>
            <a:r>
              <a:rPr lang="en-US" dirty="0"/>
              <a:t>RDBMS</a:t>
            </a:r>
          </a:p>
          <a:p>
            <a:pPr lvl="1">
              <a:buFont typeface="Wingdings" panose="05000000000000000000" pitchFamily="2" charset="2"/>
              <a:buChar char="§"/>
            </a:pPr>
            <a:r>
              <a:rPr lang="en-US" dirty="0"/>
              <a:t>Bases on E.F. </a:t>
            </a:r>
            <a:r>
              <a:rPr lang="en-US" dirty="0" err="1"/>
              <a:t>Codd</a:t>
            </a:r>
            <a:r>
              <a:rPr lang="en-US" dirty="0"/>
              <a:t> model</a:t>
            </a:r>
          </a:p>
          <a:p>
            <a:pPr lvl="1">
              <a:buFont typeface="Wingdings" panose="05000000000000000000" pitchFamily="2" charset="2"/>
              <a:buChar char="§"/>
            </a:pPr>
            <a:r>
              <a:rPr lang="en-US" dirty="0"/>
              <a:t>Provides good support for ACID (Atomicity, Consistency, Isolation and Durability)</a:t>
            </a:r>
          </a:p>
          <a:p>
            <a:endParaRPr lang="en-US" dirty="0"/>
          </a:p>
          <a:p>
            <a:r>
              <a:rPr lang="en-US" dirty="0"/>
              <a:t>Limitations to deal with big data</a:t>
            </a:r>
          </a:p>
          <a:p>
            <a:pPr lvl="1">
              <a:buFont typeface="Wingdings" panose="05000000000000000000" pitchFamily="2" charset="2"/>
              <a:buChar char="§"/>
            </a:pPr>
            <a:r>
              <a:rPr lang="en-US" dirty="0"/>
              <a:t>Scalability: expensive and hard to scale</a:t>
            </a:r>
          </a:p>
          <a:p>
            <a:pPr lvl="1">
              <a:buFont typeface="Wingdings" panose="05000000000000000000" pitchFamily="2" charset="2"/>
              <a:buChar char="§"/>
            </a:pPr>
            <a:r>
              <a:rPr lang="en-US" dirty="0"/>
              <a:t>Complexity: data fit into a predefined schema (table structure)</a:t>
            </a:r>
          </a:p>
          <a:p>
            <a:pPr lvl="1">
              <a:buFont typeface="Wingdings" panose="05000000000000000000" pitchFamily="2" charset="2"/>
              <a:buChar char="§"/>
            </a:pPr>
            <a:r>
              <a:rPr lang="en-US" dirty="0"/>
              <a:t>Performance/Speed: data join is very time consuming</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B0D7C560-E1C0-0943-85E5-5C52DEDB256A}"/>
                  </a:ext>
                </a:extLst>
              </p14:cNvPr>
              <p14:cNvContentPartPr/>
              <p14:nvPr/>
            </p14:nvContentPartPr>
            <p14:xfrm>
              <a:off x="1132010" y="3613112"/>
              <a:ext cx="1321920" cy="123120"/>
            </p14:xfrm>
          </p:contentPart>
        </mc:Choice>
        <mc:Fallback xmlns="">
          <p:pic>
            <p:nvPicPr>
              <p:cNvPr id="12" name="Ink 11">
                <a:extLst>
                  <a:ext uri="{FF2B5EF4-FFF2-40B4-BE49-F238E27FC236}">
                    <a16:creationId xmlns:a16="http://schemas.microsoft.com/office/drawing/2014/main" id="{B0D7C560-E1C0-0943-85E5-5C52DEDB256A}"/>
                  </a:ext>
                </a:extLst>
              </p:cNvPr>
              <p:cNvPicPr/>
              <p:nvPr/>
            </p:nvPicPr>
            <p:blipFill>
              <a:blip r:embed="rId4"/>
              <a:stretch>
                <a:fillRect/>
              </a:stretch>
            </p:blipFill>
            <p:spPr>
              <a:xfrm>
                <a:off x="1078010" y="3505472"/>
                <a:ext cx="142956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E77F13AE-2DE5-1146-AED7-8B8ACDB71D3E}"/>
                  </a:ext>
                </a:extLst>
              </p14:cNvPr>
              <p14:cNvContentPartPr/>
              <p14:nvPr/>
            </p14:nvContentPartPr>
            <p14:xfrm>
              <a:off x="1179530" y="4091192"/>
              <a:ext cx="1519920" cy="136800"/>
            </p14:xfrm>
          </p:contentPart>
        </mc:Choice>
        <mc:Fallback xmlns="">
          <p:pic>
            <p:nvPicPr>
              <p:cNvPr id="13" name="Ink 12">
                <a:extLst>
                  <a:ext uri="{FF2B5EF4-FFF2-40B4-BE49-F238E27FC236}">
                    <a16:creationId xmlns:a16="http://schemas.microsoft.com/office/drawing/2014/main" id="{E77F13AE-2DE5-1146-AED7-8B8ACDB71D3E}"/>
                  </a:ext>
                </a:extLst>
              </p:cNvPr>
              <p:cNvPicPr/>
              <p:nvPr/>
            </p:nvPicPr>
            <p:blipFill>
              <a:blip r:embed="rId6"/>
              <a:stretch>
                <a:fillRect/>
              </a:stretch>
            </p:blipFill>
            <p:spPr>
              <a:xfrm>
                <a:off x="1125890" y="3983192"/>
                <a:ext cx="16275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AC996FED-CE97-6140-9A12-3FCDB2174BE6}"/>
                  </a:ext>
                </a:extLst>
              </p14:cNvPr>
              <p14:cNvContentPartPr/>
              <p14:nvPr/>
            </p14:nvContentPartPr>
            <p14:xfrm>
              <a:off x="1316330" y="4480352"/>
              <a:ext cx="1410840" cy="82440"/>
            </p14:xfrm>
          </p:contentPart>
        </mc:Choice>
        <mc:Fallback xmlns="">
          <p:pic>
            <p:nvPicPr>
              <p:cNvPr id="14" name="Ink 13">
                <a:extLst>
                  <a:ext uri="{FF2B5EF4-FFF2-40B4-BE49-F238E27FC236}">
                    <a16:creationId xmlns:a16="http://schemas.microsoft.com/office/drawing/2014/main" id="{AC996FED-CE97-6140-9A12-3FCDB2174BE6}"/>
                  </a:ext>
                </a:extLst>
              </p:cNvPr>
              <p:cNvPicPr/>
              <p:nvPr/>
            </p:nvPicPr>
            <p:blipFill>
              <a:blip r:embed="rId8"/>
              <a:stretch>
                <a:fillRect/>
              </a:stretch>
            </p:blipFill>
            <p:spPr>
              <a:xfrm>
                <a:off x="1262330" y="4372352"/>
                <a:ext cx="1518480" cy="298080"/>
              </a:xfrm>
              <a:prstGeom prst="rect">
                <a:avLst/>
              </a:prstGeom>
            </p:spPr>
          </p:pic>
        </mc:Fallback>
      </mc:AlternateContent>
    </p:spTree>
    <p:extLst>
      <p:ext uri="{BB962C8B-B14F-4D97-AF65-F5344CB8AC3E}">
        <p14:creationId xmlns:p14="http://schemas.microsoft.com/office/powerpoint/2010/main" val="337860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Projected growth of unstructured &amp; structured data </a:t>
            </a:r>
            <a:r>
              <a:rPr lang="en-US" sz="2000" dirty="0"/>
              <a:t>(</a:t>
            </a:r>
            <a:r>
              <a:rPr lang="en-US" sz="2000" dirty="0" err="1"/>
              <a:t>Dhar</a:t>
            </a:r>
            <a:r>
              <a:rPr lang="en-US" sz="2000" dirty="0"/>
              <a:t> 2013)</a:t>
            </a:r>
            <a:endParaRPr lang="en-US" sz="2800" dirty="0"/>
          </a:p>
        </p:txBody>
      </p:sp>
      <p:sp>
        <p:nvSpPr>
          <p:cNvPr id="3" name="Slide Number Placeholder 2"/>
          <p:cNvSpPr>
            <a:spLocks noGrp="1"/>
          </p:cNvSpPr>
          <p:nvPr>
            <p:ph type="sldNum" sz="quarter" idx="12"/>
          </p:nvPr>
        </p:nvSpPr>
        <p:spPr/>
        <p:txBody>
          <a:bodyPr/>
          <a:lstStyle/>
          <a:p>
            <a:fld id="{F8328964-332A-4115-BBD0-419F6E8FE1FF}" type="slidenum">
              <a:rPr lang="en-US" smtClean="0"/>
              <a:t>14</a:t>
            </a:fld>
            <a:endParaRPr lang="en-US"/>
          </a:p>
        </p:txBody>
      </p:sp>
      <p:pic>
        <p:nvPicPr>
          <p:cNvPr id="6" name="Picture 5"/>
          <p:cNvPicPr>
            <a:picLocks noChangeAspect="1"/>
          </p:cNvPicPr>
          <p:nvPr/>
        </p:nvPicPr>
        <p:blipFill>
          <a:blip r:embed="rId2"/>
          <a:stretch>
            <a:fillRect/>
          </a:stretch>
        </p:blipFill>
        <p:spPr>
          <a:xfrm>
            <a:off x="2362200" y="1371601"/>
            <a:ext cx="7574366" cy="4510865"/>
          </a:xfrm>
          <a:prstGeom prst="rect">
            <a:avLst/>
          </a:prstGeom>
        </p:spPr>
      </p:pic>
    </p:spTree>
    <p:extLst>
      <p:ext uri="{BB962C8B-B14F-4D97-AF65-F5344CB8AC3E}">
        <p14:creationId xmlns:p14="http://schemas.microsoft.com/office/powerpoint/2010/main" val="1399662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Ecosystem</a:t>
            </a:r>
          </a:p>
        </p:txBody>
      </p:sp>
      <p:sp>
        <p:nvSpPr>
          <p:cNvPr id="3" name="Slide Number Placeholder 2"/>
          <p:cNvSpPr>
            <a:spLocks noGrp="1"/>
          </p:cNvSpPr>
          <p:nvPr>
            <p:ph type="sldNum" sz="quarter" idx="12"/>
          </p:nvPr>
        </p:nvSpPr>
        <p:spPr/>
        <p:txBody>
          <a:bodyPr/>
          <a:lstStyle/>
          <a:p>
            <a:fld id="{F8328964-332A-4115-BBD0-419F6E8FE1FF}" type="slidenum">
              <a:rPr lang="en-US" smtClean="0"/>
              <a:t>15</a:t>
            </a:fld>
            <a:endParaRPr lang="en-US"/>
          </a:p>
        </p:txBody>
      </p:sp>
      <p:sp>
        <p:nvSpPr>
          <p:cNvPr id="4" name="Content Placeholder 3"/>
          <p:cNvSpPr>
            <a:spLocks noGrp="1"/>
          </p:cNvSpPr>
          <p:nvPr>
            <p:ph sz="quarter" idx="1"/>
          </p:nvPr>
        </p:nvSpPr>
        <p:spPr/>
        <p:txBody>
          <a:bodyPr/>
          <a:lstStyle/>
          <a:p>
            <a:r>
              <a:rPr lang="en-US" dirty="0"/>
              <a:t>To better handle big data, many technologies have been proposed. These technologies form the big data ecosystem.</a:t>
            </a:r>
          </a:p>
          <a:p>
            <a:r>
              <a:rPr lang="en-US" dirty="0"/>
              <a:t>The big data ecosystem provides a framework for handling big data in the whole process, from big data processing to big data storage, to big data analytics.</a:t>
            </a:r>
          </a:p>
          <a:p>
            <a:endParaRPr lang="en-US" dirty="0"/>
          </a:p>
        </p:txBody>
      </p:sp>
      <p:pic>
        <p:nvPicPr>
          <p:cNvPr id="5" name="Picture 2" descr="http://blogs.gartner.com/martin-kihn/files/2015/10/graph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3189454"/>
            <a:ext cx="7848600" cy="31051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43200" y="6432209"/>
            <a:ext cx="7162800" cy="307777"/>
          </a:xfrm>
          <a:prstGeom prst="rect">
            <a:avLst/>
          </a:prstGeom>
          <a:noFill/>
        </p:spPr>
        <p:txBody>
          <a:bodyPr wrap="square" rtlCol="0">
            <a:spAutoFit/>
          </a:bodyPr>
          <a:lstStyle/>
          <a:p>
            <a:r>
              <a:rPr lang="en-US" sz="1400" dirty="0"/>
              <a:t>Source: http://blogs.gartner.com/martin-kihn/what-marketers-should-know-about-big-data/</a:t>
            </a:r>
          </a:p>
        </p:txBody>
      </p:sp>
    </p:spTree>
    <p:extLst>
      <p:ext uri="{BB962C8B-B14F-4D97-AF65-F5344CB8AC3E}">
        <p14:creationId xmlns:p14="http://schemas.microsoft.com/office/powerpoint/2010/main" val="696642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adoop clu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6782" y="1905000"/>
            <a:ext cx="4953000" cy="38481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Hadoop</a:t>
            </a:r>
          </a:p>
        </p:txBody>
      </p:sp>
      <p:sp>
        <p:nvSpPr>
          <p:cNvPr id="3" name="Slide Number Placeholder 2"/>
          <p:cNvSpPr>
            <a:spLocks noGrp="1"/>
          </p:cNvSpPr>
          <p:nvPr>
            <p:ph type="sldNum" sz="quarter" idx="12"/>
          </p:nvPr>
        </p:nvSpPr>
        <p:spPr/>
        <p:txBody>
          <a:bodyPr/>
          <a:lstStyle/>
          <a:p>
            <a:fld id="{F8328964-332A-4115-BBD0-419F6E8FE1FF}" type="slidenum">
              <a:rPr lang="en-US" smtClean="0"/>
              <a:t>16</a:t>
            </a:fld>
            <a:endParaRPr lang="en-US"/>
          </a:p>
        </p:txBody>
      </p:sp>
      <p:sp>
        <p:nvSpPr>
          <p:cNvPr id="4" name="Content Placeholder 3"/>
          <p:cNvSpPr>
            <a:spLocks noGrp="1"/>
          </p:cNvSpPr>
          <p:nvPr>
            <p:ph sz="quarter" idx="1"/>
          </p:nvPr>
        </p:nvSpPr>
        <p:spPr/>
        <p:txBody>
          <a:bodyPr>
            <a:normAutofit/>
          </a:bodyPr>
          <a:lstStyle/>
          <a:p>
            <a:r>
              <a:rPr lang="en-US" sz="2000" dirty="0"/>
              <a:t>An open-source framework for distributed storage and distributed processing of very large data sets on computer clusters built from commodity hardware</a:t>
            </a:r>
          </a:p>
          <a:p>
            <a:r>
              <a:rPr lang="en-US" sz="2000" dirty="0"/>
              <a:t>Based on the idea of Google File System</a:t>
            </a:r>
          </a:p>
          <a:p>
            <a:r>
              <a:rPr lang="en-US" sz="2000" dirty="0"/>
              <a:t>Consists of two main layers</a:t>
            </a:r>
          </a:p>
          <a:p>
            <a:pPr lvl="1">
              <a:buFont typeface="Wingdings" panose="05000000000000000000" pitchFamily="2" charset="2"/>
              <a:buChar char="§"/>
            </a:pPr>
            <a:r>
              <a:rPr lang="en-US" sz="1800" dirty="0"/>
              <a:t>Hadoop distributed file system (HDFS)</a:t>
            </a:r>
          </a:p>
          <a:p>
            <a:pPr lvl="1">
              <a:buFont typeface="Wingdings" panose="05000000000000000000" pitchFamily="2" charset="2"/>
              <a:buChar char="§"/>
            </a:pPr>
            <a:r>
              <a:rPr lang="en-US" sz="1800" dirty="0"/>
              <a:t>MapReduce: processing engine</a:t>
            </a:r>
          </a:p>
          <a:p>
            <a:r>
              <a:rPr lang="en-US" sz="2000" dirty="0"/>
              <a:t>Hadoop Design Principles</a:t>
            </a:r>
          </a:p>
          <a:p>
            <a:pPr lvl="1"/>
            <a:r>
              <a:rPr lang="en-US" sz="1700" dirty="0"/>
              <a:t>Process big data in parallel</a:t>
            </a:r>
          </a:p>
          <a:p>
            <a:pPr lvl="1"/>
            <a:r>
              <a:rPr lang="en-US" sz="1700" dirty="0"/>
              <a:t>Run on cheap commodity hardware</a:t>
            </a:r>
          </a:p>
          <a:p>
            <a:pPr lvl="1"/>
            <a:r>
              <a:rPr lang="en-US" sz="1700" dirty="0"/>
              <a:t>Be fault-tolerant and robust (self-healing)</a:t>
            </a:r>
          </a:p>
          <a:p>
            <a:pPr marL="274320" lvl="1" indent="0">
              <a:buNone/>
            </a:pPr>
            <a:endParaRPr lang="en-US" sz="1700" dirty="0"/>
          </a:p>
          <a:p>
            <a:pPr>
              <a:buFont typeface="Wingdings" panose="05000000000000000000" pitchFamily="2" charset="2"/>
              <a:buChar char="§"/>
            </a:pPr>
            <a:endParaRPr lang="en-US" sz="2100" dirty="0"/>
          </a:p>
          <a:p>
            <a:endParaRPr lang="en-US" sz="2000" dirty="0"/>
          </a:p>
          <a:p>
            <a:endParaRPr lang="en-US" sz="2000" dirty="0"/>
          </a:p>
        </p:txBody>
      </p:sp>
      <p:pic>
        <p:nvPicPr>
          <p:cNvPr id="3074" name="Picture 2" descr="Hadoop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1" y="25588"/>
            <a:ext cx="3432175" cy="889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469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Big Data and Hadoop</a:t>
            </a:r>
          </a:p>
        </p:txBody>
      </p:sp>
      <p:sp>
        <p:nvSpPr>
          <p:cNvPr id="3" name="Slide Number Placeholder 2"/>
          <p:cNvSpPr>
            <a:spLocks noGrp="1"/>
          </p:cNvSpPr>
          <p:nvPr>
            <p:ph type="sldNum" sz="quarter" idx="12"/>
          </p:nvPr>
        </p:nvSpPr>
        <p:spPr/>
        <p:txBody>
          <a:bodyPr/>
          <a:lstStyle/>
          <a:p>
            <a:fld id="{F8328964-332A-4115-BBD0-419F6E8FE1FF}" type="slidenum">
              <a:rPr lang="en-US" smtClean="0"/>
              <a:t>17</a:t>
            </a:fld>
            <a:endParaRPr lang="en-US"/>
          </a:p>
        </p:txBody>
      </p:sp>
      <p:pic>
        <p:nvPicPr>
          <p:cNvPr id="7" name="bAyrObl7TYE"/>
          <p:cNvPicPr>
            <a:picLocks noRot="1" noChangeAspect="1"/>
          </p:cNvPicPr>
          <p:nvPr>
            <a:videoFile r:link="rId1"/>
          </p:nvPr>
        </p:nvPicPr>
        <p:blipFill>
          <a:blip r:embed="rId4"/>
          <a:stretch>
            <a:fillRect/>
          </a:stretch>
        </p:blipFill>
        <p:spPr>
          <a:xfrm>
            <a:off x="1447800" y="1066800"/>
            <a:ext cx="9292167" cy="5226845"/>
          </a:xfrm>
          <a:prstGeom prst="rect">
            <a:avLst/>
          </a:prstGeom>
        </p:spPr>
      </p:pic>
    </p:spTree>
    <p:extLst>
      <p:ext uri="{BB962C8B-B14F-4D97-AF65-F5344CB8AC3E}">
        <p14:creationId xmlns:p14="http://schemas.microsoft.com/office/powerpoint/2010/main" val="416990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2"/>
          </p:nvPr>
        </p:nvSpPr>
        <p:spPr/>
        <p:txBody>
          <a:bodyPr/>
          <a:lstStyle/>
          <a:p>
            <a:fld id="{F8328964-332A-4115-BBD0-419F6E8FE1FF}" type="slidenum">
              <a:rPr lang="en-US" smtClean="0"/>
              <a:t>18</a:t>
            </a:fld>
            <a:endParaRPr lang="en-US"/>
          </a:p>
        </p:txBody>
      </p:sp>
      <p:sp>
        <p:nvSpPr>
          <p:cNvPr id="4" name="Content Placeholder 3"/>
          <p:cNvSpPr>
            <a:spLocks noGrp="1"/>
          </p:cNvSpPr>
          <p:nvPr>
            <p:ph sz="quarter" idx="1"/>
          </p:nvPr>
        </p:nvSpPr>
        <p:spPr/>
        <p:txBody>
          <a:bodyPr/>
          <a:lstStyle/>
          <a:p>
            <a:r>
              <a:rPr lang="en-US" dirty="0"/>
              <a:t>What is data science?</a:t>
            </a:r>
          </a:p>
          <a:p>
            <a:r>
              <a:rPr lang="en-US" dirty="0"/>
              <a:t>Big data</a:t>
            </a:r>
          </a:p>
          <a:p>
            <a:r>
              <a:rPr lang="en-US" dirty="0">
                <a:solidFill>
                  <a:srgbClr val="00B050"/>
                </a:solidFill>
              </a:rPr>
              <a:t>Work as a data scientist</a:t>
            </a:r>
          </a:p>
          <a:p>
            <a:r>
              <a:rPr lang="en-US" dirty="0"/>
              <a:t>Ethical conduct in data science</a:t>
            </a:r>
          </a:p>
          <a:p>
            <a:endParaRPr lang="en-US" dirty="0"/>
          </a:p>
          <a:p>
            <a:endParaRPr lang="en-US" dirty="0"/>
          </a:p>
        </p:txBody>
      </p:sp>
    </p:spTree>
    <p:extLst>
      <p:ext uri="{BB962C8B-B14F-4D97-AF65-F5344CB8AC3E}">
        <p14:creationId xmlns:p14="http://schemas.microsoft.com/office/powerpoint/2010/main" val="4071323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2"/>
            <a:ext cx="9906000" cy="766953"/>
          </a:xfrm>
        </p:spPr>
        <p:txBody>
          <a:bodyPr>
            <a:noAutofit/>
          </a:bodyPr>
          <a:lstStyle/>
          <a:p>
            <a:r>
              <a:rPr lang="en-US" sz="2800" dirty="0"/>
              <a:t>Data Scientist: the “Sexist” Job of the 21</a:t>
            </a:r>
            <a:r>
              <a:rPr lang="en-US" sz="2800" baseline="30000" dirty="0"/>
              <a:t>st</a:t>
            </a:r>
            <a:r>
              <a:rPr lang="en-US" sz="2800" dirty="0"/>
              <a:t> Century</a:t>
            </a:r>
          </a:p>
        </p:txBody>
      </p:sp>
      <p:sp>
        <p:nvSpPr>
          <p:cNvPr id="3" name="Slide Number Placeholder 2"/>
          <p:cNvSpPr>
            <a:spLocks noGrp="1"/>
          </p:cNvSpPr>
          <p:nvPr>
            <p:ph type="sldNum" sz="quarter" idx="12"/>
          </p:nvPr>
        </p:nvSpPr>
        <p:spPr/>
        <p:txBody>
          <a:bodyPr/>
          <a:lstStyle/>
          <a:p>
            <a:fld id="{F8328964-332A-4115-BBD0-419F6E8FE1FF}" type="slidenum">
              <a:rPr lang="en-US" smtClean="0"/>
              <a:t>19</a:t>
            </a:fld>
            <a:endParaRPr lang="en-US"/>
          </a:p>
        </p:txBody>
      </p:sp>
      <p:sp>
        <p:nvSpPr>
          <p:cNvPr id="4" name="Content Placeholder 3"/>
          <p:cNvSpPr>
            <a:spLocks noGrp="1"/>
          </p:cNvSpPr>
          <p:nvPr>
            <p:ph sz="quarter" idx="1"/>
          </p:nvPr>
        </p:nvSpPr>
        <p:spPr/>
        <p:txBody>
          <a:bodyPr/>
          <a:lstStyle/>
          <a:p>
            <a:r>
              <a:rPr lang="en-US" dirty="0"/>
              <a:t>Top 1 in 50 best jobs in America (2017)</a:t>
            </a:r>
          </a:p>
        </p:txBody>
      </p:sp>
      <p:sp>
        <p:nvSpPr>
          <p:cNvPr id="6" name="Rectangle 5"/>
          <p:cNvSpPr/>
          <p:nvPr/>
        </p:nvSpPr>
        <p:spPr>
          <a:xfrm>
            <a:off x="1143000" y="6062246"/>
            <a:ext cx="7239000" cy="338554"/>
          </a:xfrm>
          <a:prstGeom prst="rect">
            <a:avLst/>
          </a:prstGeom>
        </p:spPr>
        <p:txBody>
          <a:bodyPr wrap="square">
            <a:spAutoFit/>
          </a:bodyPr>
          <a:lstStyle/>
          <a:p>
            <a:pPr algn="ctr"/>
            <a:r>
              <a:rPr lang="en-US" sz="1600" dirty="0">
                <a:hlinkClick r:id="rId3"/>
              </a:rPr>
              <a:t>https://www.glassdoor.com/List/Best-Jobs-in-America-LST_KQ0,20.htm</a:t>
            </a:r>
            <a:endParaRPr lang="en-US" sz="1600" dirty="0"/>
          </a:p>
        </p:txBody>
      </p:sp>
      <p:pic>
        <p:nvPicPr>
          <p:cNvPr id="7170" name="Picture 2" descr="http://precision-market-research.com/wp-content/uploads/2014/02/supply-and-demand-01-resized-600.png"/>
          <p:cNvPicPr>
            <a:picLocks noChangeAspect="1" noChangeArrowheads="1"/>
          </p:cNvPicPr>
          <p:nvPr/>
        </p:nvPicPr>
        <p:blipFill rotWithShape="1">
          <a:blip r:embed="rId4">
            <a:extLst>
              <a:ext uri="{28A0092B-C50C-407E-A947-70E740481C1C}">
                <a14:useLocalDpi xmlns:a14="http://schemas.microsoft.com/office/drawing/2010/main" val="0"/>
              </a:ext>
            </a:extLst>
          </a:blip>
          <a:srcRect l="14812" t="6986" r="10947" b="12201"/>
          <a:stretch/>
        </p:blipFill>
        <p:spPr bwMode="auto">
          <a:xfrm>
            <a:off x="8686800" y="2577504"/>
            <a:ext cx="2209800" cy="18602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8229600" y="4522113"/>
            <a:ext cx="3429000" cy="430887"/>
          </a:xfrm>
          <a:prstGeom prst="rect">
            <a:avLst/>
          </a:prstGeom>
          <a:noFill/>
        </p:spPr>
        <p:txBody>
          <a:bodyPr wrap="square" rtlCol="0">
            <a:spAutoFit/>
          </a:bodyPr>
          <a:lstStyle/>
          <a:p>
            <a:r>
              <a:rPr lang="en-US" sz="1100" dirty="0">
                <a:solidFill>
                  <a:schemeClr val="tx1">
                    <a:lumMod val="65000"/>
                    <a:lumOff val="35000"/>
                  </a:schemeClr>
                </a:solidFill>
              </a:rPr>
              <a:t>Image source</a:t>
            </a:r>
          </a:p>
          <a:p>
            <a:r>
              <a:rPr lang="en-US" sz="1100" dirty="0">
                <a:solidFill>
                  <a:schemeClr val="tx1">
                    <a:lumMod val="65000"/>
                    <a:lumOff val="35000"/>
                  </a:schemeClr>
                </a:solidFill>
              </a:rPr>
              <a:t>http://precision-market-research.com/supply-demand/</a:t>
            </a:r>
          </a:p>
        </p:txBody>
      </p:sp>
      <p:pic>
        <p:nvPicPr>
          <p:cNvPr id="7" name="Picture 6"/>
          <p:cNvPicPr>
            <a:picLocks noChangeAspect="1"/>
          </p:cNvPicPr>
          <p:nvPr/>
        </p:nvPicPr>
        <p:blipFill>
          <a:blip r:embed="rId5"/>
          <a:stretch>
            <a:fillRect/>
          </a:stretch>
        </p:blipFill>
        <p:spPr>
          <a:xfrm>
            <a:off x="1814010" y="1672623"/>
            <a:ext cx="5424990" cy="4347177"/>
          </a:xfrm>
          <a:prstGeom prst="rect">
            <a:avLst/>
          </a:prstGeom>
        </p:spPr>
      </p:pic>
    </p:spTree>
    <p:extLst>
      <p:ext uri="{BB962C8B-B14F-4D97-AF65-F5344CB8AC3E}">
        <p14:creationId xmlns:p14="http://schemas.microsoft.com/office/powerpoint/2010/main" val="245067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2"/>
          </p:nvPr>
        </p:nvSpPr>
        <p:spPr>
          <a:xfrm rot="12666891" flipV="1">
            <a:off x="816864" y="5325806"/>
            <a:ext cx="2641600" cy="1106402"/>
          </a:xfrm>
        </p:spPr>
        <p:txBody>
          <a:bodyPr/>
          <a:lstStyle/>
          <a:p>
            <a:fld id="{F8328964-332A-4115-BBD0-419F6E8FE1FF}" type="slidenum">
              <a:rPr lang="en-US" smtClean="0"/>
              <a:t>2</a:t>
            </a:fld>
            <a:endParaRPr lang="en-US"/>
          </a:p>
        </p:txBody>
      </p:sp>
      <p:sp>
        <p:nvSpPr>
          <p:cNvPr id="4" name="Content Placeholder 3"/>
          <p:cNvSpPr>
            <a:spLocks noGrp="1"/>
          </p:cNvSpPr>
          <p:nvPr>
            <p:ph sz="quarter" idx="1"/>
          </p:nvPr>
        </p:nvSpPr>
        <p:spPr/>
        <p:txBody>
          <a:bodyPr/>
          <a:lstStyle/>
          <a:p>
            <a:r>
              <a:rPr lang="en-US" dirty="0">
                <a:solidFill>
                  <a:srgbClr val="00B050"/>
                </a:solidFill>
              </a:rPr>
              <a:t>What is data science?</a:t>
            </a:r>
          </a:p>
          <a:p>
            <a:r>
              <a:rPr lang="en-US" dirty="0"/>
              <a:t>Big data</a:t>
            </a:r>
          </a:p>
          <a:p>
            <a:r>
              <a:rPr lang="en-US" dirty="0"/>
              <a:t>Work as a data scientist</a:t>
            </a:r>
          </a:p>
          <a:p>
            <a:r>
              <a:rPr lang="en-US" dirty="0"/>
              <a:t>Ethical conduct in data science</a:t>
            </a:r>
          </a:p>
          <a:p>
            <a:endParaRPr lang="en-US" dirty="0"/>
          </a:p>
          <a:p>
            <a:endParaRPr lang="en-US" dirty="0"/>
          </a:p>
        </p:txBody>
      </p:sp>
    </p:spTree>
    <p:extLst>
      <p:ext uri="{BB962C8B-B14F-4D97-AF65-F5344CB8AC3E}">
        <p14:creationId xmlns:p14="http://schemas.microsoft.com/office/powerpoint/2010/main" val="915438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Scientist Job Trend</a:t>
            </a:r>
          </a:p>
        </p:txBody>
      </p:sp>
      <p:sp>
        <p:nvSpPr>
          <p:cNvPr id="3" name="Slide Number Placeholder 2"/>
          <p:cNvSpPr>
            <a:spLocks noGrp="1"/>
          </p:cNvSpPr>
          <p:nvPr>
            <p:ph type="sldNum" sz="quarter" idx="12"/>
          </p:nvPr>
        </p:nvSpPr>
        <p:spPr/>
        <p:txBody>
          <a:bodyPr/>
          <a:lstStyle/>
          <a:p>
            <a:fld id="{F8328964-332A-4115-BBD0-419F6E8FE1FF}" type="slidenum">
              <a:rPr lang="en-US" smtClean="0"/>
              <a:t>20</a:t>
            </a:fld>
            <a:endParaRPr lang="en-US"/>
          </a:p>
        </p:txBody>
      </p:sp>
      <p:sp>
        <p:nvSpPr>
          <p:cNvPr id="6" name="TextBox 5"/>
          <p:cNvSpPr txBox="1"/>
          <p:nvPr/>
        </p:nvSpPr>
        <p:spPr>
          <a:xfrm>
            <a:off x="3581400" y="6477002"/>
            <a:ext cx="4800600" cy="276999"/>
          </a:xfrm>
          <a:prstGeom prst="rect">
            <a:avLst/>
          </a:prstGeom>
          <a:noFill/>
        </p:spPr>
        <p:txBody>
          <a:bodyPr wrap="square" rtlCol="0">
            <a:spAutoFit/>
          </a:bodyPr>
          <a:lstStyle/>
          <a:p>
            <a:r>
              <a:rPr lang="en-US" sz="1200" dirty="0"/>
              <a:t>Source: http://www.indeed.com/jobtrends/q-%22Data-Scientist%22.html</a:t>
            </a:r>
          </a:p>
        </p:txBody>
      </p:sp>
      <p:pic>
        <p:nvPicPr>
          <p:cNvPr id="4" name="Picture 3"/>
          <p:cNvPicPr>
            <a:picLocks noChangeAspect="1"/>
          </p:cNvPicPr>
          <p:nvPr/>
        </p:nvPicPr>
        <p:blipFill>
          <a:blip r:embed="rId3"/>
          <a:stretch>
            <a:fillRect/>
          </a:stretch>
        </p:blipFill>
        <p:spPr>
          <a:xfrm>
            <a:off x="2509337" y="1142319"/>
            <a:ext cx="7173326" cy="4877481"/>
          </a:xfrm>
          <a:prstGeom prst="rect">
            <a:avLst/>
          </a:prstGeom>
          <a:ln>
            <a:solidFill>
              <a:schemeClr val="bg2">
                <a:lumMod val="75000"/>
              </a:schemeClr>
            </a:solidFill>
          </a:ln>
        </p:spPr>
      </p:pic>
    </p:spTree>
    <p:extLst>
      <p:ext uri="{BB962C8B-B14F-4D97-AF65-F5344CB8AC3E}">
        <p14:creationId xmlns:p14="http://schemas.microsoft.com/office/powerpoint/2010/main" val="659747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Set for BA/Data Science</a:t>
            </a:r>
          </a:p>
        </p:txBody>
      </p:sp>
      <p:sp>
        <p:nvSpPr>
          <p:cNvPr id="3" name="Slide Number Placeholder 2"/>
          <p:cNvSpPr>
            <a:spLocks noGrp="1"/>
          </p:cNvSpPr>
          <p:nvPr>
            <p:ph type="sldNum" sz="quarter" idx="12"/>
          </p:nvPr>
        </p:nvSpPr>
        <p:spPr/>
        <p:txBody>
          <a:bodyPr/>
          <a:lstStyle/>
          <a:p>
            <a:fld id="{F8328964-332A-4115-BBD0-419F6E8FE1FF}" type="slidenum">
              <a:rPr lang="en-US" smtClean="0"/>
              <a:t>21</a:t>
            </a:fld>
            <a:endParaRPr lang="en-US"/>
          </a:p>
        </p:txBody>
      </p:sp>
      <p:sp>
        <p:nvSpPr>
          <p:cNvPr id="4" name="Content Placeholder 3"/>
          <p:cNvSpPr>
            <a:spLocks noGrp="1"/>
          </p:cNvSpPr>
          <p:nvPr>
            <p:ph sz="quarter" idx="1"/>
          </p:nvPr>
        </p:nvSpPr>
        <p:spPr>
          <a:xfrm>
            <a:off x="609600" y="1219200"/>
            <a:ext cx="7391400" cy="4937760"/>
          </a:xfrm>
        </p:spPr>
        <p:txBody>
          <a:bodyPr>
            <a:normAutofit/>
          </a:bodyPr>
          <a:lstStyle/>
          <a:p>
            <a:r>
              <a:rPr lang="en-US" dirty="0"/>
              <a:t>Hacking Skills</a:t>
            </a:r>
          </a:p>
          <a:p>
            <a:pPr lvl="1"/>
            <a:r>
              <a:rPr lang="en-US" dirty="0"/>
              <a:t>Programming (R and Python), data structures, markup languages, algorithms, database, cloud computing, big data etc.</a:t>
            </a:r>
          </a:p>
          <a:p>
            <a:r>
              <a:rPr lang="en-US" dirty="0"/>
              <a:t>Math and Statistics Knowledge</a:t>
            </a:r>
          </a:p>
          <a:p>
            <a:pPr lvl="1"/>
            <a:r>
              <a:rPr lang="en-US" dirty="0"/>
              <a:t>Probabilities, distributions, hypothesis testing, multivariate analyses, econometrics etc.</a:t>
            </a:r>
          </a:p>
          <a:p>
            <a:pPr lvl="1"/>
            <a:r>
              <a:rPr lang="en-US" dirty="0"/>
              <a:t>Prediction, classification, clustering, text mining etc.</a:t>
            </a:r>
          </a:p>
          <a:p>
            <a:r>
              <a:rPr lang="en-US" dirty="0"/>
              <a:t>Curiosity and Expertise</a:t>
            </a:r>
          </a:p>
          <a:p>
            <a:pPr lvl="1"/>
            <a:r>
              <a:rPr lang="en-US" dirty="0"/>
              <a:t>Academic curiosity, domain knowledge, storytelling, visualization, product sense etc.</a:t>
            </a:r>
          </a:p>
        </p:txBody>
      </p:sp>
      <p:pic>
        <p:nvPicPr>
          <p:cNvPr id="5" name="Picture 2" descr="http://static.squarespace.com/static/5150aec6e4b0e340ec52710a/t/51525c33e4b0b3e0d10f77ab/1364352052403/Data_Science_V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1676400"/>
            <a:ext cx="4191000" cy="4000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9" name="Group 8">
            <a:extLst>
              <a:ext uri="{FF2B5EF4-FFF2-40B4-BE49-F238E27FC236}">
                <a16:creationId xmlns:a16="http://schemas.microsoft.com/office/drawing/2014/main" id="{44AC2C4A-9A94-A34B-A482-AFAA8094F428}"/>
              </a:ext>
            </a:extLst>
          </p:cNvPr>
          <p:cNvGrpSpPr/>
          <p:nvPr/>
        </p:nvGrpSpPr>
        <p:grpSpPr>
          <a:xfrm>
            <a:off x="3458464" y="1147757"/>
            <a:ext cx="690120" cy="300240"/>
            <a:chOff x="3458464" y="1147757"/>
            <a:chExt cx="690120" cy="30024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6864BCD6-1E9C-7640-90D6-0D2BA35B762F}"/>
                    </a:ext>
                  </a:extLst>
                </p14:cNvPr>
                <p14:cNvContentPartPr/>
                <p14:nvPr/>
              </p14:nvContentPartPr>
              <p14:xfrm>
                <a:off x="3458464" y="1147757"/>
                <a:ext cx="231840" cy="218880"/>
              </p14:xfrm>
            </p:contentPart>
          </mc:Choice>
          <mc:Fallback xmlns="">
            <p:pic>
              <p:nvPicPr>
                <p:cNvPr id="6" name="Ink 5">
                  <a:extLst>
                    <a:ext uri="{FF2B5EF4-FFF2-40B4-BE49-F238E27FC236}">
                      <a16:creationId xmlns:a16="http://schemas.microsoft.com/office/drawing/2014/main" id="{6864BCD6-1E9C-7640-90D6-0D2BA35B762F}"/>
                    </a:ext>
                  </a:extLst>
                </p:cNvPr>
                <p:cNvPicPr/>
                <p:nvPr/>
              </p:nvPicPr>
              <p:blipFill>
                <a:blip r:embed="rId5"/>
                <a:stretch>
                  <a:fillRect/>
                </a:stretch>
              </p:blipFill>
              <p:spPr>
                <a:xfrm>
                  <a:off x="3443344" y="1132637"/>
                  <a:ext cx="2620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B0E63CB-57A9-6E4A-B9FA-A787C9638CDA}"/>
                    </a:ext>
                  </a:extLst>
                </p14:cNvPr>
                <p14:cNvContentPartPr/>
                <p14:nvPr/>
              </p14:nvContentPartPr>
              <p14:xfrm>
                <a:off x="3731704" y="1196357"/>
                <a:ext cx="246240" cy="251640"/>
              </p14:xfrm>
            </p:contentPart>
          </mc:Choice>
          <mc:Fallback xmlns="">
            <p:pic>
              <p:nvPicPr>
                <p:cNvPr id="7" name="Ink 6">
                  <a:extLst>
                    <a:ext uri="{FF2B5EF4-FFF2-40B4-BE49-F238E27FC236}">
                      <a16:creationId xmlns:a16="http://schemas.microsoft.com/office/drawing/2014/main" id="{1B0E63CB-57A9-6E4A-B9FA-A787C9638CDA}"/>
                    </a:ext>
                  </a:extLst>
                </p:cNvPr>
                <p:cNvPicPr/>
                <p:nvPr/>
              </p:nvPicPr>
              <p:blipFill>
                <a:blip r:embed="rId7"/>
                <a:stretch>
                  <a:fillRect/>
                </a:stretch>
              </p:blipFill>
              <p:spPr>
                <a:xfrm>
                  <a:off x="3716584" y="1181237"/>
                  <a:ext cx="27684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78298BA-6E26-B944-B597-F9A69CD0EDCB}"/>
                    </a:ext>
                  </a:extLst>
                </p14:cNvPr>
                <p14:cNvContentPartPr/>
                <p14:nvPr/>
              </p14:nvContentPartPr>
              <p14:xfrm>
                <a:off x="3977584" y="1154597"/>
                <a:ext cx="171000" cy="231840"/>
              </p14:xfrm>
            </p:contentPart>
          </mc:Choice>
          <mc:Fallback xmlns="">
            <p:pic>
              <p:nvPicPr>
                <p:cNvPr id="8" name="Ink 7">
                  <a:extLst>
                    <a:ext uri="{FF2B5EF4-FFF2-40B4-BE49-F238E27FC236}">
                      <a16:creationId xmlns:a16="http://schemas.microsoft.com/office/drawing/2014/main" id="{478298BA-6E26-B944-B597-F9A69CD0EDCB}"/>
                    </a:ext>
                  </a:extLst>
                </p:cNvPr>
                <p:cNvPicPr/>
                <p:nvPr/>
              </p:nvPicPr>
              <p:blipFill>
                <a:blip r:embed="rId9"/>
                <a:stretch>
                  <a:fillRect/>
                </a:stretch>
              </p:blipFill>
              <p:spPr>
                <a:xfrm>
                  <a:off x="3962104" y="1139477"/>
                  <a:ext cx="201600" cy="262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52E1249E-A369-1649-9EE1-C8358DE230FC}"/>
                  </a:ext>
                </a:extLst>
              </p14:cNvPr>
              <p14:cNvContentPartPr/>
              <p14:nvPr/>
            </p14:nvContentPartPr>
            <p14:xfrm>
              <a:off x="3432770" y="2213072"/>
              <a:ext cx="1734840" cy="109800"/>
            </p14:xfrm>
          </p:contentPart>
        </mc:Choice>
        <mc:Fallback xmlns="">
          <p:pic>
            <p:nvPicPr>
              <p:cNvPr id="12" name="Ink 11">
                <a:extLst>
                  <a:ext uri="{FF2B5EF4-FFF2-40B4-BE49-F238E27FC236}">
                    <a16:creationId xmlns:a16="http://schemas.microsoft.com/office/drawing/2014/main" id="{52E1249E-A369-1649-9EE1-C8358DE230FC}"/>
                  </a:ext>
                </a:extLst>
              </p:cNvPr>
              <p:cNvPicPr/>
              <p:nvPr/>
            </p:nvPicPr>
            <p:blipFill>
              <a:blip r:embed="rId11"/>
              <a:stretch>
                <a:fillRect/>
              </a:stretch>
            </p:blipFill>
            <p:spPr>
              <a:xfrm>
                <a:off x="3361130" y="2069432"/>
                <a:ext cx="1878480" cy="397440"/>
              </a:xfrm>
              <a:prstGeom prst="rect">
                <a:avLst/>
              </a:prstGeom>
            </p:spPr>
          </p:pic>
        </mc:Fallback>
      </mc:AlternateContent>
    </p:spTree>
    <p:extLst>
      <p:ext uri="{BB962C8B-B14F-4D97-AF65-F5344CB8AC3E}">
        <p14:creationId xmlns:p14="http://schemas.microsoft.com/office/powerpoint/2010/main" val="1514684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Job Description</a:t>
            </a:r>
          </a:p>
        </p:txBody>
      </p:sp>
      <p:sp>
        <p:nvSpPr>
          <p:cNvPr id="3" name="Slide Number Placeholder 2"/>
          <p:cNvSpPr>
            <a:spLocks noGrp="1"/>
          </p:cNvSpPr>
          <p:nvPr>
            <p:ph type="sldNum" sz="quarter" idx="12"/>
          </p:nvPr>
        </p:nvSpPr>
        <p:spPr/>
        <p:txBody>
          <a:bodyPr/>
          <a:lstStyle/>
          <a:p>
            <a:fld id="{F8328964-332A-4115-BBD0-419F6E8FE1FF}" type="slidenum">
              <a:rPr lang="en-US" smtClean="0"/>
              <a:t>22</a:t>
            </a:fld>
            <a:endParaRPr lang="en-US"/>
          </a:p>
        </p:txBody>
      </p:sp>
      <p:pic>
        <p:nvPicPr>
          <p:cNvPr id="5" name="Picture 4"/>
          <p:cNvPicPr>
            <a:picLocks noChangeAspect="1"/>
          </p:cNvPicPr>
          <p:nvPr/>
        </p:nvPicPr>
        <p:blipFill>
          <a:blip r:embed="rId2"/>
          <a:stretch>
            <a:fillRect/>
          </a:stretch>
        </p:blipFill>
        <p:spPr>
          <a:xfrm>
            <a:off x="2971800" y="990600"/>
            <a:ext cx="5181600" cy="5329043"/>
          </a:xfrm>
          <a:prstGeom prst="rect">
            <a:avLst/>
          </a:prstGeom>
          <a:ln>
            <a:solidFill>
              <a:schemeClr val="accent1"/>
            </a:solidFill>
          </a:ln>
        </p:spPr>
      </p:pic>
      <p:sp>
        <p:nvSpPr>
          <p:cNvPr id="6" name="TextBox 5"/>
          <p:cNvSpPr txBox="1"/>
          <p:nvPr/>
        </p:nvSpPr>
        <p:spPr>
          <a:xfrm>
            <a:off x="2590800" y="6477000"/>
            <a:ext cx="7696200" cy="253916"/>
          </a:xfrm>
          <a:prstGeom prst="rect">
            <a:avLst/>
          </a:prstGeom>
          <a:noFill/>
        </p:spPr>
        <p:txBody>
          <a:bodyPr wrap="square" rtlCol="0">
            <a:spAutoFit/>
          </a:bodyPr>
          <a:lstStyle/>
          <a:p>
            <a:r>
              <a:rPr lang="en-US" sz="1050" dirty="0">
                <a:hlinkClick r:id="rId3"/>
              </a:rPr>
              <a:t>http://www.indeed.com/cmp/Lancer-Insurance-Company/jobs/Data-Scientist-Analytic-Developer-60daa4cc2519aa23</a:t>
            </a:r>
            <a:r>
              <a:rPr lang="en-US" sz="1050" dirty="0"/>
              <a:t> [Access on 6/26/2016]</a:t>
            </a:r>
          </a:p>
        </p:txBody>
      </p:sp>
      <p:sp>
        <p:nvSpPr>
          <p:cNvPr id="4" name="Rounded Rectangle 3"/>
          <p:cNvSpPr/>
          <p:nvPr/>
        </p:nvSpPr>
        <p:spPr>
          <a:xfrm>
            <a:off x="6492240" y="1821180"/>
            <a:ext cx="533400" cy="15240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AC0BF234-51F0-C94C-BAE4-A5DD269D96AB}"/>
                  </a:ext>
                </a:extLst>
              </p14:cNvPr>
              <p14:cNvContentPartPr/>
              <p14:nvPr/>
            </p14:nvContentPartPr>
            <p14:xfrm>
              <a:off x="6403130" y="1858472"/>
              <a:ext cx="1331640" cy="89280"/>
            </p14:xfrm>
          </p:contentPart>
        </mc:Choice>
        <mc:Fallback xmlns="">
          <p:pic>
            <p:nvPicPr>
              <p:cNvPr id="7" name="Ink 6">
                <a:extLst>
                  <a:ext uri="{FF2B5EF4-FFF2-40B4-BE49-F238E27FC236}">
                    <a16:creationId xmlns:a16="http://schemas.microsoft.com/office/drawing/2014/main" id="{AC0BF234-51F0-C94C-BAE4-A5DD269D96AB}"/>
                  </a:ext>
                </a:extLst>
              </p:cNvPr>
              <p:cNvPicPr/>
              <p:nvPr/>
            </p:nvPicPr>
            <p:blipFill>
              <a:blip r:embed="rId5"/>
              <a:stretch>
                <a:fillRect/>
              </a:stretch>
            </p:blipFill>
            <p:spPr>
              <a:xfrm>
                <a:off x="6349130" y="1750472"/>
                <a:ext cx="14392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990FC596-D938-AB42-8120-F07BC41C6779}"/>
                  </a:ext>
                </a:extLst>
              </p14:cNvPr>
              <p14:cNvContentPartPr/>
              <p14:nvPr/>
            </p14:nvContentPartPr>
            <p14:xfrm>
              <a:off x="2982410" y="2001752"/>
              <a:ext cx="1707480" cy="96120"/>
            </p14:xfrm>
          </p:contentPart>
        </mc:Choice>
        <mc:Fallback xmlns="">
          <p:pic>
            <p:nvPicPr>
              <p:cNvPr id="8" name="Ink 7">
                <a:extLst>
                  <a:ext uri="{FF2B5EF4-FFF2-40B4-BE49-F238E27FC236}">
                    <a16:creationId xmlns:a16="http://schemas.microsoft.com/office/drawing/2014/main" id="{990FC596-D938-AB42-8120-F07BC41C6779}"/>
                  </a:ext>
                </a:extLst>
              </p:cNvPr>
              <p:cNvPicPr/>
              <p:nvPr/>
            </p:nvPicPr>
            <p:blipFill>
              <a:blip r:embed="rId7"/>
              <a:stretch>
                <a:fillRect/>
              </a:stretch>
            </p:blipFill>
            <p:spPr>
              <a:xfrm>
                <a:off x="2928410" y="1894112"/>
                <a:ext cx="1815120" cy="311760"/>
              </a:xfrm>
              <a:prstGeom prst="rect">
                <a:avLst/>
              </a:prstGeom>
            </p:spPr>
          </p:pic>
        </mc:Fallback>
      </mc:AlternateContent>
    </p:spTree>
    <p:extLst>
      <p:ext uri="{BB962C8B-B14F-4D97-AF65-F5344CB8AC3E}">
        <p14:creationId xmlns:p14="http://schemas.microsoft.com/office/powerpoint/2010/main" val="68105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2"/>
            <a:ext cx="10896600" cy="766953"/>
          </a:xfrm>
        </p:spPr>
        <p:txBody>
          <a:bodyPr>
            <a:normAutofit/>
          </a:bodyPr>
          <a:lstStyle/>
          <a:p>
            <a:r>
              <a:rPr lang="en-US" dirty="0"/>
              <a:t>Top Tools for Data Science/Analytics (2015-2017)</a:t>
            </a:r>
          </a:p>
        </p:txBody>
      </p:sp>
      <p:sp>
        <p:nvSpPr>
          <p:cNvPr id="3" name="Slide Number Placeholder 2"/>
          <p:cNvSpPr>
            <a:spLocks noGrp="1"/>
          </p:cNvSpPr>
          <p:nvPr>
            <p:ph type="sldNum" sz="quarter" idx="12"/>
          </p:nvPr>
        </p:nvSpPr>
        <p:spPr/>
        <p:txBody>
          <a:bodyPr/>
          <a:lstStyle/>
          <a:p>
            <a:fld id="{F8328964-332A-4115-BBD0-419F6E8FE1FF}" type="slidenum">
              <a:rPr lang="en-US" smtClean="0"/>
              <a:t>23</a:t>
            </a:fld>
            <a:endParaRPr lang="en-US"/>
          </a:p>
        </p:txBody>
      </p:sp>
      <p:sp>
        <p:nvSpPr>
          <p:cNvPr id="5" name="TextBox 4"/>
          <p:cNvSpPr txBox="1"/>
          <p:nvPr/>
        </p:nvSpPr>
        <p:spPr>
          <a:xfrm>
            <a:off x="1447800" y="6059487"/>
            <a:ext cx="8154924" cy="307777"/>
          </a:xfrm>
          <a:prstGeom prst="rect">
            <a:avLst/>
          </a:prstGeom>
          <a:noFill/>
        </p:spPr>
        <p:txBody>
          <a:bodyPr wrap="square" rtlCol="0">
            <a:spAutoFit/>
          </a:bodyPr>
          <a:lstStyle/>
          <a:p>
            <a:r>
              <a:rPr lang="en-US" sz="1400" dirty="0">
                <a:hlinkClick r:id="rId3"/>
              </a:rPr>
              <a:t>http://www.kdnuggets.com/2017/05/poll-analytics-data-science-machine-learning-software-leaders.html</a:t>
            </a:r>
            <a:endParaRPr lang="en-US" sz="1400" dirty="0"/>
          </a:p>
        </p:txBody>
      </p:sp>
      <p:pic>
        <p:nvPicPr>
          <p:cNvPr id="1026" name="Picture 2" descr="Top Analytics Data Science Machine Learning Software, 2015-20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030286"/>
            <a:ext cx="6248400" cy="50292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610600" y="2590800"/>
            <a:ext cx="3200400" cy="1200329"/>
          </a:xfrm>
          <a:prstGeom prst="rect">
            <a:avLst/>
          </a:prstGeom>
          <a:solidFill>
            <a:srgbClr val="FFFFCC"/>
          </a:solidFill>
        </p:spPr>
        <p:txBody>
          <a:bodyPr wrap="square" rtlCol="0">
            <a:spAutoFit/>
          </a:bodyPr>
          <a:lstStyle/>
          <a:p>
            <a:r>
              <a:rPr lang="en-US" dirty="0"/>
              <a:t>To learn Python, choose “IST 5520 – Data Science and Machine Learning with Python” offered in Spring.</a:t>
            </a:r>
          </a:p>
        </p:txBody>
      </p:sp>
    </p:spTree>
    <p:extLst>
      <p:ext uri="{BB962C8B-B14F-4D97-AF65-F5344CB8AC3E}">
        <p14:creationId xmlns:p14="http://schemas.microsoft.com/office/powerpoint/2010/main" val="3695784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2"/>
          </p:nvPr>
        </p:nvSpPr>
        <p:spPr/>
        <p:txBody>
          <a:bodyPr/>
          <a:lstStyle/>
          <a:p>
            <a:fld id="{F8328964-332A-4115-BBD0-419F6E8FE1FF}" type="slidenum">
              <a:rPr lang="en-US" smtClean="0"/>
              <a:t>24</a:t>
            </a:fld>
            <a:endParaRPr lang="en-US"/>
          </a:p>
        </p:txBody>
      </p:sp>
      <p:sp>
        <p:nvSpPr>
          <p:cNvPr id="4" name="Content Placeholder 3"/>
          <p:cNvSpPr>
            <a:spLocks noGrp="1"/>
          </p:cNvSpPr>
          <p:nvPr>
            <p:ph sz="quarter" idx="1"/>
          </p:nvPr>
        </p:nvSpPr>
        <p:spPr/>
        <p:txBody>
          <a:bodyPr/>
          <a:lstStyle/>
          <a:p>
            <a:r>
              <a:rPr lang="en-US" dirty="0"/>
              <a:t>What is data science?</a:t>
            </a:r>
          </a:p>
          <a:p>
            <a:r>
              <a:rPr lang="en-US" dirty="0"/>
              <a:t>Big data</a:t>
            </a:r>
          </a:p>
          <a:p>
            <a:r>
              <a:rPr lang="en-US" dirty="0"/>
              <a:t>Work as a data scientist</a:t>
            </a:r>
          </a:p>
          <a:p>
            <a:r>
              <a:rPr lang="en-US" dirty="0">
                <a:solidFill>
                  <a:srgbClr val="00B050"/>
                </a:solidFill>
              </a:rPr>
              <a:t>Ethical conduct in data science</a:t>
            </a:r>
          </a:p>
          <a:p>
            <a:endParaRPr lang="en-US" dirty="0"/>
          </a:p>
          <a:p>
            <a:endParaRPr lang="en-US" dirty="0"/>
          </a:p>
        </p:txBody>
      </p:sp>
    </p:spTree>
    <p:extLst>
      <p:ext uri="{BB962C8B-B14F-4D97-AF65-F5344CB8AC3E}">
        <p14:creationId xmlns:p14="http://schemas.microsoft.com/office/powerpoint/2010/main" val="3151355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Issues in Data Science</a:t>
            </a:r>
          </a:p>
        </p:txBody>
      </p:sp>
      <p:sp>
        <p:nvSpPr>
          <p:cNvPr id="3" name="Slide Number Placeholder 2"/>
          <p:cNvSpPr>
            <a:spLocks noGrp="1"/>
          </p:cNvSpPr>
          <p:nvPr>
            <p:ph type="sldNum" sz="quarter" idx="12"/>
          </p:nvPr>
        </p:nvSpPr>
        <p:spPr/>
        <p:txBody>
          <a:bodyPr/>
          <a:lstStyle/>
          <a:p>
            <a:fld id="{F8328964-332A-4115-BBD0-419F6E8FE1FF}" type="slidenum">
              <a:rPr lang="en-US" smtClean="0"/>
              <a:t>25</a:t>
            </a:fld>
            <a:endParaRPr lang="en-US"/>
          </a:p>
        </p:txBody>
      </p:sp>
      <p:sp>
        <p:nvSpPr>
          <p:cNvPr id="4" name="Content Placeholder 3"/>
          <p:cNvSpPr>
            <a:spLocks noGrp="1"/>
          </p:cNvSpPr>
          <p:nvPr>
            <p:ph sz="quarter" idx="1"/>
          </p:nvPr>
        </p:nvSpPr>
        <p:spPr/>
        <p:txBody>
          <a:bodyPr/>
          <a:lstStyle/>
          <a:p>
            <a:r>
              <a:rPr lang="en-US" dirty="0"/>
              <a:t>Business case:  Target's customer tracking technology</a:t>
            </a:r>
          </a:p>
          <a:p>
            <a:pPr lvl="1"/>
            <a:endParaRPr lang="en-US" dirty="0"/>
          </a:p>
          <a:p>
            <a:pPr lvl="1">
              <a:buFont typeface="Wingdings" panose="05000000000000000000" pitchFamily="2" charset="2"/>
              <a:buChar char="§"/>
            </a:pPr>
            <a:r>
              <a:rPr lang="en-US" dirty="0"/>
              <a:t>“How Companies Learn Your Secrets”. Refer to </a:t>
            </a:r>
            <a:r>
              <a:rPr lang="en-US" dirty="0">
                <a:hlinkClick r:id="rId2"/>
              </a:rPr>
              <a:t>http://www.nytimes.com/2012/02/19/magazine/shopping-habits.html?_r=2&amp;hp=&amp;pagewanted=all</a:t>
            </a:r>
            <a:endParaRPr lang="en-US" dirty="0"/>
          </a:p>
          <a:p>
            <a:endParaRPr lang="en-US" dirty="0"/>
          </a:p>
        </p:txBody>
      </p:sp>
      <p:pic>
        <p:nvPicPr>
          <p:cNvPr id="1026" name="Picture 2" descr="https://static01.nyt.com/images/2012/02/19/magazine/19target_span/mag-19Target-t_CA0-jumb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700" y="3505200"/>
            <a:ext cx="3276600" cy="218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937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Facebook-Cambridge </a:t>
            </a:r>
            <a:r>
              <a:rPr lang="en-US" dirty="0" err="1"/>
              <a:t>Analytica</a:t>
            </a:r>
            <a:r>
              <a:rPr lang="en-US" dirty="0"/>
              <a:t> Data Scandal</a:t>
            </a:r>
          </a:p>
        </p:txBody>
      </p:sp>
      <p:sp>
        <p:nvSpPr>
          <p:cNvPr id="3" name="Slide Number Placeholder 2"/>
          <p:cNvSpPr>
            <a:spLocks noGrp="1"/>
          </p:cNvSpPr>
          <p:nvPr>
            <p:ph type="sldNum" sz="quarter" idx="12"/>
          </p:nvPr>
        </p:nvSpPr>
        <p:spPr/>
        <p:txBody>
          <a:bodyPr/>
          <a:lstStyle/>
          <a:p>
            <a:fld id="{F8328964-332A-4115-BBD0-419F6E8FE1FF}" type="slidenum">
              <a:rPr lang="en-US" smtClean="0"/>
              <a:t>26</a:t>
            </a:fld>
            <a:endParaRPr lang="en-US"/>
          </a:p>
        </p:txBody>
      </p:sp>
      <p:sp>
        <p:nvSpPr>
          <p:cNvPr id="4" name="Content Placeholder 3"/>
          <p:cNvSpPr>
            <a:spLocks noGrp="1"/>
          </p:cNvSpPr>
          <p:nvPr>
            <p:ph sz="quarter" idx="1"/>
          </p:nvPr>
        </p:nvSpPr>
        <p:spPr>
          <a:xfrm>
            <a:off x="609600" y="1219200"/>
            <a:ext cx="10972800" cy="5105400"/>
          </a:xfrm>
        </p:spPr>
        <p:txBody>
          <a:bodyPr>
            <a:normAutofit/>
          </a:bodyPr>
          <a:lstStyle/>
          <a:p>
            <a:r>
              <a:rPr lang="en-US" dirty="0"/>
              <a:t>Cambridge </a:t>
            </a:r>
            <a:r>
              <a:rPr lang="en-US" dirty="0" err="1"/>
              <a:t>Analytica</a:t>
            </a:r>
            <a:r>
              <a:rPr lang="en-US" dirty="0"/>
              <a:t>, a British political consulting firm, began collecting data of Facebook users in 2014 to build psychographic models of those users.</a:t>
            </a:r>
          </a:p>
          <a:p>
            <a:endParaRPr lang="en-US" dirty="0"/>
          </a:p>
          <a:p>
            <a:r>
              <a:rPr lang="en-US" dirty="0"/>
              <a:t>Only about 270,000 users had consented to share their data (such as public profile, birthday, current city) only for academic use.</a:t>
            </a:r>
          </a:p>
          <a:p>
            <a:endParaRPr lang="en-US" dirty="0"/>
          </a:p>
          <a:p>
            <a:r>
              <a:rPr lang="en-US" dirty="0"/>
              <a:t>However, Facebook allowed the share of the information of those users’ friends. Around 50 millions Facebook users were involved in the data breach.</a:t>
            </a:r>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E5F3EDB4-970D-2841-8B03-8831B4663CD8}"/>
                  </a:ext>
                </a:extLst>
              </p14:cNvPr>
              <p14:cNvContentPartPr/>
              <p14:nvPr/>
            </p14:nvContentPartPr>
            <p14:xfrm>
              <a:off x="934010" y="1448792"/>
              <a:ext cx="2794680" cy="68760"/>
            </p14:xfrm>
          </p:contentPart>
        </mc:Choice>
        <mc:Fallback xmlns="">
          <p:pic>
            <p:nvPicPr>
              <p:cNvPr id="17" name="Ink 16">
                <a:extLst>
                  <a:ext uri="{FF2B5EF4-FFF2-40B4-BE49-F238E27FC236}">
                    <a16:creationId xmlns:a16="http://schemas.microsoft.com/office/drawing/2014/main" id="{E5F3EDB4-970D-2841-8B03-8831B4663CD8}"/>
                  </a:ext>
                </a:extLst>
              </p:cNvPr>
              <p:cNvPicPr/>
              <p:nvPr/>
            </p:nvPicPr>
            <p:blipFill>
              <a:blip r:embed="rId3"/>
              <a:stretch>
                <a:fillRect/>
              </a:stretch>
            </p:blipFill>
            <p:spPr>
              <a:xfrm>
                <a:off x="862010" y="1304792"/>
                <a:ext cx="2938320" cy="356400"/>
              </a:xfrm>
              <a:prstGeom prst="rect">
                <a:avLst/>
              </a:prstGeom>
            </p:spPr>
          </p:pic>
        </mc:Fallback>
      </mc:AlternateContent>
    </p:spTree>
    <p:extLst>
      <p:ext uri="{BB962C8B-B14F-4D97-AF65-F5344CB8AC3E}">
        <p14:creationId xmlns:p14="http://schemas.microsoft.com/office/powerpoint/2010/main" val="3725962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Facebook-Cambridge </a:t>
            </a:r>
            <a:r>
              <a:rPr lang="en-US" dirty="0" err="1"/>
              <a:t>Analytica</a:t>
            </a:r>
            <a:r>
              <a:rPr lang="en-US" dirty="0"/>
              <a:t> Data Scandal</a:t>
            </a:r>
          </a:p>
        </p:txBody>
      </p:sp>
      <p:sp>
        <p:nvSpPr>
          <p:cNvPr id="3" name="Slide Number Placeholder 2"/>
          <p:cNvSpPr>
            <a:spLocks noGrp="1"/>
          </p:cNvSpPr>
          <p:nvPr>
            <p:ph type="sldNum" sz="quarter" idx="12"/>
          </p:nvPr>
        </p:nvSpPr>
        <p:spPr/>
        <p:txBody>
          <a:bodyPr/>
          <a:lstStyle/>
          <a:p>
            <a:fld id="{F8328964-332A-4115-BBD0-419F6E8FE1FF}" type="slidenum">
              <a:rPr lang="en-US" smtClean="0"/>
              <a:t>27</a:t>
            </a:fld>
            <a:endParaRPr lang="en-US"/>
          </a:p>
        </p:txBody>
      </p:sp>
      <p:sp>
        <p:nvSpPr>
          <p:cNvPr id="4" name="Content Placeholder 3"/>
          <p:cNvSpPr>
            <a:spLocks noGrp="1"/>
          </p:cNvSpPr>
          <p:nvPr>
            <p:ph sz="quarter" idx="1"/>
          </p:nvPr>
        </p:nvSpPr>
        <p:spPr>
          <a:xfrm>
            <a:off x="609600" y="1219199"/>
            <a:ext cx="4419600" cy="3315721"/>
          </a:xfrm>
        </p:spPr>
        <p:txBody>
          <a:bodyPr>
            <a:noAutofit/>
          </a:bodyPr>
          <a:lstStyle/>
          <a:p>
            <a:r>
              <a:rPr lang="en-US" sz="2400" dirty="0"/>
              <a:t>Cambridge </a:t>
            </a:r>
            <a:r>
              <a:rPr lang="en-US" sz="2400" dirty="0" err="1"/>
              <a:t>Analytica</a:t>
            </a:r>
            <a:r>
              <a:rPr lang="en-US" sz="2400" dirty="0"/>
              <a:t> used information from the data breach to attempt to influence public opinion. The data were used for political events such as:</a:t>
            </a:r>
          </a:p>
          <a:p>
            <a:pPr lvl="1"/>
            <a:r>
              <a:rPr lang="en-US" sz="2000" dirty="0"/>
              <a:t>2015 and 2016 campaigns of US politicians</a:t>
            </a:r>
          </a:p>
          <a:p>
            <a:pPr lvl="1"/>
            <a:r>
              <a:rPr lang="en-US" sz="2000" dirty="0"/>
              <a:t>2016 </a:t>
            </a:r>
            <a:r>
              <a:rPr lang="en-US" sz="2000" dirty="0" err="1"/>
              <a:t>Brexit</a:t>
            </a:r>
            <a:r>
              <a:rPr lang="en-US" sz="2000" dirty="0"/>
              <a:t> vote</a:t>
            </a:r>
          </a:p>
          <a:p>
            <a:pPr lvl="1"/>
            <a:r>
              <a:rPr lang="en-US" sz="2000" dirty="0"/>
              <a:t>2018 Mexican general election</a:t>
            </a:r>
          </a:p>
          <a:p>
            <a:endParaRPr lang="en-US" sz="2400" dirty="0"/>
          </a:p>
          <a:p>
            <a:endParaRPr lang="en-US" sz="2400" dirty="0"/>
          </a:p>
        </p:txBody>
      </p:sp>
      <p:pic>
        <p:nvPicPr>
          <p:cNvPr id="1026" name="Picture 2" descr="https://static01.nyt.com/images/2018/03/18/us/18cambridge-tear/18cambridge-tear-articleLarge.jpg?quality=75&amp;auto=webp&amp;disable=upsca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3369" y="969051"/>
            <a:ext cx="5896631" cy="540524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16864" y="5127661"/>
            <a:ext cx="4212336" cy="584775"/>
          </a:xfrm>
          <a:prstGeom prst="rect">
            <a:avLst/>
          </a:prstGeom>
        </p:spPr>
        <p:txBody>
          <a:bodyPr wrap="square">
            <a:spAutoFit/>
          </a:bodyPr>
          <a:lstStyle/>
          <a:p>
            <a:r>
              <a:rPr lang="en-US" sz="1600" dirty="0">
                <a:solidFill>
                  <a:srgbClr val="0070C0"/>
                </a:solidFill>
              </a:rPr>
              <a:t>An email from Dr. </a:t>
            </a:r>
            <a:r>
              <a:rPr lang="en-US" sz="1600" dirty="0" err="1">
                <a:solidFill>
                  <a:srgbClr val="0070C0"/>
                </a:solidFill>
              </a:rPr>
              <a:t>Kogan</a:t>
            </a:r>
            <a:r>
              <a:rPr lang="en-US" sz="1600" dirty="0">
                <a:solidFill>
                  <a:srgbClr val="0070C0"/>
                </a:solidFill>
              </a:rPr>
              <a:t> to Mr. Wylie describing personal traits that could be predicted.</a:t>
            </a:r>
          </a:p>
        </p:txBody>
      </p:sp>
      <p:sp>
        <p:nvSpPr>
          <p:cNvPr id="6" name="Right Arrow 5"/>
          <p:cNvSpPr/>
          <p:nvPr/>
        </p:nvSpPr>
        <p:spPr>
          <a:xfrm>
            <a:off x="5029200" y="5329790"/>
            <a:ext cx="457201" cy="1805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905000" y="6445460"/>
            <a:ext cx="8305800" cy="338554"/>
          </a:xfrm>
          <a:prstGeom prst="rect">
            <a:avLst/>
          </a:prstGeom>
          <a:noFill/>
        </p:spPr>
        <p:txBody>
          <a:bodyPr wrap="square" rtlCol="0">
            <a:spAutoFit/>
          </a:bodyPr>
          <a:lstStyle/>
          <a:p>
            <a:r>
              <a:rPr lang="en-US" sz="1600" dirty="0"/>
              <a:t>Source: </a:t>
            </a:r>
            <a:r>
              <a:rPr lang="en-US" sz="1600" dirty="0">
                <a:hlinkClick r:id="rId3"/>
              </a:rPr>
              <a:t>https://www.nytimes.com/2018/03/17/us/politics/cambridge-analytica-trump-campaign.html</a:t>
            </a:r>
            <a:endParaRPr lang="en-US" sz="1600" dirty="0"/>
          </a:p>
        </p:txBody>
      </p:sp>
    </p:spTree>
    <p:extLst>
      <p:ext uri="{BB962C8B-B14F-4D97-AF65-F5344CB8AC3E}">
        <p14:creationId xmlns:p14="http://schemas.microsoft.com/office/powerpoint/2010/main" val="552256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Other Potential Pitfalls in Data Science</a:t>
            </a:r>
          </a:p>
        </p:txBody>
      </p:sp>
      <p:sp>
        <p:nvSpPr>
          <p:cNvPr id="3" name="Slide Number Placeholder 2"/>
          <p:cNvSpPr>
            <a:spLocks noGrp="1"/>
          </p:cNvSpPr>
          <p:nvPr>
            <p:ph type="sldNum" sz="quarter" idx="12"/>
          </p:nvPr>
        </p:nvSpPr>
        <p:spPr/>
        <p:txBody>
          <a:bodyPr/>
          <a:lstStyle/>
          <a:p>
            <a:fld id="{F8328964-332A-4115-BBD0-419F6E8FE1FF}" type="slidenum">
              <a:rPr lang="en-US" smtClean="0"/>
              <a:t>28</a:t>
            </a:fld>
            <a:endParaRPr lang="en-US" dirty="0"/>
          </a:p>
        </p:txBody>
      </p:sp>
      <p:sp>
        <p:nvSpPr>
          <p:cNvPr id="4" name="Content Placeholder 3"/>
          <p:cNvSpPr>
            <a:spLocks noGrp="1"/>
          </p:cNvSpPr>
          <p:nvPr>
            <p:ph sz="quarter" idx="1"/>
          </p:nvPr>
        </p:nvSpPr>
        <p:spPr>
          <a:xfrm>
            <a:off x="609600" y="1219201"/>
            <a:ext cx="10972800" cy="4935415"/>
          </a:xfrm>
        </p:spPr>
        <p:txBody>
          <a:bodyPr>
            <a:noAutofit/>
          </a:bodyPr>
          <a:lstStyle/>
          <a:p>
            <a:r>
              <a:rPr lang="en-US" sz="2800" dirty="0"/>
              <a:t>Bias in the algorithm itself or the data trained to use the model</a:t>
            </a:r>
          </a:p>
          <a:p>
            <a:pPr lvl="1"/>
            <a:r>
              <a:rPr lang="en-US" sz="2400" dirty="0"/>
              <a:t>Algorithmic biases</a:t>
            </a:r>
          </a:p>
          <a:p>
            <a:pPr lvl="1"/>
            <a:r>
              <a:rPr lang="en-US" sz="2400" dirty="0"/>
              <a:t>Encoded biases</a:t>
            </a:r>
          </a:p>
          <a:p>
            <a:pPr lvl="1"/>
            <a:r>
              <a:rPr lang="en-US" sz="2400" dirty="0"/>
              <a:t>Sample biases</a:t>
            </a:r>
          </a:p>
          <a:p>
            <a:pPr lvl="1"/>
            <a:r>
              <a:rPr lang="en-US" sz="2400" dirty="0"/>
              <a:t>Prejudicial Biases</a:t>
            </a:r>
          </a:p>
          <a:p>
            <a:pPr lvl="1"/>
            <a:r>
              <a:rPr lang="en-US" sz="2400" dirty="0"/>
              <a:t>Measurement Bias</a:t>
            </a:r>
          </a:p>
          <a:p>
            <a:pPr marL="274320" lvl="1" indent="0">
              <a:buNone/>
            </a:pPr>
            <a:endParaRPr lang="en-US" sz="2000" dirty="0"/>
          </a:p>
          <a:p>
            <a:r>
              <a:rPr lang="en-US" sz="2800" dirty="0"/>
              <a:t>Sample bias in statistics is a bias in which a sample is collected in such a way that some members of the intended population are less likely to be included than others</a:t>
            </a:r>
          </a:p>
          <a:p>
            <a:pPr lvl="1"/>
            <a:r>
              <a:rPr lang="en-US" sz="2400" dirty="0"/>
              <a:t>Facial recognition algorithms: </a:t>
            </a:r>
            <a:r>
              <a:rPr lang="en" sz="2400" dirty="0"/>
              <a:t>recognizing Asian and African-American faces </a:t>
            </a:r>
          </a:p>
          <a:p>
            <a:pPr lvl="1"/>
            <a:r>
              <a:rPr lang="en" sz="2400" dirty="0"/>
              <a:t>Amazon recruitment AI: hire more men than women</a:t>
            </a:r>
            <a:endParaRPr lang="en-US" sz="2400"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CD4B5882-AB26-6B49-B604-0085163FFF48}"/>
                  </a:ext>
                </a:extLst>
              </p14:cNvPr>
              <p14:cNvContentPartPr/>
              <p14:nvPr/>
            </p14:nvContentPartPr>
            <p14:xfrm>
              <a:off x="736010" y="6207632"/>
              <a:ext cx="7306200" cy="137160"/>
            </p14:xfrm>
          </p:contentPart>
        </mc:Choice>
        <mc:Fallback xmlns="">
          <p:pic>
            <p:nvPicPr>
              <p:cNvPr id="7" name="Ink 6">
                <a:extLst>
                  <a:ext uri="{FF2B5EF4-FFF2-40B4-BE49-F238E27FC236}">
                    <a16:creationId xmlns:a16="http://schemas.microsoft.com/office/drawing/2014/main" id="{CD4B5882-AB26-6B49-B604-0085163FFF48}"/>
                  </a:ext>
                </a:extLst>
              </p:cNvPr>
              <p:cNvPicPr/>
              <p:nvPr/>
            </p:nvPicPr>
            <p:blipFill>
              <a:blip r:embed="rId3"/>
              <a:stretch>
                <a:fillRect/>
              </a:stretch>
            </p:blipFill>
            <p:spPr>
              <a:xfrm>
                <a:off x="664010" y="6063632"/>
                <a:ext cx="744984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6FB8F34-C849-964E-A9BC-1E4E4FD7A39B}"/>
                  </a:ext>
                </a:extLst>
              </p14:cNvPr>
              <p14:cNvContentPartPr/>
              <p14:nvPr/>
            </p14:nvContentPartPr>
            <p14:xfrm>
              <a:off x="1049930" y="5770952"/>
              <a:ext cx="9497880" cy="123120"/>
            </p14:xfrm>
          </p:contentPart>
        </mc:Choice>
        <mc:Fallback xmlns="">
          <p:pic>
            <p:nvPicPr>
              <p:cNvPr id="9" name="Ink 8">
                <a:extLst>
                  <a:ext uri="{FF2B5EF4-FFF2-40B4-BE49-F238E27FC236}">
                    <a16:creationId xmlns:a16="http://schemas.microsoft.com/office/drawing/2014/main" id="{E6FB8F34-C849-964E-A9BC-1E4E4FD7A39B}"/>
                  </a:ext>
                </a:extLst>
              </p:cNvPr>
              <p:cNvPicPr/>
              <p:nvPr/>
            </p:nvPicPr>
            <p:blipFill>
              <a:blip r:embed="rId5"/>
              <a:stretch>
                <a:fillRect/>
              </a:stretch>
            </p:blipFill>
            <p:spPr>
              <a:xfrm>
                <a:off x="978290" y="5626952"/>
                <a:ext cx="9641520" cy="410760"/>
              </a:xfrm>
              <a:prstGeom prst="rect">
                <a:avLst/>
              </a:prstGeom>
            </p:spPr>
          </p:pic>
        </mc:Fallback>
      </mc:AlternateContent>
    </p:spTree>
    <p:extLst>
      <p:ext uri="{BB962C8B-B14F-4D97-AF65-F5344CB8AC3E}">
        <p14:creationId xmlns:p14="http://schemas.microsoft.com/office/powerpoint/2010/main" val="2826729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Standards of Professional Conduct</a:t>
            </a:r>
          </a:p>
        </p:txBody>
      </p:sp>
      <p:sp>
        <p:nvSpPr>
          <p:cNvPr id="3" name="Slide Number Placeholder 2"/>
          <p:cNvSpPr>
            <a:spLocks noGrp="1"/>
          </p:cNvSpPr>
          <p:nvPr>
            <p:ph type="sldNum" sz="quarter" idx="12"/>
          </p:nvPr>
        </p:nvSpPr>
        <p:spPr/>
        <p:txBody>
          <a:bodyPr/>
          <a:lstStyle/>
          <a:p>
            <a:fld id="{F8328964-332A-4115-BBD0-419F6E8FE1FF}" type="slidenum">
              <a:rPr lang="en-US" smtClean="0"/>
              <a:t>29</a:t>
            </a:fld>
            <a:endParaRPr lang="en-US"/>
          </a:p>
        </p:txBody>
      </p:sp>
      <p:sp>
        <p:nvSpPr>
          <p:cNvPr id="4" name="Content Placeholder 3"/>
          <p:cNvSpPr>
            <a:spLocks noGrp="1"/>
          </p:cNvSpPr>
          <p:nvPr>
            <p:ph sz="quarter" idx="1"/>
          </p:nvPr>
        </p:nvSpPr>
        <p:spPr>
          <a:xfrm>
            <a:off x="609600" y="1219201"/>
            <a:ext cx="10972800" cy="4935415"/>
          </a:xfrm>
        </p:spPr>
        <p:txBody>
          <a:bodyPr/>
          <a:lstStyle/>
          <a:p>
            <a:r>
              <a:rPr lang="en-US" dirty="0"/>
              <a:t>Legal, policy, and ethical concerns can arise in any steps of data science including data collection, storage, and analysis</a:t>
            </a:r>
          </a:p>
          <a:p>
            <a:endParaRPr lang="en-US" dirty="0"/>
          </a:p>
          <a:p>
            <a:r>
              <a:rPr lang="en-US" dirty="0"/>
              <a:t>Some organizations such as Data Science Association start to create standards of conduct</a:t>
            </a:r>
          </a:p>
          <a:p>
            <a:pPr lvl="1">
              <a:buFont typeface="Wingdings" panose="05000000000000000000" pitchFamily="2" charset="2"/>
              <a:buChar char="§"/>
            </a:pPr>
            <a:r>
              <a:rPr lang="en-US" dirty="0">
                <a:hlinkClick r:id="rId2"/>
              </a:rPr>
              <a:t>http://www.datascienceassn.org/code-of-conduct.html</a:t>
            </a:r>
            <a:endParaRPr lang="en-US" dirty="0"/>
          </a:p>
        </p:txBody>
      </p:sp>
    </p:spTree>
    <p:extLst>
      <p:ext uri="{BB962C8B-B14F-4D97-AF65-F5344CB8AC3E}">
        <p14:creationId xmlns:p14="http://schemas.microsoft.com/office/powerpoint/2010/main" val="701118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Walmart Case: What They Know About You</a:t>
            </a:r>
          </a:p>
        </p:txBody>
      </p:sp>
      <p:sp>
        <p:nvSpPr>
          <p:cNvPr id="3" name="Slide Number Placeholder 2"/>
          <p:cNvSpPr>
            <a:spLocks noGrp="1"/>
          </p:cNvSpPr>
          <p:nvPr>
            <p:ph type="sldNum" sz="quarter" idx="12"/>
          </p:nvPr>
        </p:nvSpPr>
        <p:spPr/>
        <p:txBody>
          <a:bodyPr/>
          <a:lstStyle/>
          <a:p>
            <a:fld id="{F8328964-332A-4115-BBD0-419F6E8FE1FF}" type="slidenum">
              <a:rPr lang="en-US" smtClean="0"/>
              <a:t>3</a:t>
            </a:fld>
            <a:endParaRPr lang="en-US"/>
          </a:p>
        </p:txBody>
      </p:sp>
      <p:sp>
        <p:nvSpPr>
          <p:cNvPr id="4" name="Content Placeholder 3"/>
          <p:cNvSpPr>
            <a:spLocks noGrp="1"/>
          </p:cNvSpPr>
          <p:nvPr>
            <p:ph sz="quarter" idx="1"/>
          </p:nvPr>
        </p:nvSpPr>
        <p:spPr/>
        <p:txBody>
          <a:bodyPr/>
          <a:lstStyle/>
          <a:p>
            <a:r>
              <a:rPr lang="en-US" dirty="0"/>
              <a:t>Event</a:t>
            </a:r>
          </a:p>
          <a:p>
            <a:pPr lvl="1"/>
            <a:r>
              <a:rPr lang="en-US" dirty="0"/>
              <a:t>Hurricane Frances was threatening Florida's Atlantic coast</a:t>
            </a:r>
          </a:p>
          <a:p>
            <a:r>
              <a:rPr lang="en-US" dirty="0"/>
              <a:t>Intuition</a:t>
            </a:r>
          </a:p>
          <a:p>
            <a:pPr lvl="1"/>
            <a:r>
              <a:rPr lang="en-US" dirty="0"/>
              <a:t>The demand for flashlights would increase in local stores</a:t>
            </a:r>
          </a:p>
          <a:p>
            <a:r>
              <a:rPr lang="en-US" dirty="0"/>
              <a:t>Data Science Approach</a:t>
            </a:r>
          </a:p>
          <a:p>
            <a:pPr lvl="1"/>
            <a:r>
              <a:rPr lang="en-US" dirty="0"/>
              <a:t>Use predictive technology to see what’s going to happen based on historical data</a:t>
            </a:r>
          </a:p>
          <a:p>
            <a:r>
              <a:rPr lang="en-US" dirty="0"/>
              <a:t>Findings (Hidden Patterns)</a:t>
            </a:r>
          </a:p>
        </p:txBody>
      </p:sp>
      <p:sp>
        <p:nvSpPr>
          <p:cNvPr id="5" name="Rounded Rectangle 4"/>
          <p:cNvSpPr/>
          <p:nvPr/>
        </p:nvSpPr>
        <p:spPr>
          <a:xfrm>
            <a:off x="2438400" y="4724400"/>
            <a:ext cx="7391400" cy="1524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90800" y="4800601"/>
            <a:ext cx="7315200" cy="1323439"/>
          </a:xfrm>
          <a:prstGeom prst="rect">
            <a:avLst/>
          </a:prstGeom>
        </p:spPr>
        <p:txBody>
          <a:bodyPr wrap="square">
            <a:spAutoFit/>
          </a:bodyPr>
          <a:lstStyle/>
          <a:p>
            <a:r>
              <a:rPr lang="en-US" sz="2000" dirty="0">
                <a:solidFill>
                  <a:srgbClr val="C00000"/>
                </a:solidFill>
              </a:rPr>
              <a:t>''We didn't know in the past that strawberry Pop-Tarts increase in sales, like seven times their normal sales rate, ahead of a hurricane,'' Ms. </a:t>
            </a:r>
            <a:r>
              <a:rPr lang="en-US" sz="2000" dirty="0" err="1">
                <a:solidFill>
                  <a:srgbClr val="C00000"/>
                </a:solidFill>
              </a:rPr>
              <a:t>Dillman</a:t>
            </a:r>
            <a:r>
              <a:rPr lang="en-US" sz="2000" dirty="0">
                <a:solidFill>
                  <a:srgbClr val="C00000"/>
                </a:solidFill>
              </a:rPr>
              <a:t> said in a recent interview. ''And the pre-hurricane top-selling item was beer.''</a:t>
            </a:r>
          </a:p>
        </p:txBody>
      </p:sp>
      <p:pic>
        <p:nvPicPr>
          <p:cNvPr id="7" name="Picture 2" descr="Image result for walm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1354907"/>
            <a:ext cx="3065489" cy="1693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182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Mitigate Ethical Issues in Data Science Project</a:t>
            </a:r>
          </a:p>
        </p:txBody>
      </p:sp>
      <p:sp>
        <p:nvSpPr>
          <p:cNvPr id="3" name="Slide Number Placeholder 2"/>
          <p:cNvSpPr>
            <a:spLocks noGrp="1"/>
          </p:cNvSpPr>
          <p:nvPr>
            <p:ph type="sldNum" sz="quarter" idx="12"/>
          </p:nvPr>
        </p:nvSpPr>
        <p:spPr/>
        <p:txBody>
          <a:bodyPr/>
          <a:lstStyle/>
          <a:p>
            <a:fld id="{F8328964-332A-4115-BBD0-419F6E8FE1FF}" type="slidenum">
              <a:rPr lang="en-US" smtClean="0"/>
              <a:t>30</a:t>
            </a:fld>
            <a:endParaRPr lang="en-US"/>
          </a:p>
        </p:txBody>
      </p:sp>
      <p:sp>
        <p:nvSpPr>
          <p:cNvPr id="4" name="Content Placeholder 3"/>
          <p:cNvSpPr>
            <a:spLocks noGrp="1"/>
          </p:cNvSpPr>
          <p:nvPr>
            <p:ph sz="quarter" idx="1"/>
          </p:nvPr>
        </p:nvSpPr>
        <p:spPr/>
        <p:txBody>
          <a:bodyPr/>
          <a:lstStyle/>
          <a:p>
            <a:r>
              <a:rPr lang="en-US" dirty="0"/>
              <a:t>Demonstrate compliance with all relevant laws and regulations</a:t>
            </a:r>
          </a:p>
          <a:p>
            <a:endParaRPr lang="en-US" dirty="0"/>
          </a:p>
          <a:p>
            <a:r>
              <a:rPr lang="en-US" dirty="0"/>
              <a:t>Identify all sensitive data and ensure they are secured</a:t>
            </a:r>
          </a:p>
          <a:p>
            <a:endParaRPr lang="en-US" dirty="0"/>
          </a:p>
          <a:p>
            <a:r>
              <a:rPr lang="en-US" dirty="0"/>
              <a:t>Collect minimal data</a:t>
            </a:r>
          </a:p>
          <a:p>
            <a:pPr lvl="1"/>
            <a:r>
              <a:rPr lang="en-US" dirty="0"/>
              <a:t>If 100 data points have sufficient power to detect the pattern, you don’t need one million data points.</a:t>
            </a:r>
          </a:p>
          <a:p>
            <a:pPr lvl="1"/>
            <a:endParaRPr lang="en-US" dirty="0"/>
          </a:p>
          <a:p>
            <a:r>
              <a:rPr lang="en-US" dirty="0"/>
              <a:t>Aggregate data</a:t>
            </a:r>
          </a:p>
          <a:p>
            <a:pPr lvl="1"/>
            <a:r>
              <a:rPr lang="en-US" dirty="0"/>
              <a:t>Instead of focusing on each individual, analyze at the level of user groups.</a:t>
            </a:r>
          </a:p>
          <a:p>
            <a:endParaRPr lang="en-US" dirty="0"/>
          </a:p>
        </p:txBody>
      </p:sp>
    </p:spTree>
    <p:extLst>
      <p:ext uri="{BB962C8B-B14F-4D97-AF65-F5344CB8AC3E}">
        <p14:creationId xmlns:p14="http://schemas.microsoft.com/office/powerpoint/2010/main" val="1735977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p>
        </p:txBody>
      </p:sp>
      <p:sp>
        <p:nvSpPr>
          <p:cNvPr id="3" name="Slide Number Placeholder 2"/>
          <p:cNvSpPr>
            <a:spLocks noGrp="1"/>
          </p:cNvSpPr>
          <p:nvPr>
            <p:ph type="sldNum" sz="quarter" idx="12"/>
          </p:nvPr>
        </p:nvSpPr>
        <p:spPr/>
        <p:txBody>
          <a:bodyPr/>
          <a:lstStyle/>
          <a:p>
            <a:fld id="{F8328964-332A-4115-BBD0-419F6E8FE1FF}" type="slidenum">
              <a:rPr lang="en-US" smtClean="0"/>
              <a:t>31</a:t>
            </a:fld>
            <a:endParaRPr lang="en-US"/>
          </a:p>
        </p:txBody>
      </p:sp>
    </p:spTree>
    <p:extLst>
      <p:ext uri="{BB962C8B-B14F-4D97-AF65-F5344CB8AC3E}">
        <p14:creationId xmlns:p14="http://schemas.microsoft.com/office/powerpoint/2010/main" val="96488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Data Science?</a:t>
            </a:r>
          </a:p>
        </p:txBody>
      </p:sp>
      <p:sp>
        <p:nvSpPr>
          <p:cNvPr id="3" name="Slide Number Placeholder 2"/>
          <p:cNvSpPr>
            <a:spLocks noGrp="1"/>
          </p:cNvSpPr>
          <p:nvPr>
            <p:ph type="sldNum" sz="quarter" idx="12"/>
          </p:nvPr>
        </p:nvSpPr>
        <p:spPr/>
        <p:txBody>
          <a:bodyPr/>
          <a:lstStyle/>
          <a:p>
            <a:fld id="{F8328964-332A-4115-BBD0-419F6E8FE1FF}" type="slidenum">
              <a:rPr lang="en-US" smtClean="0"/>
              <a:t>4</a:t>
            </a:fld>
            <a:endParaRPr lang="en-US"/>
          </a:p>
        </p:txBody>
      </p:sp>
      <p:sp>
        <p:nvSpPr>
          <p:cNvPr id="4" name="Content Placeholder 3"/>
          <p:cNvSpPr>
            <a:spLocks noGrp="1"/>
          </p:cNvSpPr>
          <p:nvPr>
            <p:ph sz="quarter" idx="1"/>
          </p:nvPr>
        </p:nvSpPr>
        <p:spPr>
          <a:xfrm>
            <a:off x="609600" y="1219200"/>
            <a:ext cx="10972800" cy="639152"/>
          </a:xfrm>
        </p:spPr>
        <p:txBody>
          <a:bodyPr>
            <a:normAutofit/>
          </a:bodyPr>
          <a:lstStyle/>
          <a:p>
            <a:r>
              <a:rPr lang="en-US" dirty="0">
                <a:hlinkClick r:id="rId3"/>
              </a:rPr>
              <a:t>https://en.wikipedia.org/wiki/Data_science</a:t>
            </a:r>
            <a:endParaRPr lang="en-US" dirty="0"/>
          </a:p>
          <a:p>
            <a:endParaRPr lang="en-US" dirty="0"/>
          </a:p>
        </p:txBody>
      </p:sp>
      <p:sp>
        <p:nvSpPr>
          <p:cNvPr id="7" name="Rounded Rectangle 6"/>
          <p:cNvSpPr/>
          <p:nvPr/>
        </p:nvSpPr>
        <p:spPr>
          <a:xfrm>
            <a:off x="2438400" y="1858352"/>
            <a:ext cx="76200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u="sng" dirty="0">
                <a:solidFill>
                  <a:schemeClr val="tx1"/>
                </a:solidFill>
              </a:rPr>
              <a:t>Data science </a:t>
            </a:r>
            <a:r>
              <a:rPr lang="en-US" sz="2000" dirty="0">
                <a:solidFill>
                  <a:schemeClr val="tx1"/>
                </a:solidFill>
              </a:rPr>
              <a:t>is an </a:t>
            </a:r>
            <a:r>
              <a:rPr lang="en-US" sz="2000" dirty="0">
                <a:solidFill>
                  <a:srgbClr val="00B050"/>
                </a:solidFill>
              </a:rPr>
              <a:t>interdisciplinary</a:t>
            </a:r>
            <a:r>
              <a:rPr lang="en-US" sz="2000" dirty="0">
                <a:solidFill>
                  <a:schemeClr val="tx1"/>
                </a:solidFill>
              </a:rPr>
              <a:t> field about processes and systems to </a:t>
            </a:r>
            <a:r>
              <a:rPr lang="en-US" sz="2000" u="sng" dirty="0">
                <a:solidFill>
                  <a:srgbClr val="DA26B3"/>
                </a:solidFill>
              </a:rPr>
              <a:t>extract knowledge or insights from data </a:t>
            </a:r>
            <a:r>
              <a:rPr lang="en-US" sz="2000" dirty="0">
                <a:solidFill>
                  <a:schemeClr val="tx1"/>
                </a:solidFill>
              </a:rPr>
              <a:t>in various forms, either </a:t>
            </a:r>
            <a:r>
              <a:rPr lang="en-US" sz="2000" u="sng" dirty="0">
                <a:solidFill>
                  <a:srgbClr val="FFC000"/>
                </a:solidFill>
              </a:rPr>
              <a:t>structured or unstructured</a:t>
            </a:r>
            <a:r>
              <a:rPr lang="en-US" sz="2000" dirty="0">
                <a:solidFill>
                  <a:schemeClr val="tx1"/>
                </a:solidFill>
              </a:rPr>
              <a:t>, which is a continuation of some of the data analysis fields such as </a:t>
            </a:r>
            <a:r>
              <a:rPr lang="en-US" sz="2000" dirty="0">
                <a:solidFill>
                  <a:srgbClr val="00B0F0"/>
                </a:solidFill>
              </a:rPr>
              <a:t>statistics</a:t>
            </a:r>
            <a:r>
              <a:rPr lang="en-US" sz="2000" dirty="0">
                <a:solidFill>
                  <a:schemeClr val="tx1"/>
                </a:solidFill>
              </a:rPr>
              <a:t>, </a:t>
            </a:r>
            <a:r>
              <a:rPr lang="en-US" sz="2000" dirty="0">
                <a:solidFill>
                  <a:srgbClr val="00B0F0"/>
                </a:solidFill>
              </a:rPr>
              <a:t>data mining</a:t>
            </a:r>
            <a:r>
              <a:rPr lang="en-US" sz="2000" dirty="0">
                <a:solidFill>
                  <a:schemeClr val="tx1"/>
                </a:solidFill>
              </a:rPr>
              <a:t>, and </a:t>
            </a:r>
            <a:r>
              <a:rPr lang="en-US" sz="2000" dirty="0">
                <a:solidFill>
                  <a:srgbClr val="00B0F0"/>
                </a:solidFill>
              </a:rPr>
              <a:t>predictive analytics</a:t>
            </a:r>
            <a:r>
              <a:rPr lang="en-US" sz="2000" dirty="0">
                <a:solidFill>
                  <a:schemeClr val="tx1"/>
                </a:solidFill>
              </a:rPr>
              <a:t>, similar to </a:t>
            </a:r>
            <a:r>
              <a:rPr lang="en-US" sz="2000" dirty="0">
                <a:solidFill>
                  <a:srgbClr val="00B0F0"/>
                </a:solidFill>
              </a:rPr>
              <a:t>Knowledge Discovery in Databases (KDD).</a:t>
            </a:r>
          </a:p>
        </p:txBody>
      </p:sp>
      <p:sp>
        <p:nvSpPr>
          <p:cNvPr id="8" name="Content Placeholder 3"/>
          <p:cNvSpPr txBox="1">
            <a:spLocks/>
          </p:cNvSpPr>
          <p:nvPr/>
        </p:nvSpPr>
        <p:spPr>
          <a:xfrm>
            <a:off x="609600" y="4038600"/>
            <a:ext cx="10972800" cy="2270760"/>
          </a:xfrm>
          <a:prstGeom prst="rect">
            <a:avLst/>
          </a:prstGeom>
        </p:spPr>
        <p:txBody>
          <a:bodyPr vert="horz">
            <a:normAutofit fontScale="775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“Data” means dealing with every aspects of data such as collecting data, cleansing data, transforming data, and analyzing data.</a:t>
            </a:r>
          </a:p>
          <a:p>
            <a:endParaRPr lang="en-US" dirty="0"/>
          </a:p>
          <a:p>
            <a:r>
              <a:rPr lang="en-US" dirty="0"/>
              <a:t>“Science" means extracting knowledge through systematic approach</a:t>
            </a:r>
          </a:p>
          <a:p>
            <a:endParaRPr lang="en-US" dirty="0"/>
          </a:p>
          <a:p>
            <a:r>
              <a:rPr lang="en-US" dirty="0"/>
              <a:t>A briefer definition:  “</a:t>
            </a:r>
            <a:r>
              <a:rPr lang="en-US" u="sng" dirty="0"/>
              <a:t>Data science is the study of the generalizable extraction of knowledge from data</a:t>
            </a:r>
            <a:r>
              <a:rPr lang="en-US" dirty="0"/>
              <a:t>.” </a:t>
            </a:r>
            <a:r>
              <a:rPr lang="en-US" sz="2000" dirty="0"/>
              <a:t>(</a:t>
            </a:r>
            <a:r>
              <a:rPr lang="en-US" sz="2000" dirty="0" err="1"/>
              <a:t>Dhar</a:t>
            </a:r>
            <a:r>
              <a:rPr lang="en-US" sz="2000" dirty="0"/>
              <a:t>  2013)</a:t>
            </a:r>
          </a:p>
          <a:p>
            <a:endParaRPr lang="en-US" dirty="0"/>
          </a:p>
          <a:p>
            <a:endParaRPr lang="en-US" dirty="0"/>
          </a:p>
        </p:txBody>
      </p:sp>
      <p:grpSp>
        <p:nvGrpSpPr>
          <p:cNvPr id="38" name="Group 37">
            <a:extLst>
              <a:ext uri="{FF2B5EF4-FFF2-40B4-BE49-F238E27FC236}">
                <a16:creationId xmlns:a16="http://schemas.microsoft.com/office/drawing/2014/main" id="{5C0F6425-3B8C-1648-8B6D-CFB2B39CEFDA}"/>
              </a:ext>
            </a:extLst>
          </p:cNvPr>
          <p:cNvGrpSpPr/>
          <p:nvPr/>
        </p:nvGrpSpPr>
        <p:grpSpPr>
          <a:xfrm>
            <a:off x="4463810" y="4384592"/>
            <a:ext cx="751320" cy="457920"/>
            <a:chOff x="4463810" y="4384592"/>
            <a:chExt cx="751320" cy="457920"/>
          </a:xfrm>
        </p:grpSpPr>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0C6FB6F6-4689-AC4F-A1E7-E2A15056D23D}"/>
                    </a:ext>
                  </a:extLst>
                </p14:cNvPr>
                <p14:cNvContentPartPr/>
                <p14:nvPr/>
              </p14:nvContentPartPr>
              <p14:xfrm>
                <a:off x="4463810" y="4458392"/>
                <a:ext cx="109440" cy="370440"/>
              </p14:xfrm>
            </p:contentPart>
          </mc:Choice>
          <mc:Fallback xmlns="">
            <p:pic>
              <p:nvPicPr>
                <p:cNvPr id="11" name="Ink 10">
                  <a:extLst>
                    <a:ext uri="{FF2B5EF4-FFF2-40B4-BE49-F238E27FC236}">
                      <a16:creationId xmlns:a16="http://schemas.microsoft.com/office/drawing/2014/main" id="{0C6FB6F6-4689-AC4F-A1E7-E2A15056D23D}"/>
                    </a:ext>
                  </a:extLst>
                </p:cNvPr>
                <p:cNvPicPr/>
                <p:nvPr/>
              </p:nvPicPr>
              <p:blipFill>
                <a:blip r:embed="rId5"/>
                <a:stretch>
                  <a:fillRect/>
                </a:stretch>
              </p:blipFill>
              <p:spPr>
                <a:xfrm>
                  <a:off x="4448690" y="4442912"/>
                  <a:ext cx="14004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26B3E9E5-CD2D-0740-B9F9-858744671D99}"/>
                    </a:ext>
                  </a:extLst>
                </p14:cNvPr>
                <p14:cNvContentPartPr/>
                <p14:nvPr/>
              </p14:nvContentPartPr>
              <p14:xfrm>
                <a:off x="4566410" y="4384592"/>
                <a:ext cx="252360" cy="82440"/>
              </p14:xfrm>
            </p:contentPart>
          </mc:Choice>
          <mc:Fallback xmlns="">
            <p:pic>
              <p:nvPicPr>
                <p:cNvPr id="12" name="Ink 11">
                  <a:extLst>
                    <a:ext uri="{FF2B5EF4-FFF2-40B4-BE49-F238E27FC236}">
                      <a16:creationId xmlns:a16="http://schemas.microsoft.com/office/drawing/2014/main" id="{26B3E9E5-CD2D-0740-B9F9-858744671D99}"/>
                    </a:ext>
                  </a:extLst>
                </p:cNvPr>
                <p:cNvPicPr/>
                <p:nvPr/>
              </p:nvPicPr>
              <p:blipFill>
                <a:blip r:embed="rId7"/>
                <a:stretch>
                  <a:fillRect/>
                </a:stretch>
              </p:blipFill>
              <p:spPr>
                <a:xfrm>
                  <a:off x="4550930" y="4369472"/>
                  <a:ext cx="2826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CEEA1DF4-C508-1F47-8422-B6D2312286D9}"/>
                    </a:ext>
                  </a:extLst>
                </p14:cNvPr>
                <p14:cNvContentPartPr/>
                <p14:nvPr/>
              </p14:nvContentPartPr>
              <p14:xfrm>
                <a:off x="4511690" y="4616792"/>
                <a:ext cx="171000" cy="55080"/>
              </p14:xfrm>
            </p:contentPart>
          </mc:Choice>
          <mc:Fallback xmlns="">
            <p:pic>
              <p:nvPicPr>
                <p:cNvPr id="13" name="Ink 12">
                  <a:extLst>
                    <a:ext uri="{FF2B5EF4-FFF2-40B4-BE49-F238E27FC236}">
                      <a16:creationId xmlns:a16="http://schemas.microsoft.com/office/drawing/2014/main" id="{CEEA1DF4-C508-1F47-8422-B6D2312286D9}"/>
                    </a:ext>
                  </a:extLst>
                </p:cNvPr>
                <p:cNvPicPr/>
                <p:nvPr/>
              </p:nvPicPr>
              <p:blipFill>
                <a:blip r:embed="rId9"/>
                <a:stretch>
                  <a:fillRect/>
                </a:stretch>
              </p:blipFill>
              <p:spPr>
                <a:xfrm>
                  <a:off x="4496570" y="4601672"/>
                  <a:ext cx="2016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6CF64BE5-73CE-7D46-B6C9-4B527E78A64C}"/>
                    </a:ext>
                  </a:extLst>
                </p14:cNvPr>
                <p14:cNvContentPartPr/>
                <p14:nvPr/>
              </p14:nvContentPartPr>
              <p14:xfrm>
                <a:off x="4743890" y="4705712"/>
                <a:ext cx="27720" cy="109440"/>
              </p14:xfrm>
            </p:contentPart>
          </mc:Choice>
          <mc:Fallback xmlns="">
            <p:pic>
              <p:nvPicPr>
                <p:cNvPr id="14" name="Ink 13">
                  <a:extLst>
                    <a:ext uri="{FF2B5EF4-FFF2-40B4-BE49-F238E27FC236}">
                      <a16:creationId xmlns:a16="http://schemas.microsoft.com/office/drawing/2014/main" id="{6CF64BE5-73CE-7D46-B6C9-4B527E78A64C}"/>
                    </a:ext>
                  </a:extLst>
                </p:cNvPr>
                <p:cNvPicPr/>
                <p:nvPr/>
              </p:nvPicPr>
              <p:blipFill>
                <a:blip r:embed="rId11"/>
                <a:stretch>
                  <a:fillRect/>
                </a:stretch>
              </p:blipFill>
              <p:spPr>
                <a:xfrm>
                  <a:off x="4728770" y="4690232"/>
                  <a:ext cx="583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DFE467E0-536A-F241-AA4E-937AC173107F}"/>
                    </a:ext>
                  </a:extLst>
                </p14:cNvPr>
                <p14:cNvContentPartPr/>
                <p14:nvPr/>
              </p14:nvContentPartPr>
              <p14:xfrm>
                <a:off x="4791770" y="4535072"/>
                <a:ext cx="48240" cy="27720"/>
              </p14:xfrm>
            </p:contentPart>
          </mc:Choice>
          <mc:Fallback xmlns="">
            <p:pic>
              <p:nvPicPr>
                <p:cNvPr id="15" name="Ink 14">
                  <a:extLst>
                    <a:ext uri="{FF2B5EF4-FFF2-40B4-BE49-F238E27FC236}">
                      <a16:creationId xmlns:a16="http://schemas.microsoft.com/office/drawing/2014/main" id="{DFE467E0-536A-F241-AA4E-937AC173107F}"/>
                    </a:ext>
                  </a:extLst>
                </p:cNvPr>
                <p:cNvPicPr/>
                <p:nvPr/>
              </p:nvPicPr>
              <p:blipFill>
                <a:blip r:embed="rId13"/>
                <a:stretch>
                  <a:fillRect/>
                </a:stretch>
              </p:blipFill>
              <p:spPr>
                <a:xfrm>
                  <a:off x="4776290" y="4519592"/>
                  <a:ext cx="784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F36B44C4-E7E5-534B-8433-F0EBBB20B00B}"/>
                    </a:ext>
                  </a:extLst>
                </p14:cNvPr>
                <p14:cNvContentPartPr/>
                <p14:nvPr/>
              </p14:nvContentPartPr>
              <p14:xfrm>
                <a:off x="4873490" y="4672232"/>
                <a:ext cx="150480" cy="135360"/>
              </p14:xfrm>
            </p:contentPart>
          </mc:Choice>
          <mc:Fallback xmlns="">
            <p:pic>
              <p:nvPicPr>
                <p:cNvPr id="16" name="Ink 15">
                  <a:extLst>
                    <a:ext uri="{FF2B5EF4-FFF2-40B4-BE49-F238E27FC236}">
                      <a16:creationId xmlns:a16="http://schemas.microsoft.com/office/drawing/2014/main" id="{F36B44C4-E7E5-534B-8433-F0EBBB20B00B}"/>
                    </a:ext>
                  </a:extLst>
                </p:cNvPr>
                <p:cNvPicPr/>
                <p:nvPr/>
              </p:nvPicPr>
              <p:blipFill>
                <a:blip r:embed="rId15"/>
                <a:stretch>
                  <a:fillRect/>
                </a:stretch>
              </p:blipFill>
              <p:spPr>
                <a:xfrm>
                  <a:off x="4858370" y="4657112"/>
                  <a:ext cx="18108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79149FD8-AB92-504E-AFED-766D5A2F661F}"/>
                    </a:ext>
                  </a:extLst>
                </p14:cNvPr>
                <p14:cNvContentPartPr/>
                <p14:nvPr/>
              </p14:nvContentPartPr>
              <p14:xfrm>
                <a:off x="5057810" y="4473512"/>
                <a:ext cx="157320" cy="369000"/>
              </p14:xfrm>
            </p:contentPart>
          </mc:Choice>
          <mc:Fallback xmlns="">
            <p:pic>
              <p:nvPicPr>
                <p:cNvPr id="17" name="Ink 16">
                  <a:extLst>
                    <a:ext uri="{FF2B5EF4-FFF2-40B4-BE49-F238E27FC236}">
                      <a16:creationId xmlns:a16="http://schemas.microsoft.com/office/drawing/2014/main" id="{79149FD8-AB92-504E-AFED-766D5A2F661F}"/>
                    </a:ext>
                  </a:extLst>
                </p:cNvPr>
                <p:cNvPicPr/>
                <p:nvPr/>
              </p:nvPicPr>
              <p:blipFill>
                <a:blip r:embed="rId17"/>
                <a:stretch>
                  <a:fillRect/>
                </a:stretch>
              </p:blipFill>
              <p:spPr>
                <a:xfrm>
                  <a:off x="5042690" y="4458392"/>
                  <a:ext cx="187920" cy="399600"/>
                </a:xfrm>
                <a:prstGeom prst="rect">
                  <a:avLst/>
                </a:prstGeom>
              </p:spPr>
            </p:pic>
          </mc:Fallback>
        </mc:AlternateContent>
      </p:grpSp>
      <p:grpSp>
        <p:nvGrpSpPr>
          <p:cNvPr id="37" name="Group 36">
            <a:extLst>
              <a:ext uri="{FF2B5EF4-FFF2-40B4-BE49-F238E27FC236}">
                <a16:creationId xmlns:a16="http://schemas.microsoft.com/office/drawing/2014/main" id="{821233B8-33CE-FA4F-8BBD-2869678BBAE3}"/>
              </a:ext>
            </a:extLst>
          </p:cNvPr>
          <p:cNvGrpSpPr/>
          <p:nvPr/>
        </p:nvGrpSpPr>
        <p:grpSpPr>
          <a:xfrm>
            <a:off x="5611130" y="4452272"/>
            <a:ext cx="1202040" cy="479160"/>
            <a:chOff x="5611130" y="4452272"/>
            <a:chExt cx="1202040" cy="479160"/>
          </a:xfrm>
        </p:grpSpPr>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920B64B4-3577-3E4C-A486-90D84A2941D6}"/>
                    </a:ext>
                  </a:extLst>
                </p14:cNvPr>
                <p14:cNvContentPartPr/>
                <p14:nvPr/>
              </p14:nvContentPartPr>
              <p14:xfrm>
                <a:off x="5611130" y="4452272"/>
                <a:ext cx="191520" cy="387360"/>
              </p14:xfrm>
            </p:contentPart>
          </mc:Choice>
          <mc:Fallback xmlns="">
            <p:pic>
              <p:nvPicPr>
                <p:cNvPr id="18" name="Ink 17">
                  <a:extLst>
                    <a:ext uri="{FF2B5EF4-FFF2-40B4-BE49-F238E27FC236}">
                      <a16:creationId xmlns:a16="http://schemas.microsoft.com/office/drawing/2014/main" id="{920B64B4-3577-3E4C-A486-90D84A2941D6}"/>
                    </a:ext>
                  </a:extLst>
                </p:cNvPr>
                <p:cNvPicPr/>
                <p:nvPr/>
              </p:nvPicPr>
              <p:blipFill>
                <a:blip r:embed="rId19"/>
                <a:stretch>
                  <a:fillRect/>
                </a:stretch>
              </p:blipFill>
              <p:spPr>
                <a:xfrm>
                  <a:off x="5595650" y="4437152"/>
                  <a:ext cx="22212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F7557473-3EC9-294B-BDBE-D43D705E8570}"/>
                    </a:ext>
                  </a:extLst>
                </p14:cNvPr>
                <p14:cNvContentPartPr/>
                <p14:nvPr/>
              </p14:nvContentPartPr>
              <p14:xfrm>
                <a:off x="5897690" y="4719392"/>
                <a:ext cx="20880" cy="136080"/>
              </p14:xfrm>
            </p:contentPart>
          </mc:Choice>
          <mc:Fallback xmlns="">
            <p:pic>
              <p:nvPicPr>
                <p:cNvPr id="19" name="Ink 18">
                  <a:extLst>
                    <a:ext uri="{FF2B5EF4-FFF2-40B4-BE49-F238E27FC236}">
                      <a16:creationId xmlns:a16="http://schemas.microsoft.com/office/drawing/2014/main" id="{F7557473-3EC9-294B-BDBE-D43D705E8570}"/>
                    </a:ext>
                  </a:extLst>
                </p:cNvPr>
                <p:cNvPicPr/>
                <p:nvPr/>
              </p:nvPicPr>
              <p:blipFill>
                <a:blip r:embed="rId21"/>
                <a:stretch>
                  <a:fillRect/>
                </a:stretch>
              </p:blipFill>
              <p:spPr>
                <a:xfrm>
                  <a:off x="5882570" y="4703912"/>
                  <a:ext cx="514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1158A880-7072-B140-8726-2FA149D3C6F0}"/>
                    </a:ext>
                  </a:extLst>
                </p14:cNvPr>
                <p14:cNvContentPartPr/>
                <p14:nvPr/>
              </p14:nvContentPartPr>
              <p14:xfrm>
                <a:off x="5945570" y="4535072"/>
                <a:ext cx="89280" cy="96120"/>
              </p14:xfrm>
            </p:contentPart>
          </mc:Choice>
          <mc:Fallback xmlns="">
            <p:pic>
              <p:nvPicPr>
                <p:cNvPr id="20" name="Ink 19">
                  <a:extLst>
                    <a:ext uri="{FF2B5EF4-FFF2-40B4-BE49-F238E27FC236}">
                      <a16:creationId xmlns:a16="http://schemas.microsoft.com/office/drawing/2014/main" id="{1158A880-7072-B140-8726-2FA149D3C6F0}"/>
                    </a:ext>
                  </a:extLst>
                </p:cNvPr>
                <p:cNvPicPr/>
                <p:nvPr/>
              </p:nvPicPr>
              <p:blipFill>
                <a:blip r:embed="rId23"/>
                <a:stretch>
                  <a:fillRect/>
                </a:stretch>
              </p:blipFill>
              <p:spPr>
                <a:xfrm>
                  <a:off x="5930450" y="4519592"/>
                  <a:ext cx="11952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79C168E4-7DB6-2F42-938E-88B681A7716F}"/>
                    </a:ext>
                  </a:extLst>
                </p14:cNvPr>
                <p14:cNvContentPartPr/>
                <p14:nvPr/>
              </p14:nvContentPartPr>
              <p14:xfrm>
                <a:off x="6020810" y="4466672"/>
                <a:ext cx="184680" cy="430560"/>
              </p14:xfrm>
            </p:contentPart>
          </mc:Choice>
          <mc:Fallback xmlns="">
            <p:pic>
              <p:nvPicPr>
                <p:cNvPr id="21" name="Ink 20">
                  <a:extLst>
                    <a:ext uri="{FF2B5EF4-FFF2-40B4-BE49-F238E27FC236}">
                      <a16:creationId xmlns:a16="http://schemas.microsoft.com/office/drawing/2014/main" id="{79C168E4-7DB6-2F42-938E-88B681A7716F}"/>
                    </a:ext>
                  </a:extLst>
                </p:cNvPr>
                <p:cNvPicPr/>
                <p:nvPr/>
              </p:nvPicPr>
              <p:blipFill>
                <a:blip r:embed="rId25"/>
                <a:stretch>
                  <a:fillRect/>
                </a:stretch>
              </p:blipFill>
              <p:spPr>
                <a:xfrm>
                  <a:off x="6005330" y="4451552"/>
                  <a:ext cx="215280" cy="461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9847FF37-A208-B34F-9A9F-32738F0EDE7A}"/>
                    </a:ext>
                  </a:extLst>
                </p14:cNvPr>
                <p14:cNvContentPartPr/>
                <p14:nvPr/>
              </p14:nvContentPartPr>
              <p14:xfrm>
                <a:off x="6170930" y="4501592"/>
                <a:ext cx="184680" cy="429840"/>
              </p14:xfrm>
            </p:contentPart>
          </mc:Choice>
          <mc:Fallback xmlns="">
            <p:pic>
              <p:nvPicPr>
                <p:cNvPr id="22" name="Ink 21">
                  <a:extLst>
                    <a:ext uri="{FF2B5EF4-FFF2-40B4-BE49-F238E27FC236}">
                      <a16:creationId xmlns:a16="http://schemas.microsoft.com/office/drawing/2014/main" id="{9847FF37-A208-B34F-9A9F-32738F0EDE7A}"/>
                    </a:ext>
                  </a:extLst>
                </p:cNvPr>
                <p:cNvPicPr/>
                <p:nvPr/>
              </p:nvPicPr>
              <p:blipFill>
                <a:blip r:embed="rId27"/>
                <a:stretch>
                  <a:fillRect/>
                </a:stretch>
              </p:blipFill>
              <p:spPr>
                <a:xfrm>
                  <a:off x="6155810" y="4486472"/>
                  <a:ext cx="21528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7E017344-AB55-D942-A46F-5D7A8E396F60}"/>
                    </a:ext>
                  </a:extLst>
                </p14:cNvPr>
                <p14:cNvContentPartPr/>
                <p14:nvPr/>
              </p14:nvContentPartPr>
              <p14:xfrm>
                <a:off x="6327890" y="4678352"/>
                <a:ext cx="212040" cy="205200"/>
              </p14:xfrm>
            </p:contentPart>
          </mc:Choice>
          <mc:Fallback xmlns="">
            <p:pic>
              <p:nvPicPr>
                <p:cNvPr id="23" name="Ink 22">
                  <a:extLst>
                    <a:ext uri="{FF2B5EF4-FFF2-40B4-BE49-F238E27FC236}">
                      <a16:creationId xmlns:a16="http://schemas.microsoft.com/office/drawing/2014/main" id="{7E017344-AB55-D942-A46F-5D7A8E396F60}"/>
                    </a:ext>
                  </a:extLst>
                </p:cNvPr>
                <p:cNvPicPr/>
                <p:nvPr/>
              </p:nvPicPr>
              <p:blipFill>
                <a:blip r:embed="rId29"/>
                <a:stretch>
                  <a:fillRect/>
                </a:stretch>
              </p:blipFill>
              <p:spPr>
                <a:xfrm>
                  <a:off x="6312770" y="4663232"/>
                  <a:ext cx="2426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6A20B00B-C3EB-064B-8DBE-735F18A404E3}"/>
                    </a:ext>
                  </a:extLst>
                </p14:cNvPr>
                <p14:cNvContentPartPr/>
                <p14:nvPr/>
              </p14:nvContentPartPr>
              <p14:xfrm>
                <a:off x="6621650" y="4760432"/>
                <a:ext cx="191520" cy="109440"/>
              </p14:xfrm>
            </p:contentPart>
          </mc:Choice>
          <mc:Fallback xmlns="">
            <p:pic>
              <p:nvPicPr>
                <p:cNvPr id="24" name="Ink 23">
                  <a:extLst>
                    <a:ext uri="{FF2B5EF4-FFF2-40B4-BE49-F238E27FC236}">
                      <a16:creationId xmlns:a16="http://schemas.microsoft.com/office/drawing/2014/main" id="{6A20B00B-C3EB-064B-8DBE-735F18A404E3}"/>
                    </a:ext>
                  </a:extLst>
                </p:cNvPr>
                <p:cNvPicPr/>
                <p:nvPr/>
              </p:nvPicPr>
              <p:blipFill>
                <a:blip r:embed="rId31"/>
                <a:stretch>
                  <a:fillRect/>
                </a:stretch>
              </p:blipFill>
              <p:spPr>
                <a:xfrm>
                  <a:off x="6606170" y="4744952"/>
                  <a:ext cx="222120" cy="140040"/>
                </a:xfrm>
                <a:prstGeom prst="rect">
                  <a:avLst/>
                </a:prstGeom>
              </p:spPr>
            </p:pic>
          </mc:Fallback>
        </mc:AlternateContent>
      </p:grpSp>
      <p:grpSp>
        <p:nvGrpSpPr>
          <p:cNvPr id="48" name="Group 47">
            <a:extLst>
              <a:ext uri="{FF2B5EF4-FFF2-40B4-BE49-F238E27FC236}">
                <a16:creationId xmlns:a16="http://schemas.microsoft.com/office/drawing/2014/main" id="{8B744FAB-9F98-BC4E-9754-D7A905F2A21A}"/>
              </a:ext>
            </a:extLst>
          </p:cNvPr>
          <p:cNvGrpSpPr/>
          <p:nvPr/>
        </p:nvGrpSpPr>
        <p:grpSpPr>
          <a:xfrm>
            <a:off x="7342370" y="4333112"/>
            <a:ext cx="1621440" cy="536760"/>
            <a:chOff x="7342370" y="4333112"/>
            <a:chExt cx="1621440" cy="536760"/>
          </a:xfrm>
        </p:grpSpPr>
        <mc:AlternateContent xmlns:mc="http://schemas.openxmlformats.org/markup-compatibility/2006" xmlns:p14="http://schemas.microsoft.com/office/powerpoint/2010/main">
          <mc:Choice Requires="p14">
            <p:contentPart p14:bwMode="auto" r:id="rId32">
              <p14:nvContentPartPr>
                <p14:cNvPr id="25" name="Ink 24">
                  <a:extLst>
                    <a:ext uri="{FF2B5EF4-FFF2-40B4-BE49-F238E27FC236}">
                      <a16:creationId xmlns:a16="http://schemas.microsoft.com/office/drawing/2014/main" id="{BD192D30-A0F3-BE4C-B77C-83CF9B988814}"/>
                    </a:ext>
                  </a:extLst>
                </p14:cNvPr>
                <p14:cNvContentPartPr/>
                <p14:nvPr/>
              </p14:nvContentPartPr>
              <p14:xfrm>
                <a:off x="7379450" y="4500872"/>
                <a:ext cx="34560" cy="297720"/>
              </p14:xfrm>
            </p:contentPart>
          </mc:Choice>
          <mc:Fallback xmlns="">
            <p:pic>
              <p:nvPicPr>
                <p:cNvPr id="25" name="Ink 24">
                  <a:extLst>
                    <a:ext uri="{FF2B5EF4-FFF2-40B4-BE49-F238E27FC236}">
                      <a16:creationId xmlns:a16="http://schemas.microsoft.com/office/drawing/2014/main" id="{BD192D30-A0F3-BE4C-B77C-83CF9B988814}"/>
                    </a:ext>
                  </a:extLst>
                </p:cNvPr>
                <p:cNvPicPr/>
                <p:nvPr/>
              </p:nvPicPr>
              <p:blipFill>
                <a:blip r:embed="rId33"/>
                <a:stretch>
                  <a:fillRect/>
                </a:stretch>
              </p:blipFill>
              <p:spPr>
                <a:xfrm>
                  <a:off x="7364330" y="4485392"/>
                  <a:ext cx="6516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6" name="Ink 25">
                  <a:extLst>
                    <a:ext uri="{FF2B5EF4-FFF2-40B4-BE49-F238E27FC236}">
                      <a16:creationId xmlns:a16="http://schemas.microsoft.com/office/drawing/2014/main" id="{9F259B79-4A0F-5548-9DC9-9462510BE9DD}"/>
                    </a:ext>
                  </a:extLst>
                </p14:cNvPr>
                <p14:cNvContentPartPr/>
                <p14:nvPr/>
              </p14:nvContentPartPr>
              <p14:xfrm>
                <a:off x="7342370" y="4446152"/>
                <a:ext cx="297000" cy="157320"/>
              </p14:xfrm>
            </p:contentPart>
          </mc:Choice>
          <mc:Fallback xmlns="">
            <p:pic>
              <p:nvPicPr>
                <p:cNvPr id="26" name="Ink 25">
                  <a:extLst>
                    <a:ext uri="{FF2B5EF4-FFF2-40B4-BE49-F238E27FC236}">
                      <a16:creationId xmlns:a16="http://schemas.microsoft.com/office/drawing/2014/main" id="{9F259B79-4A0F-5548-9DC9-9462510BE9DD}"/>
                    </a:ext>
                  </a:extLst>
                </p:cNvPr>
                <p:cNvPicPr/>
                <p:nvPr/>
              </p:nvPicPr>
              <p:blipFill>
                <a:blip r:embed="rId35"/>
                <a:stretch>
                  <a:fillRect/>
                </a:stretch>
              </p:blipFill>
              <p:spPr>
                <a:xfrm>
                  <a:off x="7326890" y="4431032"/>
                  <a:ext cx="3276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4FFF20E5-98E6-C14D-AC41-0118C3507875}"/>
                    </a:ext>
                  </a:extLst>
                </p14:cNvPr>
                <p14:cNvContentPartPr/>
                <p14:nvPr/>
              </p14:nvContentPartPr>
              <p14:xfrm>
                <a:off x="7577450" y="4657832"/>
                <a:ext cx="177840" cy="109440"/>
              </p14:xfrm>
            </p:contentPart>
          </mc:Choice>
          <mc:Fallback xmlns="">
            <p:pic>
              <p:nvPicPr>
                <p:cNvPr id="27" name="Ink 26">
                  <a:extLst>
                    <a:ext uri="{FF2B5EF4-FFF2-40B4-BE49-F238E27FC236}">
                      <a16:creationId xmlns:a16="http://schemas.microsoft.com/office/drawing/2014/main" id="{4FFF20E5-98E6-C14D-AC41-0118C3507875}"/>
                    </a:ext>
                  </a:extLst>
                </p:cNvPr>
                <p:cNvPicPr/>
                <p:nvPr/>
              </p:nvPicPr>
              <p:blipFill>
                <a:blip r:embed="rId37"/>
                <a:stretch>
                  <a:fillRect/>
                </a:stretch>
              </p:blipFill>
              <p:spPr>
                <a:xfrm>
                  <a:off x="7562330" y="4642712"/>
                  <a:ext cx="2084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896C57E1-D7CC-2745-BC67-82B92A588C27}"/>
                    </a:ext>
                  </a:extLst>
                </p14:cNvPr>
                <p14:cNvContentPartPr/>
                <p14:nvPr/>
              </p14:nvContentPartPr>
              <p14:xfrm>
                <a:off x="7884890" y="4333112"/>
                <a:ext cx="123120" cy="488880"/>
              </p14:xfrm>
            </p:contentPart>
          </mc:Choice>
          <mc:Fallback xmlns="">
            <p:pic>
              <p:nvPicPr>
                <p:cNvPr id="28" name="Ink 27">
                  <a:extLst>
                    <a:ext uri="{FF2B5EF4-FFF2-40B4-BE49-F238E27FC236}">
                      <a16:creationId xmlns:a16="http://schemas.microsoft.com/office/drawing/2014/main" id="{896C57E1-D7CC-2745-BC67-82B92A588C27}"/>
                    </a:ext>
                  </a:extLst>
                </p:cNvPr>
                <p:cNvPicPr/>
                <p:nvPr/>
              </p:nvPicPr>
              <p:blipFill>
                <a:blip r:embed="rId39"/>
                <a:stretch>
                  <a:fillRect/>
                </a:stretch>
              </p:blipFill>
              <p:spPr>
                <a:xfrm>
                  <a:off x="7869410" y="4317992"/>
                  <a:ext cx="15372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89B15F02-E55E-FF4A-A27E-251B8FD716D5}"/>
                    </a:ext>
                  </a:extLst>
                </p14:cNvPr>
                <p14:cNvContentPartPr/>
                <p14:nvPr/>
              </p14:nvContentPartPr>
              <p14:xfrm>
                <a:off x="7816490" y="4555592"/>
                <a:ext cx="225720" cy="129960"/>
              </p14:xfrm>
            </p:contentPart>
          </mc:Choice>
          <mc:Fallback xmlns="">
            <p:pic>
              <p:nvPicPr>
                <p:cNvPr id="29" name="Ink 28">
                  <a:extLst>
                    <a:ext uri="{FF2B5EF4-FFF2-40B4-BE49-F238E27FC236}">
                      <a16:creationId xmlns:a16="http://schemas.microsoft.com/office/drawing/2014/main" id="{89B15F02-E55E-FF4A-A27E-251B8FD716D5}"/>
                    </a:ext>
                  </a:extLst>
                </p:cNvPr>
                <p:cNvPicPr/>
                <p:nvPr/>
              </p:nvPicPr>
              <p:blipFill>
                <a:blip r:embed="rId41"/>
                <a:stretch>
                  <a:fillRect/>
                </a:stretch>
              </p:blipFill>
              <p:spPr>
                <a:xfrm>
                  <a:off x="7801370" y="4540112"/>
                  <a:ext cx="2563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31F33FA5-8754-DF44-B40D-6B840AE40315}"/>
                    </a:ext>
                  </a:extLst>
                </p14:cNvPr>
                <p14:cNvContentPartPr/>
                <p14:nvPr/>
              </p14:nvContentPartPr>
              <p14:xfrm>
                <a:off x="8028170" y="4398272"/>
                <a:ext cx="102600" cy="471600"/>
              </p14:xfrm>
            </p:contentPart>
          </mc:Choice>
          <mc:Fallback xmlns="">
            <p:pic>
              <p:nvPicPr>
                <p:cNvPr id="30" name="Ink 29">
                  <a:extLst>
                    <a:ext uri="{FF2B5EF4-FFF2-40B4-BE49-F238E27FC236}">
                      <a16:creationId xmlns:a16="http://schemas.microsoft.com/office/drawing/2014/main" id="{31F33FA5-8754-DF44-B40D-6B840AE40315}"/>
                    </a:ext>
                  </a:extLst>
                </p:cNvPr>
                <p:cNvPicPr/>
                <p:nvPr/>
              </p:nvPicPr>
              <p:blipFill>
                <a:blip r:embed="rId43"/>
                <a:stretch>
                  <a:fillRect/>
                </a:stretch>
              </p:blipFill>
              <p:spPr>
                <a:xfrm>
                  <a:off x="8013050" y="4383152"/>
                  <a:ext cx="13320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D7BAADD5-6BF4-BB46-A592-2B45E59250C7}"/>
                    </a:ext>
                  </a:extLst>
                </p14:cNvPr>
                <p14:cNvContentPartPr/>
                <p14:nvPr/>
              </p14:nvContentPartPr>
              <p14:xfrm>
                <a:off x="7911890" y="4623632"/>
                <a:ext cx="259920" cy="157320"/>
              </p14:xfrm>
            </p:contentPart>
          </mc:Choice>
          <mc:Fallback xmlns="">
            <p:pic>
              <p:nvPicPr>
                <p:cNvPr id="31" name="Ink 30">
                  <a:extLst>
                    <a:ext uri="{FF2B5EF4-FFF2-40B4-BE49-F238E27FC236}">
                      <a16:creationId xmlns:a16="http://schemas.microsoft.com/office/drawing/2014/main" id="{D7BAADD5-6BF4-BB46-A592-2B45E59250C7}"/>
                    </a:ext>
                  </a:extLst>
                </p:cNvPr>
                <p:cNvPicPr/>
                <p:nvPr/>
              </p:nvPicPr>
              <p:blipFill>
                <a:blip r:embed="rId45"/>
                <a:stretch>
                  <a:fillRect/>
                </a:stretch>
              </p:blipFill>
              <p:spPr>
                <a:xfrm>
                  <a:off x="7896770" y="4608512"/>
                  <a:ext cx="29016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4551E44B-2CB4-664A-AC5C-DBA6BE4BFE43}"/>
                    </a:ext>
                  </a:extLst>
                </p14:cNvPr>
                <p14:cNvContentPartPr/>
                <p14:nvPr/>
              </p14:nvContentPartPr>
              <p14:xfrm>
                <a:off x="8109890" y="4624352"/>
                <a:ext cx="143640" cy="225000"/>
              </p14:xfrm>
            </p:contentPart>
          </mc:Choice>
          <mc:Fallback xmlns="">
            <p:pic>
              <p:nvPicPr>
                <p:cNvPr id="32" name="Ink 31">
                  <a:extLst>
                    <a:ext uri="{FF2B5EF4-FFF2-40B4-BE49-F238E27FC236}">
                      <a16:creationId xmlns:a16="http://schemas.microsoft.com/office/drawing/2014/main" id="{4551E44B-2CB4-664A-AC5C-DBA6BE4BFE43}"/>
                    </a:ext>
                  </a:extLst>
                </p:cNvPr>
                <p:cNvPicPr/>
                <p:nvPr/>
              </p:nvPicPr>
              <p:blipFill>
                <a:blip r:embed="rId47"/>
                <a:stretch>
                  <a:fillRect/>
                </a:stretch>
              </p:blipFill>
              <p:spPr>
                <a:xfrm>
                  <a:off x="8094770" y="4609232"/>
                  <a:ext cx="1742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5" name="Ink 44">
                  <a:extLst>
                    <a:ext uri="{FF2B5EF4-FFF2-40B4-BE49-F238E27FC236}">
                      <a16:creationId xmlns:a16="http://schemas.microsoft.com/office/drawing/2014/main" id="{30B926DE-2B6D-FF4F-8AF2-37AFDE6B7B7D}"/>
                    </a:ext>
                  </a:extLst>
                </p14:cNvPr>
                <p14:cNvContentPartPr/>
                <p14:nvPr/>
              </p14:nvContentPartPr>
              <p14:xfrm>
                <a:off x="8314730" y="4644152"/>
                <a:ext cx="191520" cy="198360"/>
              </p14:xfrm>
            </p:contentPart>
          </mc:Choice>
          <mc:Fallback xmlns="">
            <p:pic>
              <p:nvPicPr>
                <p:cNvPr id="45" name="Ink 44">
                  <a:extLst>
                    <a:ext uri="{FF2B5EF4-FFF2-40B4-BE49-F238E27FC236}">
                      <a16:creationId xmlns:a16="http://schemas.microsoft.com/office/drawing/2014/main" id="{30B926DE-2B6D-FF4F-8AF2-37AFDE6B7B7D}"/>
                    </a:ext>
                  </a:extLst>
                </p:cNvPr>
                <p:cNvPicPr/>
                <p:nvPr/>
              </p:nvPicPr>
              <p:blipFill>
                <a:blip r:embed="rId49"/>
                <a:stretch>
                  <a:fillRect/>
                </a:stretch>
              </p:blipFill>
              <p:spPr>
                <a:xfrm>
                  <a:off x="8299610" y="4629032"/>
                  <a:ext cx="22212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6" name="Ink 45">
                  <a:extLst>
                    <a:ext uri="{FF2B5EF4-FFF2-40B4-BE49-F238E27FC236}">
                      <a16:creationId xmlns:a16="http://schemas.microsoft.com/office/drawing/2014/main" id="{67449476-8383-E44D-910D-FDBACCD4422C}"/>
                    </a:ext>
                  </a:extLst>
                </p14:cNvPr>
                <p14:cNvContentPartPr/>
                <p14:nvPr/>
              </p14:nvContentPartPr>
              <p14:xfrm>
                <a:off x="8533250" y="4726232"/>
                <a:ext cx="177840" cy="123120"/>
              </p14:xfrm>
            </p:contentPart>
          </mc:Choice>
          <mc:Fallback xmlns="">
            <p:pic>
              <p:nvPicPr>
                <p:cNvPr id="46" name="Ink 45">
                  <a:extLst>
                    <a:ext uri="{FF2B5EF4-FFF2-40B4-BE49-F238E27FC236}">
                      <a16:creationId xmlns:a16="http://schemas.microsoft.com/office/drawing/2014/main" id="{67449476-8383-E44D-910D-FDBACCD4422C}"/>
                    </a:ext>
                  </a:extLst>
                </p:cNvPr>
                <p:cNvPicPr/>
                <p:nvPr/>
              </p:nvPicPr>
              <p:blipFill>
                <a:blip r:embed="rId51"/>
                <a:stretch>
                  <a:fillRect/>
                </a:stretch>
              </p:blipFill>
              <p:spPr>
                <a:xfrm>
                  <a:off x="8518130" y="4710752"/>
                  <a:ext cx="20844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7" name="Ink 46">
                  <a:extLst>
                    <a:ext uri="{FF2B5EF4-FFF2-40B4-BE49-F238E27FC236}">
                      <a16:creationId xmlns:a16="http://schemas.microsoft.com/office/drawing/2014/main" id="{131AEF08-5A6D-FA45-B7D0-89308A9A7393}"/>
                    </a:ext>
                  </a:extLst>
                </p14:cNvPr>
                <p14:cNvContentPartPr/>
                <p14:nvPr/>
              </p14:nvContentPartPr>
              <p14:xfrm>
                <a:off x="8744930" y="4664672"/>
                <a:ext cx="218880" cy="191520"/>
              </p14:xfrm>
            </p:contentPart>
          </mc:Choice>
          <mc:Fallback xmlns="">
            <p:pic>
              <p:nvPicPr>
                <p:cNvPr id="47" name="Ink 46">
                  <a:extLst>
                    <a:ext uri="{FF2B5EF4-FFF2-40B4-BE49-F238E27FC236}">
                      <a16:creationId xmlns:a16="http://schemas.microsoft.com/office/drawing/2014/main" id="{131AEF08-5A6D-FA45-B7D0-89308A9A7393}"/>
                    </a:ext>
                  </a:extLst>
                </p:cNvPr>
                <p:cNvPicPr/>
                <p:nvPr/>
              </p:nvPicPr>
              <p:blipFill>
                <a:blip r:embed="rId53"/>
                <a:stretch>
                  <a:fillRect/>
                </a:stretch>
              </p:blipFill>
              <p:spPr>
                <a:xfrm>
                  <a:off x="8729810" y="4649552"/>
                  <a:ext cx="249480" cy="222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49" name="Ink 48">
                <a:extLst>
                  <a:ext uri="{FF2B5EF4-FFF2-40B4-BE49-F238E27FC236}">
                    <a16:creationId xmlns:a16="http://schemas.microsoft.com/office/drawing/2014/main" id="{2B41C84C-2570-764D-B466-530391B6464F}"/>
                  </a:ext>
                </a:extLst>
              </p14:cNvPr>
              <p14:cNvContentPartPr/>
              <p14:nvPr/>
            </p14:nvContentPartPr>
            <p14:xfrm>
              <a:off x="6649010" y="1086992"/>
              <a:ext cx="55080" cy="360"/>
            </p14:xfrm>
          </p:contentPart>
        </mc:Choice>
        <mc:Fallback xmlns="">
          <p:pic>
            <p:nvPicPr>
              <p:cNvPr id="49" name="Ink 48">
                <a:extLst>
                  <a:ext uri="{FF2B5EF4-FFF2-40B4-BE49-F238E27FC236}">
                    <a16:creationId xmlns:a16="http://schemas.microsoft.com/office/drawing/2014/main" id="{2B41C84C-2570-764D-B466-530391B6464F}"/>
                  </a:ext>
                </a:extLst>
              </p:cNvPr>
              <p:cNvPicPr/>
              <p:nvPr/>
            </p:nvPicPr>
            <p:blipFill>
              <a:blip r:embed="rId55"/>
              <a:stretch>
                <a:fillRect/>
              </a:stretch>
            </p:blipFill>
            <p:spPr>
              <a:xfrm>
                <a:off x="6633530" y="1071512"/>
                <a:ext cx="85320" cy="30960"/>
              </a:xfrm>
              <a:prstGeom prst="rect">
                <a:avLst/>
              </a:prstGeom>
            </p:spPr>
          </p:pic>
        </mc:Fallback>
      </mc:AlternateContent>
    </p:spTree>
    <p:extLst>
      <p:ext uri="{BB962C8B-B14F-4D97-AF65-F5344CB8AC3E}">
        <p14:creationId xmlns:p14="http://schemas.microsoft.com/office/powerpoint/2010/main" val="114782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1000"/>
                                        <p:tgtEl>
                                          <p:spTgt spid="8">
                                            <p:txEl>
                                              <p:pRg st="0" end="0"/>
                                            </p:txEl>
                                          </p:spTgt>
                                        </p:tgtEl>
                                      </p:cBhvr>
                                    </p:animEffect>
                                    <p:anim calcmode="lin" valueType="num">
                                      <p:cBhvr>
                                        <p:cTn id="2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fade">
                                      <p:cBhvr>
                                        <p:cTn id="26" dur="1000"/>
                                        <p:tgtEl>
                                          <p:spTgt spid="8">
                                            <p:txEl>
                                              <p:pRg st="2" end="2"/>
                                            </p:txEl>
                                          </p:spTgt>
                                        </p:tgtEl>
                                      </p:cBhvr>
                                    </p:animEffect>
                                    <p:anim calcmode="lin" valueType="num">
                                      <p:cBhvr>
                                        <p:cTn id="2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fade">
                                      <p:cBhvr>
                                        <p:cTn id="33" dur="1000"/>
                                        <p:tgtEl>
                                          <p:spTgt spid="8">
                                            <p:txEl>
                                              <p:pRg st="4" end="4"/>
                                            </p:txEl>
                                          </p:spTgt>
                                        </p:tgtEl>
                                      </p:cBhvr>
                                    </p:animEffect>
                                    <p:anim calcmode="lin" valueType="num">
                                      <p:cBhvr>
                                        <p:cTn id="34"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 vs. Business Analytics</a:t>
            </a:r>
          </a:p>
        </p:txBody>
      </p:sp>
      <p:sp>
        <p:nvSpPr>
          <p:cNvPr id="3" name="Slide Number Placeholder 2"/>
          <p:cNvSpPr>
            <a:spLocks noGrp="1"/>
          </p:cNvSpPr>
          <p:nvPr>
            <p:ph type="sldNum" sz="quarter" idx="12"/>
          </p:nvPr>
        </p:nvSpPr>
        <p:spPr/>
        <p:txBody>
          <a:bodyPr/>
          <a:lstStyle/>
          <a:p>
            <a:fld id="{F8328964-332A-4115-BBD0-419F6E8FE1FF}" type="slidenum">
              <a:rPr lang="en-US" smtClean="0"/>
              <a:t>5</a:t>
            </a:fld>
            <a:endParaRPr lang="en-US"/>
          </a:p>
        </p:txBody>
      </p:sp>
      <p:sp>
        <p:nvSpPr>
          <p:cNvPr id="4" name="Content Placeholder 3"/>
          <p:cNvSpPr>
            <a:spLocks noGrp="1"/>
          </p:cNvSpPr>
          <p:nvPr>
            <p:ph sz="quarter" idx="1"/>
          </p:nvPr>
        </p:nvSpPr>
        <p:spPr/>
        <p:txBody>
          <a:bodyPr/>
          <a:lstStyle/>
          <a:p>
            <a:r>
              <a:rPr lang="en-US" dirty="0"/>
              <a:t>The boundary between Data Science and Business Analytics is blurry.</a:t>
            </a:r>
          </a:p>
          <a:p>
            <a:r>
              <a:rPr lang="en-US" dirty="0"/>
              <a:t>For a comparison, refer to </a:t>
            </a:r>
            <a:r>
              <a:rPr lang="en-US" dirty="0">
                <a:hlinkClick r:id="rId3"/>
              </a:rPr>
              <a:t>https://onlinebusiness.american.edu/blog/comparing-analytics-data-science/</a:t>
            </a:r>
            <a:endParaRPr lang="en-US" dirty="0"/>
          </a:p>
          <a:p>
            <a:r>
              <a:rPr lang="en-US" dirty="0"/>
              <a:t>In this course, we use the two terms interchangeably.</a:t>
            </a:r>
          </a:p>
        </p:txBody>
      </p:sp>
    </p:spTree>
    <p:extLst>
      <p:ext uri="{BB962C8B-B14F-4D97-AF65-F5344CB8AC3E}">
        <p14:creationId xmlns:p14="http://schemas.microsoft.com/office/powerpoint/2010/main" val="1901311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 of Analytics (</a:t>
            </a:r>
            <a:r>
              <a:rPr lang="en-US" sz="2800" dirty="0"/>
              <a:t>INFORMS taxonomy)</a:t>
            </a:r>
          </a:p>
        </p:txBody>
      </p:sp>
      <p:sp>
        <p:nvSpPr>
          <p:cNvPr id="7" name="Slide Number Placeholder 6"/>
          <p:cNvSpPr>
            <a:spLocks noGrp="1"/>
          </p:cNvSpPr>
          <p:nvPr>
            <p:ph type="sldNum" sz="quarter" idx="12"/>
          </p:nvPr>
        </p:nvSpPr>
        <p:spPr/>
        <p:txBody>
          <a:bodyPr/>
          <a:lstStyle/>
          <a:p>
            <a:fld id="{A0B6A3E9-0C90-4B3A-9F8E-542ED3C0C63B}" type="slidenum">
              <a:rPr lang="en-US" smtClean="0"/>
              <a:t>6</a:t>
            </a:fld>
            <a:endParaRPr lang="en-US"/>
          </a:p>
        </p:txBody>
      </p:sp>
      <p:sp>
        <p:nvSpPr>
          <p:cNvPr id="47" name="TextBox 46"/>
          <p:cNvSpPr txBox="1"/>
          <p:nvPr/>
        </p:nvSpPr>
        <p:spPr>
          <a:xfrm>
            <a:off x="2514600" y="6400801"/>
            <a:ext cx="7162800" cy="307777"/>
          </a:xfrm>
          <a:prstGeom prst="rect">
            <a:avLst/>
          </a:prstGeom>
          <a:noFill/>
        </p:spPr>
        <p:txBody>
          <a:bodyPr wrap="square" rtlCol="0">
            <a:spAutoFit/>
          </a:bodyPr>
          <a:lstStyle/>
          <a:p>
            <a:pPr algn="ctr"/>
            <a:r>
              <a:rPr lang="en-US" sz="1400" dirty="0"/>
              <a:t>Source: https://www.informs.org/Community/Analytics</a:t>
            </a:r>
          </a:p>
        </p:txBody>
      </p:sp>
      <p:grpSp>
        <p:nvGrpSpPr>
          <p:cNvPr id="54" name="Group 53"/>
          <p:cNvGrpSpPr/>
          <p:nvPr/>
        </p:nvGrpSpPr>
        <p:grpSpPr>
          <a:xfrm>
            <a:off x="1676400" y="1215976"/>
            <a:ext cx="8610600" cy="4346624"/>
            <a:chOff x="228600" y="1215976"/>
            <a:chExt cx="8610600" cy="4346624"/>
          </a:xfrm>
        </p:grpSpPr>
        <p:sp>
          <p:nvSpPr>
            <p:cNvPr id="42" name="Down Arrow 41"/>
            <p:cNvSpPr/>
            <p:nvPr/>
          </p:nvSpPr>
          <p:spPr>
            <a:xfrm>
              <a:off x="2743200" y="2224583"/>
              <a:ext cx="228600" cy="1052196"/>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a:off x="2743200" y="3810179"/>
              <a:ext cx="228600" cy="1052196"/>
            </a:xfrm>
            <a:prstGeom prst="down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28600" y="3276779"/>
              <a:ext cx="1371600" cy="533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Analytics</a:t>
              </a:r>
            </a:p>
          </p:txBody>
        </p:sp>
        <p:sp>
          <p:nvSpPr>
            <p:cNvPr id="9" name="Rounded Rectangle 8"/>
            <p:cNvSpPr/>
            <p:nvPr/>
          </p:nvSpPr>
          <p:spPr>
            <a:xfrm>
              <a:off x="2092234" y="1691183"/>
              <a:ext cx="1489166" cy="533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Descriptive Analytics</a:t>
              </a:r>
            </a:p>
          </p:txBody>
        </p:sp>
        <p:sp>
          <p:nvSpPr>
            <p:cNvPr id="10" name="Rounded Rectangle 9"/>
            <p:cNvSpPr/>
            <p:nvPr/>
          </p:nvSpPr>
          <p:spPr>
            <a:xfrm>
              <a:off x="2094411" y="3276779"/>
              <a:ext cx="1486989" cy="533400"/>
            </a:xfrm>
            <a:prstGeom prst="roundRect">
              <a:avLst/>
            </a:prstGeom>
            <a:ln>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Predictive Analytics</a:t>
              </a:r>
            </a:p>
          </p:txBody>
        </p:sp>
        <p:sp>
          <p:nvSpPr>
            <p:cNvPr id="11" name="Rounded Rectangle 10"/>
            <p:cNvSpPr/>
            <p:nvPr/>
          </p:nvSpPr>
          <p:spPr>
            <a:xfrm>
              <a:off x="2092234" y="4862375"/>
              <a:ext cx="1489166" cy="533400"/>
            </a:xfrm>
            <a:prstGeom prst="round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Arial" panose="020B0604020202020204" pitchFamily="34" charset="0"/>
                  <a:cs typeface="Arial" panose="020B0604020202020204" pitchFamily="34" charset="0"/>
                </a:rPr>
                <a:t>Prescriptive Analytics</a:t>
              </a:r>
            </a:p>
          </p:txBody>
        </p:sp>
        <p:cxnSp>
          <p:nvCxnSpPr>
            <p:cNvPr id="13" name="Elbow Connector 12"/>
            <p:cNvCxnSpPr>
              <a:stCxn id="8" idx="3"/>
              <a:endCxn id="9" idx="1"/>
            </p:cNvCxnSpPr>
            <p:nvPr/>
          </p:nvCxnSpPr>
          <p:spPr>
            <a:xfrm flipV="1">
              <a:off x="1600200" y="1957883"/>
              <a:ext cx="492034" cy="158559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8" idx="3"/>
              <a:endCxn id="10" idx="1"/>
            </p:cNvCxnSpPr>
            <p:nvPr/>
          </p:nvCxnSpPr>
          <p:spPr>
            <a:xfrm>
              <a:off x="1600200" y="3543479"/>
              <a:ext cx="49421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 idx="3"/>
              <a:endCxn id="11" idx="1"/>
            </p:cNvCxnSpPr>
            <p:nvPr/>
          </p:nvCxnSpPr>
          <p:spPr>
            <a:xfrm>
              <a:off x="1600200" y="3543479"/>
              <a:ext cx="492034" cy="1585596"/>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38303" y="1523753"/>
              <a:ext cx="3248297" cy="8283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2713" indent="-112713" fontAlgn="base">
                <a:buFont typeface="Arial" panose="020B0604020202020204" pitchFamily="34" charset="0"/>
                <a:buChar char="•"/>
              </a:pPr>
              <a:r>
                <a:rPr lang="en-US" sz="1200" dirty="0">
                  <a:latin typeface="Arial" panose="020B0604020202020204" pitchFamily="34" charset="0"/>
                  <a:cs typeface="Arial" panose="020B0604020202020204" pitchFamily="34" charset="0"/>
                </a:rPr>
                <a:t>Prepares and analyzes </a:t>
              </a:r>
              <a:r>
                <a:rPr lang="en-US" sz="1200" b="1" i="1" dirty="0">
                  <a:solidFill>
                    <a:srgbClr val="FFFF00"/>
                  </a:solidFill>
                  <a:latin typeface="Arial" panose="020B0604020202020204" pitchFamily="34" charset="0"/>
                  <a:cs typeface="Arial" panose="020B0604020202020204" pitchFamily="34" charset="0"/>
                </a:rPr>
                <a:t>historical</a:t>
              </a:r>
              <a:r>
                <a:rPr lang="en-US" sz="1200" dirty="0">
                  <a:solidFill>
                    <a:srgbClr val="FFFF00"/>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data</a:t>
              </a:r>
            </a:p>
            <a:p>
              <a:pPr marL="112713" indent="-112713" fontAlgn="base">
                <a:buFont typeface="Arial" panose="020B0604020202020204" pitchFamily="34" charset="0"/>
                <a:buChar char="•"/>
              </a:pPr>
              <a:r>
                <a:rPr lang="en-US" sz="1200" dirty="0">
                  <a:latin typeface="Arial" panose="020B0604020202020204" pitchFamily="34" charset="0"/>
                  <a:cs typeface="Arial" panose="020B0604020202020204" pitchFamily="34" charset="0"/>
                </a:rPr>
                <a:t>Identifies patterns from samples for reporting of trends</a:t>
              </a:r>
            </a:p>
          </p:txBody>
        </p:sp>
        <p:sp>
          <p:nvSpPr>
            <p:cNvPr id="40" name="Rectangle 39"/>
            <p:cNvSpPr/>
            <p:nvPr/>
          </p:nvSpPr>
          <p:spPr>
            <a:xfrm>
              <a:off x="3847011" y="3136630"/>
              <a:ext cx="3239589" cy="90196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2713" indent="-112713" fontAlgn="base">
                <a:buFont typeface="Arial" panose="020B0604020202020204" pitchFamily="34" charset="0"/>
                <a:buChar char="•"/>
              </a:pPr>
              <a:r>
                <a:rPr lang="en-US" sz="1200" dirty="0">
                  <a:latin typeface="Arial" panose="020B0604020202020204" pitchFamily="34" charset="0"/>
                  <a:cs typeface="Arial" panose="020B0604020202020204" pitchFamily="34" charset="0"/>
                </a:rPr>
                <a:t>Predicts </a:t>
              </a:r>
              <a:r>
                <a:rPr lang="en-US" sz="1200" dirty="0">
                  <a:solidFill>
                    <a:srgbClr val="FFFF00"/>
                  </a:solidFill>
                  <a:latin typeface="Arial" panose="020B0604020202020204" pitchFamily="34" charset="0"/>
                  <a:cs typeface="Arial" panose="020B0604020202020204" pitchFamily="34" charset="0"/>
                </a:rPr>
                <a:t>future</a:t>
              </a:r>
              <a:r>
                <a:rPr lang="en-US" sz="1200" dirty="0">
                  <a:latin typeface="Arial" panose="020B0604020202020204" pitchFamily="34" charset="0"/>
                  <a:cs typeface="Arial" panose="020B0604020202020204" pitchFamily="34" charset="0"/>
                </a:rPr>
                <a:t> probabilities and trends</a:t>
              </a:r>
            </a:p>
            <a:p>
              <a:pPr marL="112713" indent="-112713" fontAlgn="base">
                <a:buFont typeface="Arial" panose="020B0604020202020204" pitchFamily="34" charset="0"/>
                <a:buChar char="•"/>
              </a:pPr>
              <a:r>
                <a:rPr lang="en-US" sz="1200" dirty="0">
                  <a:latin typeface="Arial" panose="020B0604020202020204" pitchFamily="34" charset="0"/>
                  <a:cs typeface="Arial" panose="020B0604020202020204" pitchFamily="34" charset="0"/>
                </a:rPr>
                <a:t>Finds relationships in data that may not be readily apparent with descriptive analysis</a:t>
              </a:r>
            </a:p>
          </p:txBody>
        </p:sp>
        <p:sp>
          <p:nvSpPr>
            <p:cNvPr id="41" name="Rectangle 40"/>
            <p:cNvSpPr/>
            <p:nvPr/>
          </p:nvSpPr>
          <p:spPr>
            <a:xfrm>
              <a:off x="3838303" y="4695550"/>
              <a:ext cx="3239589" cy="86705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2713" indent="-112713" fontAlgn="base">
                <a:buFont typeface="Arial" panose="020B0604020202020204" pitchFamily="34" charset="0"/>
                <a:buChar char="•"/>
              </a:pPr>
              <a:r>
                <a:rPr lang="en-US" sz="1200" dirty="0">
                  <a:latin typeface="Arial" panose="020B0604020202020204" pitchFamily="34" charset="0"/>
                  <a:cs typeface="Arial" panose="020B0604020202020204" pitchFamily="34" charset="0"/>
                </a:rPr>
                <a:t>Evaluates and determines </a:t>
              </a:r>
              <a:r>
                <a:rPr lang="en-US" sz="1200" dirty="0">
                  <a:solidFill>
                    <a:srgbClr val="FFFF00"/>
                  </a:solidFill>
                  <a:latin typeface="Arial" panose="020B0604020202020204" pitchFamily="34" charset="0"/>
                  <a:cs typeface="Arial" panose="020B0604020202020204" pitchFamily="34" charset="0"/>
                </a:rPr>
                <a:t>new </a:t>
              </a:r>
              <a:r>
                <a:rPr lang="en-US" sz="1200" dirty="0">
                  <a:latin typeface="Arial" panose="020B0604020202020204" pitchFamily="34" charset="0"/>
                  <a:cs typeface="Arial" panose="020B0604020202020204" pitchFamily="34" charset="0"/>
                </a:rPr>
                <a:t>ways to operate</a:t>
              </a:r>
            </a:p>
            <a:p>
              <a:pPr marL="112713" indent="-112713" fontAlgn="base">
                <a:buFont typeface="Arial" panose="020B0604020202020204" pitchFamily="34" charset="0"/>
                <a:buChar char="•"/>
              </a:pPr>
              <a:r>
                <a:rPr lang="en-US" sz="1200" dirty="0">
                  <a:latin typeface="Arial" panose="020B0604020202020204" pitchFamily="34" charset="0"/>
                  <a:cs typeface="Arial" panose="020B0604020202020204" pitchFamily="34" charset="0"/>
                </a:rPr>
                <a:t>Targets business objectives</a:t>
              </a:r>
            </a:p>
            <a:p>
              <a:pPr marL="112713" indent="-112713" fontAlgn="base">
                <a:buFont typeface="Arial" panose="020B0604020202020204" pitchFamily="34" charset="0"/>
                <a:buChar char="•"/>
              </a:pPr>
              <a:r>
                <a:rPr lang="en-US" sz="1200" dirty="0">
                  <a:latin typeface="Arial" panose="020B0604020202020204" pitchFamily="34" charset="0"/>
                  <a:cs typeface="Arial" panose="020B0604020202020204" pitchFamily="34" charset="0"/>
                </a:rPr>
                <a:t>Balances all constraints</a:t>
              </a:r>
            </a:p>
          </p:txBody>
        </p:sp>
        <p:sp>
          <p:nvSpPr>
            <p:cNvPr id="44" name="TextBox 43"/>
            <p:cNvSpPr txBox="1"/>
            <p:nvPr/>
          </p:nvSpPr>
          <p:spPr>
            <a:xfrm>
              <a:off x="3810000" y="1215976"/>
              <a:ext cx="255378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What happened?</a:t>
              </a:r>
            </a:p>
          </p:txBody>
        </p:sp>
        <p:sp>
          <p:nvSpPr>
            <p:cNvPr id="45" name="TextBox 44"/>
            <p:cNvSpPr txBox="1"/>
            <p:nvPr/>
          </p:nvSpPr>
          <p:spPr>
            <a:xfrm>
              <a:off x="3810000" y="2816176"/>
              <a:ext cx="255378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What will happen?</a:t>
              </a:r>
            </a:p>
          </p:txBody>
        </p:sp>
        <p:sp>
          <p:nvSpPr>
            <p:cNvPr id="46" name="TextBox 45"/>
            <p:cNvSpPr txBox="1"/>
            <p:nvPr/>
          </p:nvSpPr>
          <p:spPr>
            <a:xfrm>
              <a:off x="3810000" y="4377989"/>
              <a:ext cx="281940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How can we make it happen?</a:t>
              </a:r>
            </a:p>
          </p:txBody>
        </p:sp>
        <p:sp>
          <p:nvSpPr>
            <p:cNvPr id="48" name="Rectangle 47"/>
            <p:cNvSpPr/>
            <p:nvPr/>
          </p:nvSpPr>
          <p:spPr>
            <a:xfrm>
              <a:off x="7267303" y="1520776"/>
              <a:ext cx="1495697" cy="8283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2713" indent="-112713"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Visualization</a:t>
              </a:r>
            </a:p>
            <a:p>
              <a:pPr marL="112713" indent="-112713"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Report</a:t>
              </a:r>
            </a:p>
            <a:p>
              <a:pPr marL="112713" indent="-112713"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Dashboard</a:t>
              </a:r>
            </a:p>
            <a:p>
              <a:pPr marL="112713" indent="-112713"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a:t>
              </a:r>
            </a:p>
          </p:txBody>
        </p:sp>
        <p:sp>
          <p:nvSpPr>
            <p:cNvPr id="52" name="Rectangle 51"/>
            <p:cNvSpPr/>
            <p:nvPr/>
          </p:nvSpPr>
          <p:spPr>
            <a:xfrm>
              <a:off x="7267303" y="3129329"/>
              <a:ext cx="1495697" cy="90927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2713" indent="-112713"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Data mining</a:t>
              </a:r>
            </a:p>
            <a:p>
              <a:pPr marL="112713" indent="-112713"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Forecasting</a:t>
              </a:r>
            </a:p>
            <a:p>
              <a:pPr marL="112713" indent="-112713"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Statistical analysis</a:t>
              </a:r>
            </a:p>
            <a:p>
              <a:pPr marL="112713" indent="-112713"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Machine learning</a:t>
              </a:r>
            </a:p>
            <a:p>
              <a:pPr marL="112713" indent="-112713"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a:t>
              </a:r>
            </a:p>
          </p:txBody>
        </p:sp>
        <p:sp>
          <p:nvSpPr>
            <p:cNvPr id="53" name="Rectangle 52"/>
            <p:cNvSpPr/>
            <p:nvPr/>
          </p:nvSpPr>
          <p:spPr>
            <a:xfrm>
              <a:off x="7267303" y="4692998"/>
              <a:ext cx="1571897" cy="8696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2713" indent="-112713"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Optimization</a:t>
              </a:r>
            </a:p>
            <a:p>
              <a:pPr marL="112713" indent="-112713"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Simulation</a:t>
              </a:r>
            </a:p>
            <a:p>
              <a:pPr marL="112713" indent="-112713"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Decision modeling</a:t>
              </a:r>
            </a:p>
            <a:p>
              <a:pPr marL="112713" indent="-112713" fontAlgn="base">
                <a:buFont typeface="Arial" panose="020B0604020202020204" pitchFamily="34" charset="0"/>
                <a:buChar char="•"/>
              </a:pPr>
              <a:r>
                <a:rPr lang="en-US" sz="1100" dirty="0">
                  <a:latin typeface="Arial" panose="020B0604020202020204" pitchFamily="34" charset="0"/>
                  <a:cs typeface="Arial" panose="020B0604020202020204" pitchFamily="34" charset="0"/>
                </a:rPr>
                <a:t>…</a:t>
              </a:r>
            </a:p>
          </p:txBody>
        </p:sp>
      </p:grpSp>
      <p:sp>
        <p:nvSpPr>
          <p:cNvPr id="3" name="Rectangle 2"/>
          <p:cNvSpPr/>
          <p:nvPr/>
        </p:nvSpPr>
        <p:spPr>
          <a:xfrm>
            <a:off x="2895600" y="5832902"/>
            <a:ext cx="7162800" cy="415498"/>
          </a:xfrm>
          <a:prstGeom prst="rect">
            <a:avLst/>
          </a:prstGeom>
        </p:spPr>
        <p:txBody>
          <a:bodyPr wrap="square">
            <a:spAutoFit/>
          </a:bodyPr>
          <a:lstStyle/>
          <a:p>
            <a:r>
              <a:rPr lang="en-US" sz="1050" b="1" dirty="0">
                <a:solidFill>
                  <a:srgbClr val="333333"/>
                </a:solidFill>
                <a:latin typeface="Arial" panose="020B0604020202020204" pitchFamily="34" charset="0"/>
              </a:rPr>
              <a:t>The Institute for Operations Research and the Management Sciences (INFORMS)</a:t>
            </a:r>
            <a:r>
              <a:rPr lang="en-US" sz="1050" dirty="0">
                <a:solidFill>
                  <a:srgbClr val="333333"/>
                </a:solidFill>
                <a:latin typeface="Arial" panose="020B0604020202020204" pitchFamily="34" charset="0"/>
              </a:rPr>
              <a:t> is the largest society in the world for professionals in the field of operations research (O.R.), management science, and analytics.</a:t>
            </a:r>
            <a:endParaRPr lang="en-US" sz="105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339ACE7-581F-B140-8BA7-ADB0F045BC89}"/>
                  </a:ext>
                </a:extLst>
              </p14:cNvPr>
              <p14:cNvContentPartPr/>
              <p14:nvPr/>
            </p14:nvContentPartPr>
            <p14:xfrm>
              <a:off x="8726382" y="3223001"/>
              <a:ext cx="1405800" cy="588240"/>
            </p14:xfrm>
          </p:contentPart>
        </mc:Choice>
        <mc:Fallback xmlns="">
          <p:pic>
            <p:nvPicPr>
              <p:cNvPr id="4" name="Ink 3">
                <a:extLst>
                  <a:ext uri="{FF2B5EF4-FFF2-40B4-BE49-F238E27FC236}">
                    <a16:creationId xmlns:a16="http://schemas.microsoft.com/office/drawing/2014/main" id="{2339ACE7-581F-B140-8BA7-ADB0F045BC89}"/>
                  </a:ext>
                </a:extLst>
              </p:cNvPr>
              <p:cNvPicPr/>
              <p:nvPr/>
            </p:nvPicPr>
            <p:blipFill>
              <a:blip r:embed="rId4"/>
              <a:stretch>
                <a:fillRect/>
              </a:stretch>
            </p:blipFill>
            <p:spPr>
              <a:xfrm>
                <a:off x="8672382" y="3115361"/>
                <a:ext cx="1513440" cy="803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C8AB26A-567C-3C41-9B61-636932831138}"/>
                  </a:ext>
                </a:extLst>
              </p14:cNvPr>
              <p14:cNvContentPartPr/>
              <p14:nvPr/>
            </p14:nvContentPartPr>
            <p14:xfrm>
              <a:off x="3715542" y="2035001"/>
              <a:ext cx="1036080" cy="70920"/>
            </p14:xfrm>
          </p:contentPart>
        </mc:Choice>
        <mc:Fallback xmlns="">
          <p:pic>
            <p:nvPicPr>
              <p:cNvPr id="5" name="Ink 4">
                <a:extLst>
                  <a:ext uri="{FF2B5EF4-FFF2-40B4-BE49-F238E27FC236}">
                    <a16:creationId xmlns:a16="http://schemas.microsoft.com/office/drawing/2014/main" id="{AC8AB26A-567C-3C41-9B61-636932831138}"/>
                  </a:ext>
                </a:extLst>
              </p:cNvPr>
              <p:cNvPicPr/>
              <p:nvPr/>
            </p:nvPicPr>
            <p:blipFill>
              <a:blip r:embed="rId6"/>
              <a:stretch>
                <a:fillRect/>
              </a:stretch>
            </p:blipFill>
            <p:spPr>
              <a:xfrm>
                <a:off x="3661902" y="1927361"/>
                <a:ext cx="114372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8FEF84CD-B5CF-0249-936A-DB2182E451D4}"/>
                  </a:ext>
                </a:extLst>
              </p14:cNvPr>
              <p14:cNvContentPartPr/>
              <p14:nvPr/>
            </p14:nvContentPartPr>
            <p14:xfrm>
              <a:off x="3708342" y="1817561"/>
              <a:ext cx="1054800" cy="23760"/>
            </p14:xfrm>
          </p:contentPart>
        </mc:Choice>
        <mc:Fallback xmlns="">
          <p:pic>
            <p:nvPicPr>
              <p:cNvPr id="6" name="Ink 5">
                <a:extLst>
                  <a:ext uri="{FF2B5EF4-FFF2-40B4-BE49-F238E27FC236}">
                    <a16:creationId xmlns:a16="http://schemas.microsoft.com/office/drawing/2014/main" id="{8FEF84CD-B5CF-0249-936A-DB2182E451D4}"/>
                  </a:ext>
                </a:extLst>
              </p:cNvPr>
              <p:cNvPicPr/>
              <p:nvPr/>
            </p:nvPicPr>
            <p:blipFill>
              <a:blip r:embed="rId8"/>
              <a:stretch>
                <a:fillRect/>
              </a:stretch>
            </p:blipFill>
            <p:spPr>
              <a:xfrm>
                <a:off x="3654702" y="1709921"/>
                <a:ext cx="116244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69204A18-69B7-A246-B4E0-9B424B2FFCC1}"/>
                  </a:ext>
                </a:extLst>
              </p14:cNvPr>
              <p14:cNvContentPartPr/>
              <p14:nvPr/>
            </p14:nvContentPartPr>
            <p14:xfrm>
              <a:off x="3804462" y="3434681"/>
              <a:ext cx="970560" cy="59040"/>
            </p14:xfrm>
          </p:contentPart>
        </mc:Choice>
        <mc:Fallback xmlns="">
          <p:pic>
            <p:nvPicPr>
              <p:cNvPr id="12" name="Ink 11">
                <a:extLst>
                  <a:ext uri="{FF2B5EF4-FFF2-40B4-BE49-F238E27FC236}">
                    <a16:creationId xmlns:a16="http://schemas.microsoft.com/office/drawing/2014/main" id="{69204A18-69B7-A246-B4E0-9B424B2FFCC1}"/>
                  </a:ext>
                </a:extLst>
              </p:cNvPr>
              <p:cNvPicPr/>
              <p:nvPr/>
            </p:nvPicPr>
            <p:blipFill>
              <a:blip r:embed="rId10"/>
              <a:stretch>
                <a:fillRect/>
              </a:stretch>
            </p:blipFill>
            <p:spPr>
              <a:xfrm>
                <a:off x="3750462" y="3327041"/>
                <a:ext cx="10782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FDC6575A-9B21-DC44-AEF9-3AB6A610ED4F}"/>
                  </a:ext>
                </a:extLst>
              </p14:cNvPr>
              <p14:cNvContentPartPr/>
              <p14:nvPr/>
            </p14:nvContentPartPr>
            <p14:xfrm>
              <a:off x="3846942" y="3646361"/>
              <a:ext cx="839880" cy="23760"/>
            </p14:xfrm>
          </p:contentPart>
        </mc:Choice>
        <mc:Fallback xmlns="">
          <p:pic>
            <p:nvPicPr>
              <p:cNvPr id="15" name="Ink 14">
                <a:extLst>
                  <a:ext uri="{FF2B5EF4-FFF2-40B4-BE49-F238E27FC236}">
                    <a16:creationId xmlns:a16="http://schemas.microsoft.com/office/drawing/2014/main" id="{FDC6575A-9B21-DC44-AEF9-3AB6A610ED4F}"/>
                  </a:ext>
                </a:extLst>
              </p:cNvPr>
              <p:cNvPicPr/>
              <p:nvPr/>
            </p:nvPicPr>
            <p:blipFill>
              <a:blip r:embed="rId12"/>
              <a:stretch>
                <a:fillRect/>
              </a:stretch>
            </p:blipFill>
            <p:spPr>
              <a:xfrm>
                <a:off x="3792942" y="3538721"/>
                <a:ext cx="9475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A1E7BE11-8E7A-0941-9A0E-08385E693914}"/>
                  </a:ext>
                </a:extLst>
              </p14:cNvPr>
              <p14:cNvContentPartPr/>
              <p14:nvPr/>
            </p14:nvContentPartPr>
            <p14:xfrm>
              <a:off x="1771902" y="3570041"/>
              <a:ext cx="1203840" cy="47520"/>
            </p14:xfrm>
          </p:contentPart>
        </mc:Choice>
        <mc:Fallback xmlns="">
          <p:pic>
            <p:nvPicPr>
              <p:cNvPr id="19" name="Ink 18">
                <a:extLst>
                  <a:ext uri="{FF2B5EF4-FFF2-40B4-BE49-F238E27FC236}">
                    <a16:creationId xmlns:a16="http://schemas.microsoft.com/office/drawing/2014/main" id="{A1E7BE11-8E7A-0941-9A0E-08385E693914}"/>
                  </a:ext>
                </a:extLst>
              </p:cNvPr>
              <p:cNvPicPr/>
              <p:nvPr/>
            </p:nvPicPr>
            <p:blipFill>
              <a:blip r:embed="rId14"/>
              <a:stretch>
                <a:fillRect/>
              </a:stretch>
            </p:blipFill>
            <p:spPr>
              <a:xfrm>
                <a:off x="1717902" y="3462041"/>
                <a:ext cx="1311480" cy="263160"/>
              </a:xfrm>
              <a:prstGeom prst="rect">
                <a:avLst/>
              </a:prstGeom>
            </p:spPr>
          </p:pic>
        </mc:Fallback>
      </mc:AlternateContent>
    </p:spTree>
    <p:extLst>
      <p:ext uri="{BB962C8B-B14F-4D97-AF65-F5344CB8AC3E}">
        <p14:creationId xmlns:p14="http://schemas.microsoft.com/office/powerpoint/2010/main" val="388548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Data Science/Analytics Procedures</a:t>
            </a:r>
          </a:p>
        </p:txBody>
      </p:sp>
      <p:sp>
        <p:nvSpPr>
          <p:cNvPr id="5" name="Slide Number Placeholder 4"/>
          <p:cNvSpPr>
            <a:spLocks noGrp="1"/>
          </p:cNvSpPr>
          <p:nvPr>
            <p:ph type="sldNum" sz="quarter" idx="12"/>
          </p:nvPr>
        </p:nvSpPr>
        <p:spPr/>
        <p:txBody>
          <a:bodyPr/>
          <a:lstStyle/>
          <a:p>
            <a:fld id="{F8328964-332A-4115-BBD0-419F6E8FE1FF}" type="slidenum">
              <a:rPr lang="en-US" smtClean="0"/>
              <a:t>7</a:t>
            </a:fld>
            <a:endParaRPr lang="en-US"/>
          </a:p>
        </p:txBody>
      </p:sp>
      <p:pic>
        <p:nvPicPr>
          <p:cNvPr id="6" name="Picture 5"/>
          <p:cNvPicPr/>
          <p:nvPr/>
        </p:nvPicPr>
        <p:blipFill>
          <a:blip r:embed="rId2"/>
          <a:stretch>
            <a:fillRect/>
          </a:stretch>
        </p:blipFill>
        <p:spPr>
          <a:xfrm>
            <a:off x="762000" y="1143000"/>
            <a:ext cx="10591800" cy="5105400"/>
          </a:xfrm>
          <a:prstGeom prst="rect">
            <a:avLst/>
          </a:prstGeom>
        </p:spPr>
      </p:pic>
    </p:spTree>
    <p:extLst>
      <p:ext uri="{BB962C8B-B14F-4D97-AF65-F5344CB8AC3E}">
        <p14:creationId xmlns:p14="http://schemas.microsoft.com/office/powerpoint/2010/main" val="985103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Science/Analytics Tools</a:t>
            </a:r>
          </a:p>
        </p:txBody>
      </p:sp>
      <p:sp>
        <p:nvSpPr>
          <p:cNvPr id="3" name="Content Placeholder 2"/>
          <p:cNvSpPr>
            <a:spLocks noGrp="1"/>
          </p:cNvSpPr>
          <p:nvPr>
            <p:ph idx="1"/>
          </p:nvPr>
        </p:nvSpPr>
        <p:spPr>
          <a:xfrm>
            <a:off x="609600" y="1066801"/>
            <a:ext cx="9601200" cy="685800"/>
          </a:xfrm>
        </p:spPr>
        <p:txBody>
          <a:bodyPr/>
          <a:lstStyle/>
          <a:p>
            <a:r>
              <a:rPr lang="en-US" dirty="0"/>
              <a:t>Open source</a:t>
            </a:r>
          </a:p>
        </p:txBody>
      </p:sp>
      <p:sp>
        <p:nvSpPr>
          <p:cNvPr id="4" name="Slide Number Placeholder 3"/>
          <p:cNvSpPr>
            <a:spLocks noGrp="1"/>
          </p:cNvSpPr>
          <p:nvPr>
            <p:ph type="sldNum" sz="quarter" idx="12"/>
          </p:nvPr>
        </p:nvSpPr>
        <p:spPr/>
        <p:txBody>
          <a:bodyPr/>
          <a:lstStyle/>
          <a:p>
            <a:fld id="{A0B6A3E9-0C90-4B3A-9F8E-542ED3C0C63B}" type="slidenum">
              <a:rPr lang="en-US" smtClean="0"/>
              <a:t>8</a:t>
            </a:fld>
            <a:endParaRPr lang="en-US"/>
          </a:p>
        </p:txBody>
      </p:sp>
      <p:pic>
        <p:nvPicPr>
          <p:cNvPr id="5" name="Content Placeholder 3" descr="Python.jpg"/>
          <p:cNvPicPr>
            <a:picLocks noChangeAspect="1"/>
          </p:cNvPicPr>
          <p:nvPr/>
        </p:nvPicPr>
        <p:blipFill>
          <a:blip r:embed="rId3" cstate="print"/>
          <a:stretch>
            <a:fillRect/>
          </a:stretch>
        </p:blipFill>
        <p:spPr>
          <a:xfrm>
            <a:off x="1905000" y="3065350"/>
            <a:ext cx="2286000" cy="767906"/>
          </a:xfrm>
          <a:prstGeom prst="rect">
            <a:avLst/>
          </a:prstGeom>
          <a:noFill/>
          <a:ln>
            <a:noFill/>
          </a:ln>
        </p:spPr>
      </p:pic>
      <p:pic>
        <p:nvPicPr>
          <p:cNvPr id="6" name="Picture 5" descr="Knime.jpg"/>
          <p:cNvPicPr>
            <a:picLocks noChangeAspect="1"/>
          </p:cNvPicPr>
          <p:nvPr/>
        </p:nvPicPr>
        <p:blipFill>
          <a:blip r:embed="rId4" cstate="print"/>
          <a:stretch>
            <a:fillRect/>
          </a:stretch>
        </p:blipFill>
        <p:spPr>
          <a:xfrm>
            <a:off x="4343400" y="1809961"/>
            <a:ext cx="2057400" cy="930142"/>
          </a:xfrm>
          <a:prstGeom prst="rect">
            <a:avLst/>
          </a:prstGeom>
        </p:spPr>
      </p:pic>
      <p:pic>
        <p:nvPicPr>
          <p:cNvPr id="7" name="Picture 6" descr="R.jpg"/>
          <p:cNvPicPr>
            <a:picLocks noChangeAspect="1"/>
          </p:cNvPicPr>
          <p:nvPr/>
        </p:nvPicPr>
        <p:blipFill>
          <a:blip r:embed="rId5" cstate="print"/>
          <a:stretch>
            <a:fillRect/>
          </a:stretch>
        </p:blipFill>
        <p:spPr>
          <a:xfrm>
            <a:off x="2133600" y="1850485"/>
            <a:ext cx="1116877" cy="844151"/>
          </a:xfrm>
          <a:prstGeom prst="rect">
            <a:avLst/>
          </a:prstGeom>
        </p:spPr>
      </p:pic>
      <p:pic>
        <p:nvPicPr>
          <p:cNvPr id="8" name="Picture 7" descr="Weka.jpg"/>
          <p:cNvPicPr>
            <a:picLocks noChangeAspect="1"/>
          </p:cNvPicPr>
          <p:nvPr/>
        </p:nvPicPr>
        <p:blipFill>
          <a:blip r:embed="rId6" cstate="print"/>
          <a:stretch>
            <a:fillRect/>
          </a:stretch>
        </p:blipFill>
        <p:spPr>
          <a:xfrm>
            <a:off x="7391400" y="1744752"/>
            <a:ext cx="1894764" cy="995351"/>
          </a:xfrm>
          <a:prstGeom prst="rect">
            <a:avLst/>
          </a:prstGeom>
        </p:spPr>
      </p:pic>
      <p:pic>
        <p:nvPicPr>
          <p:cNvPr id="9" name="Picture 8" descr="Rapidminer.jpg"/>
          <p:cNvPicPr>
            <a:picLocks noChangeAspect="1"/>
          </p:cNvPicPr>
          <p:nvPr/>
        </p:nvPicPr>
        <p:blipFill>
          <a:blip r:embed="rId7" cstate="print"/>
          <a:stretch>
            <a:fillRect/>
          </a:stretch>
        </p:blipFill>
        <p:spPr>
          <a:xfrm>
            <a:off x="4343400" y="3023624"/>
            <a:ext cx="2438400" cy="844800"/>
          </a:xfrm>
          <a:prstGeom prst="rect">
            <a:avLst/>
          </a:prstGeom>
        </p:spPr>
      </p:pic>
      <p:sp>
        <p:nvSpPr>
          <p:cNvPr id="10" name="Content Placeholder 2"/>
          <p:cNvSpPr txBox="1">
            <a:spLocks/>
          </p:cNvSpPr>
          <p:nvPr/>
        </p:nvSpPr>
        <p:spPr>
          <a:xfrm>
            <a:off x="609600" y="4038600"/>
            <a:ext cx="108204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74320" indent="-274320">
              <a:spcBef>
                <a:spcPts val="600"/>
              </a:spcBef>
              <a:buClr>
                <a:schemeClr val="accent1"/>
              </a:buClr>
              <a:buSzPct val="76000"/>
              <a:buFont typeface="Wingdings 3"/>
              <a:buChar char=""/>
            </a:pPr>
            <a:r>
              <a:rPr lang="en-US" sz="2600" dirty="0">
                <a:latin typeface="+mn-lt"/>
                <a:cs typeface="+mn-cs"/>
              </a:rPr>
              <a:t>Commercial</a:t>
            </a:r>
          </a:p>
        </p:txBody>
      </p:sp>
      <p:pic>
        <p:nvPicPr>
          <p:cNvPr id="12" name="Picture 11" descr="SAS.png"/>
          <p:cNvPicPr>
            <a:picLocks noChangeAspect="1"/>
          </p:cNvPicPr>
          <p:nvPr/>
        </p:nvPicPr>
        <p:blipFill>
          <a:blip r:embed="rId8" cstate="print"/>
          <a:stretch>
            <a:fillRect/>
          </a:stretch>
        </p:blipFill>
        <p:spPr>
          <a:xfrm>
            <a:off x="2209800" y="5161073"/>
            <a:ext cx="1508216" cy="618755"/>
          </a:xfrm>
          <a:prstGeom prst="rect">
            <a:avLst/>
          </a:prstGeom>
        </p:spPr>
      </p:pic>
      <p:pic>
        <p:nvPicPr>
          <p:cNvPr id="13" name="Picture 8" descr="http://www.sievers-group.com/assets/images/Produktlogos/IBM_SPSS.jpg"/>
          <p:cNvPicPr>
            <a:picLocks noChangeAspect="1" noChangeArrowheads="1"/>
          </p:cNvPicPr>
          <p:nvPr/>
        </p:nvPicPr>
        <p:blipFill>
          <a:blip r:embed="rId9" cstate="print"/>
          <a:srcRect/>
          <a:stretch>
            <a:fillRect/>
          </a:stretch>
        </p:blipFill>
        <p:spPr bwMode="auto">
          <a:xfrm>
            <a:off x="4343400" y="4974852"/>
            <a:ext cx="1343025" cy="1047751"/>
          </a:xfrm>
          <a:prstGeom prst="rect">
            <a:avLst/>
          </a:prstGeom>
          <a:noFill/>
        </p:spPr>
      </p:pic>
      <p:pic>
        <p:nvPicPr>
          <p:cNvPr id="14" name="Picture 14" descr="http://vertassets.blob.core.windows.net/image/a3348367/a3348367-deef-469b-a6b0-cb0a546fad69/untitled.jpg"/>
          <p:cNvPicPr>
            <a:picLocks noChangeAspect="1" noChangeArrowheads="1"/>
          </p:cNvPicPr>
          <p:nvPr/>
        </p:nvPicPr>
        <p:blipFill>
          <a:blip r:embed="rId10" cstate="print"/>
          <a:srcRect/>
          <a:stretch>
            <a:fillRect/>
          </a:stretch>
        </p:blipFill>
        <p:spPr bwMode="auto">
          <a:xfrm>
            <a:off x="6400056" y="5038401"/>
            <a:ext cx="1296144" cy="864096"/>
          </a:xfrm>
          <a:prstGeom prst="rect">
            <a:avLst/>
          </a:prstGeom>
          <a:noFill/>
        </p:spPr>
      </p:pic>
      <p:pic>
        <p:nvPicPr>
          <p:cNvPr id="7172" name="Picture 4" descr="https://s.graphiq.com/sites/default/files/5276/media/images/t2/KnowledgeREADER_3938282.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22734" y="4724400"/>
            <a:ext cx="2240466" cy="11626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adoo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0" y="3130470"/>
            <a:ext cx="2280882" cy="539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109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2"/>
          </p:nvPr>
        </p:nvSpPr>
        <p:spPr/>
        <p:txBody>
          <a:bodyPr/>
          <a:lstStyle/>
          <a:p>
            <a:fld id="{F8328964-332A-4115-BBD0-419F6E8FE1FF}" type="slidenum">
              <a:rPr lang="en-US" smtClean="0"/>
              <a:t>9</a:t>
            </a:fld>
            <a:endParaRPr lang="en-US"/>
          </a:p>
        </p:txBody>
      </p:sp>
      <p:sp>
        <p:nvSpPr>
          <p:cNvPr id="4" name="Content Placeholder 3"/>
          <p:cNvSpPr>
            <a:spLocks noGrp="1"/>
          </p:cNvSpPr>
          <p:nvPr>
            <p:ph sz="quarter" idx="1"/>
          </p:nvPr>
        </p:nvSpPr>
        <p:spPr/>
        <p:txBody>
          <a:bodyPr/>
          <a:lstStyle/>
          <a:p>
            <a:r>
              <a:rPr lang="en-US" dirty="0"/>
              <a:t>What is data science?</a:t>
            </a:r>
          </a:p>
          <a:p>
            <a:r>
              <a:rPr lang="en-US" dirty="0">
                <a:solidFill>
                  <a:srgbClr val="00B050"/>
                </a:solidFill>
              </a:rPr>
              <a:t>Big data</a:t>
            </a:r>
          </a:p>
          <a:p>
            <a:r>
              <a:rPr lang="en-US" dirty="0"/>
              <a:t>Work as a data scientist</a:t>
            </a:r>
          </a:p>
          <a:p>
            <a:r>
              <a:rPr lang="en-US" dirty="0"/>
              <a:t>Ethical conduct in data science</a:t>
            </a:r>
          </a:p>
          <a:p>
            <a:endParaRPr lang="en-US" dirty="0"/>
          </a:p>
          <a:p>
            <a:endParaRPr lang="en-US" dirty="0"/>
          </a:p>
        </p:txBody>
      </p:sp>
    </p:spTree>
    <p:extLst>
      <p:ext uri="{BB962C8B-B14F-4D97-AF65-F5344CB8AC3E}">
        <p14:creationId xmlns:p14="http://schemas.microsoft.com/office/powerpoint/2010/main" val="2325163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13270</TotalTime>
  <Words>1627</Words>
  <Application>Microsoft Office PowerPoint</Application>
  <PresentationFormat>Widescreen</PresentationFormat>
  <Paragraphs>245</Paragraphs>
  <Slides>31</Slides>
  <Notes>14</Notes>
  <HiddenSlides>0</HiddenSlides>
  <MMClips>1</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Origin</vt:lpstr>
      <vt:lpstr>IST 3420: Introduction to Data Science and Management </vt:lpstr>
      <vt:lpstr>Agenda</vt:lpstr>
      <vt:lpstr>Walmart Case: What They Know About You</vt:lpstr>
      <vt:lpstr>What is Data Science?</vt:lpstr>
      <vt:lpstr>Data Science vs. Business Analytics</vt:lpstr>
      <vt:lpstr>Overview of Analytics (INFORMS taxonomy)</vt:lpstr>
      <vt:lpstr>Data Science/Analytics Procedures</vt:lpstr>
      <vt:lpstr>Data Science/Analytics Tools</vt:lpstr>
      <vt:lpstr>Agenda</vt:lpstr>
      <vt:lpstr>Decision Making When There Is No Data </vt:lpstr>
      <vt:lpstr>The Era of Big Data</vt:lpstr>
      <vt:lpstr>Structured Data vs Unstructured Data</vt:lpstr>
      <vt:lpstr>Limitations of Relational DBMS</vt:lpstr>
      <vt:lpstr>Projected growth of unstructured &amp; structured data (Dhar 2013)</vt:lpstr>
      <vt:lpstr>Big Data Ecosystem</vt:lpstr>
      <vt:lpstr>Hadoop</vt:lpstr>
      <vt:lpstr>Video: Big Data and Hadoop</vt:lpstr>
      <vt:lpstr>Agenda</vt:lpstr>
      <vt:lpstr>Data Scientist: the “Sexist” Job of the 21st Century</vt:lpstr>
      <vt:lpstr>Data Scientist Job Trend</vt:lpstr>
      <vt:lpstr>Skill Set for BA/Data Science</vt:lpstr>
      <vt:lpstr>A Sample Job Description</vt:lpstr>
      <vt:lpstr>Top Tools for Data Science/Analytics (2015-2017)</vt:lpstr>
      <vt:lpstr>Agenda</vt:lpstr>
      <vt:lpstr>Ethical Issues in Data Science</vt:lpstr>
      <vt:lpstr>Facebook-Cambridge Analytica Data Scandal</vt:lpstr>
      <vt:lpstr>Facebook-Cambridge Analytica Data Scandal</vt:lpstr>
      <vt:lpstr>Other Potential Pitfalls in Data Science</vt:lpstr>
      <vt:lpstr>Standards of Professional Conduct</vt:lpstr>
      <vt:lpstr>Mitigate Ethical Issues in Data Science Project</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3420 Intro to Data Sci and Mgt</dc:title>
  <dc:creator>Langtao Chen</dc:creator>
  <cp:lastModifiedBy>Chafin, Mark (S&amp;T-Student)</cp:lastModifiedBy>
  <cp:revision>172</cp:revision>
  <dcterms:created xsi:type="dcterms:W3CDTF">2013-12-30T19:14:46Z</dcterms:created>
  <dcterms:modified xsi:type="dcterms:W3CDTF">2021-02-26T16:03:56Z</dcterms:modified>
</cp:coreProperties>
</file>