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59"/>
    <p:restoredTop sz="95673"/>
  </p:normalViewPr>
  <p:slideViewPr>
    <p:cSldViewPr snapToGrid="0" snapToObjects="1">
      <p:cViewPr>
        <p:scale>
          <a:sx n="92" d="100"/>
          <a:sy n="92" d="100"/>
        </p:scale>
        <p:origin x="7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922-2797-1749-A001-EC29C73306D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4A10-D905-374E-9800-F2B0094E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4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922-2797-1749-A001-EC29C73306D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4A10-D905-374E-9800-F2B0094E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922-2797-1749-A001-EC29C73306D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4A10-D905-374E-9800-F2B0094E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0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922-2797-1749-A001-EC29C73306D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4A10-D905-374E-9800-F2B0094E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922-2797-1749-A001-EC29C73306D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4A10-D905-374E-9800-F2B0094E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922-2797-1749-A001-EC29C73306D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4A10-D905-374E-9800-F2B0094E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5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922-2797-1749-A001-EC29C73306D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4A10-D905-374E-9800-F2B0094E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922-2797-1749-A001-EC29C73306D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4A10-D905-374E-9800-F2B0094E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922-2797-1749-A001-EC29C73306D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4A10-D905-374E-9800-F2B0094E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922-2797-1749-A001-EC29C73306D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4A10-D905-374E-9800-F2B0094E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6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2922-2797-1749-A001-EC29C73306D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4A10-D905-374E-9800-F2B0094E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2922-2797-1749-A001-EC29C73306D7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14A10-D905-374E-9800-F2B0094E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4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0312" y="0"/>
            <a:ext cx="9025688" cy="9144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600" b="1" dirty="0">
                <a:latin typeface="Arial Hebrew" charset="-79"/>
                <a:ea typeface="Arial Hebrew" charset="-79"/>
                <a:cs typeface="Arial Hebrew" charset="-79"/>
              </a:rPr>
              <a:t>Investment Opportunity </a:t>
            </a:r>
            <a:r>
              <a:rPr lang="en-US" sz="2600" b="1" dirty="0" smtClean="0">
                <a:latin typeface="Arial Hebrew" charset="-79"/>
                <a:ea typeface="Arial Hebrew" charset="-79"/>
                <a:cs typeface="Arial Hebrew" charset="-79"/>
              </a:rPr>
              <a:t>- Private </a:t>
            </a:r>
            <a:r>
              <a:rPr lang="en-US" sz="2600" b="1" dirty="0" smtClean="0">
                <a:latin typeface="Arial Hebrew" charset="-79"/>
                <a:ea typeface="Arial Hebrew" charset="-79"/>
                <a:cs typeface="Arial Hebrew" charset="-79"/>
              </a:rPr>
              <a:t>Distributed Ledger Development Platform for </a:t>
            </a:r>
            <a:r>
              <a:rPr lang="en-US" sz="2600" b="1" smtClean="0">
                <a:latin typeface="Arial Hebrew" charset="-79"/>
                <a:ea typeface="Arial Hebrew" charset="-79"/>
                <a:cs typeface="Arial Hebrew" charset="-79"/>
              </a:rPr>
              <a:t>ALL Economic Activities</a:t>
            </a:r>
            <a:endParaRPr lang="en-US" sz="2600" b="1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56075"/>
            <a:ext cx="4774140" cy="5183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84" dirty="0">
                <a:latin typeface="Arial Hebrew" charset="-79"/>
                <a:ea typeface="Arial Hebrew" charset="-79"/>
                <a:cs typeface="Arial Hebrew" charset="-79"/>
              </a:rPr>
              <a:t>Project </a:t>
            </a:r>
            <a:r>
              <a:rPr lang="en-US" sz="1384" dirty="0" smtClean="0">
                <a:latin typeface="Arial Hebrew" charset="-79"/>
                <a:ea typeface="Arial Hebrew" charset="-79"/>
                <a:cs typeface="Arial Hebrew" charset="-79"/>
              </a:rPr>
              <a:t>Description</a:t>
            </a:r>
          </a:p>
          <a:p>
            <a:endParaRPr lang="en-US" sz="1384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1858" y="1156076"/>
            <a:ext cx="4774142" cy="5183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84" dirty="0">
                <a:latin typeface="Arial Hebrew" charset="-79"/>
                <a:ea typeface="Arial Hebrew" charset="-79"/>
                <a:cs typeface="Arial Hebrew" charset="-79"/>
              </a:rPr>
              <a:t>Economic </a:t>
            </a:r>
            <a:r>
              <a:rPr lang="en-US" sz="1384" dirty="0" smtClean="0">
                <a:latin typeface="Arial Hebrew" charset="-79"/>
                <a:ea typeface="Arial Hebrew" charset="-79"/>
                <a:cs typeface="Arial Hebrew" charset="-79"/>
              </a:rPr>
              <a:t>Objectives</a:t>
            </a:r>
          </a:p>
          <a:p>
            <a:endParaRPr lang="en-US" sz="1384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4020036"/>
            <a:ext cx="4774140" cy="11573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84" dirty="0">
                <a:latin typeface="Arial Hebrew" charset="-79"/>
                <a:ea typeface="Arial Hebrew" charset="-79"/>
                <a:cs typeface="Arial Hebrew" charset="-79"/>
              </a:rPr>
              <a:t>About the </a:t>
            </a:r>
            <a:r>
              <a:rPr lang="en-US" sz="1384" dirty="0" smtClean="0">
                <a:latin typeface="Arial Hebrew" charset="-79"/>
                <a:ea typeface="Arial Hebrew" charset="-79"/>
                <a:cs typeface="Arial Hebrew" charset="-79"/>
              </a:rPr>
              <a:t>Management</a:t>
            </a:r>
          </a:p>
          <a:p>
            <a:endParaRPr lang="en-US" sz="1384" dirty="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sz="1384" dirty="0" smtClean="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sz="1384" dirty="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sz="1384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4342" y="4020037"/>
            <a:ext cx="4801657" cy="22224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84" dirty="0">
                <a:latin typeface="Arial Hebrew" charset="-79"/>
                <a:ea typeface="Arial Hebrew" charset="-79"/>
                <a:cs typeface="Arial Hebrew" charset="-79"/>
              </a:rPr>
              <a:t>Social Value</a:t>
            </a:r>
          </a:p>
          <a:p>
            <a:endParaRPr lang="en-US" sz="1384" dirty="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sz="1384" dirty="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sz="1384" dirty="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sz="1384" dirty="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sz="1384" dirty="0">
                <a:latin typeface="Arial Hebrew" charset="-79"/>
                <a:ea typeface="Arial Hebrew" charset="-79"/>
                <a:cs typeface="Arial Hebrew" charset="-79"/>
              </a:rPr>
              <a:t>Environmental Impact </a:t>
            </a:r>
            <a:r>
              <a:rPr lang="en-US" sz="1384" dirty="0" smtClean="0">
                <a:latin typeface="Arial Hebrew" charset="-79"/>
                <a:ea typeface="Arial Hebrew" charset="-79"/>
                <a:cs typeface="Arial Hebrew" charset="-79"/>
              </a:rPr>
              <a:t>Issues</a:t>
            </a:r>
          </a:p>
          <a:p>
            <a:endParaRPr lang="en-US" sz="1384" dirty="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sz="1384" dirty="0" smtClean="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sz="1384" dirty="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sz="1384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80311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888370"/>
            <a:ext cx="4774140" cy="5183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84" dirty="0" smtClean="0">
                <a:latin typeface="Arial Hebrew" charset="-79"/>
                <a:ea typeface="Arial Hebrew" charset="-79"/>
                <a:cs typeface="Arial Hebrew" charset="-79"/>
              </a:rPr>
              <a:t>Development Issue(s)</a:t>
            </a:r>
          </a:p>
          <a:p>
            <a:endParaRPr lang="en-US" sz="1384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801533"/>
            <a:ext cx="4774140" cy="5183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84" dirty="0" smtClean="0">
                <a:latin typeface="Arial Hebrew" charset="-79"/>
                <a:ea typeface="Arial Hebrew" charset="-79"/>
                <a:cs typeface="Arial Hebrew" charset="-79"/>
              </a:rPr>
              <a:t>Development Objective(s)</a:t>
            </a:r>
          </a:p>
          <a:p>
            <a:endParaRPr lang="en-US" sz="1384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547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0311" y="0"/>
            <a:ext cx="9025688" cy="9144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600" b="1" dirty="0">
                <a:latin typeface="Arial Hebrew" charset="-79"/>
                <a:ea typeface="Arial Hebrew" charset="-79"/>
                <a:cs typeface="Arial Hebrew" charset="-79"/>
              </a:rPr>
              <a:t>Private </a:t>
            </a:r>
            <a:r>
              <a:rPr lang="en-US" sz="2600" b="1" dirty="0" err="1">
                <a:latin typeface="Arial Hebrew" charset="-79"/>
                <a:ea typeface="Arial Hebrew" charset="-79"/>
                <a:cs typeface="Arial Hebrew" charset="-79"/>
              </a:rPr>
              <a:t>Blockchain</a:t>
            </a:r>
            <a:r>
              <a:rPr lang="en-US" sz="2600" b="1" dirty="0">
                <a:latin typeface="Arial Hebrew" charset="-79"/>
                <a:ea typeface="Arial Hebrew" charset="-79"/>
                <a:cs typeface="Arial Hebrew" charset="-79"/>
              </a:rPr>
              <a:t> Platforms – Technology Overview</a:t>
            </a:r>
            <a:endParaRPr lang="en-US" sz="2167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1083869"/>
            <a:ext cx="4774141" cy="944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84" dirty="0">
                <a:latin typeface="Arial" charset="0"/>
                <a:ea typeface="Arial" charset="0"/>
                <a:cs typeface="Arial" charset="0"/>
              </a:rPr>
              <a:t>Technology </a:t>
            </a:r>
            <a:r>
              <a:rPr lang="en-US" sz="1384" dirty="0" smtClean="0">
                <a:latin typeface="Arial" charset="0"/>
                <a:ea typeface="Arial" charset="0"/>
                <a:cs typeface="Arial" charset="0"/>
              </a:rPr>
              <a:t>Summary</a:t>
            </a:r>
          </a:p>
          <a:p>
            <a:endParaRPr lang="en-US" sz="1384" dirty="0">
              <a:latin typeface="Arial" charset="0"/>
              <a:ea typeface="Arial" charset="0"/>
              <a:cs typeface="Arial" charset="0"/>
            </a:endParaRPr>
          </a:p>
          <a:p>
            <a:endParaRPr lang="en-US" sz="1384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1384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1857" y="1083869"/>
            <a:ext cx="4774141" cy="731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84" dirty="0">
                <a:latin typeface="Arial" charset="0"/>
                <a:ea typeface="Arial" charset="0"/>
                <a:cs typeface="Arial" charset="0"/>
              </a:rPr>
              <a:t>Cash </a:t>
            </a:r>
            <a:r>
              <a:rPr lang="en-US" sz="1384" dirty="0" smtClean="0">
                <a:latin typeface="Arial" charset="0"/>
                <a:ea typeface="Arial" charset="0"/>
                <a:cs typeface="Arial" charset="0"/>
              </a:rPr>
              <a:t>Flow</a:t>
            </a:r>
          </a:p>
          <a:p>
            <a:endParaRPr lang="en-US" sz="1384" dirty="0">
              <a:latin typeface="Arial" charset="0"/>
              <a:ea typeface="Arial" charset="0"/>
              <a:cs typeface="Arial" charset="0"/>
            </a:endParaRPr>
          </a:p>
          <a:p>
            <a:endParaRPr lang="en-US" sz="1384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75226"/>
            <a:ext cx="4774141" cy="5183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84" dirty="0">
                <a:latin typeface="Arial" charset="0"/>
                <a:ea typeface="Arial" charset="0"/>
                <a:cs typeface="Arial" charset="0"/>
              </a:rPr>
              <a:t>Detailed Requirements / </a:t>
            </a:r>
            <a:r>
              <a:rPr lang="en-US" sz="1384" dirty="0" smtClean="0">
                <a:latin typeface="Arial" charset="0"/>
                <a:ea typeface="Arial" charset="0"/>
                <a:cs typeface="Arial" charset="0"/>
              </a:rPr>
              <a:t>Objectives</a:t>
            </a:r>
          </a:p>
          <a:p>
            <a:endParaRPr lang="en-US" sz="1384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1857" y="3200636"/>
            <a:ext cx="4774141" cy="200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84" dirty="0">
                <a:latin typeface="Arial" charset="0"/>
                <a:ea typeface="Arial" charset="0"/>
                <a:cs typeface="Arial" charset="0"/>
              </a:rPr>
              <a:t>Sustainability</a:t>
            </a:r>
          </a:p>
          <a:p>
            <a:endParaRPr lang="en-US" sz="1384" dirty="0">
              <a:latin typeface="Arial" charset="0"/>
              <a:ea typeface="Arial" charset="0"/>
              <a:cs typeface="Arial" charset="0"/>
            </a:endParaRPr>
          </a:p>
          <a:p>
            <a:endParaRPr lang="en-US" sz="1384" dirty="0">
              <a:latin typeface="Arial" charset="0"/>
              <a:ea typeface="Arial" charset="0"/>
              <a:cs typeface="Arial" charset="0"/>
            </a:endParaRPr>
          </a:p>
          <a:p>
            <a:endParaRPr lang="en-US" sz="1384" dirty="0">
              <a:latin typeface="Arial" charset="0"/>
              <a:ea typeface="Arial" charset="0"/>
              <a:cs typeface="Arial" charset="0"/>
            </a:endParaRPr>
          </a:p>
          <a:p>
            <a:endParaRPr lang="en-US" sz="1384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384" dirty="0">
                <a:latin typeface="Arial" charset="0"/>
                <a:ea typeface="Arial" charset="0"/>
                <a:cs typeface="Arial" charset="0"/>
              </a:rPr>
              <a:t>Scalability and Next Steps / </a:t>
            </a:r>
            <a:r>
              <a:rPr lang="en-US" sz="1384" dirty="0" smtClean="0">
                <a:latin typeface="Arial" charset="0"/>
                <a:ea typeface="Arial" charset="0"/>
                <a:cs typeface="Arial" charset="0"/>
              </a:rPr>
              <a:t>Phases</a:t>
            </a:r>
          </a:p>
          <a:p>
            <a:endParaRPr lang="en-US" sz="1384" dirty="0">
              <a:latin typeface="Arial" charset="0"/>
              <a:ea typeface="Arial" charset="0"/>
              <a:cs typeface="Arial" charset="0"/>
            </a:endParaRPr>
          </a:p>
          <a:p>
            <a:endParaRPr lang="en-US" sz="1384" dirty="0">
              <a:latin typeface="Arial" charset="0"/>
              <a:ea typeface="Arial" charset="0"/>
              <a:cs typeface="Arial" charset="0"/>
            </a:endParaRPr>
          </a:p>
          <a:p>
            <a:endParaRPr lang="en-US" sz="1384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336271"/>
            <a:ext cx="9905998" cy="5183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84" dirty="0">
                <a:latin typeface="Arial" charset="0"/>
                <a:ea typeface="Arial" charset="0"/>
                <a:cs typeface="Arial" charset="0"/>
              </a:rPr>
              <a:t>Contact Information</a:t>
            </a:r>
          </a:p>
          <a:p>
            <a:endParaRPr lang="en-US" sz="1384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031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1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vestment Brochure" id="{F14401C0-9F28-1248-B08D-A9438075DF08}" vid="{5CA61B05-2E43-644B-98EB-CD45ECEA0D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6644</TotalTime>
  <Words>53</Words>
  <Application>Microsoft Macintosh PowerPoint</Application>
  <PresentationFormat>A4 Paper (210x297 mm)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Hebrew</vt:lpstr>
      <vt:lpstr>Calibri</vt:lpstr>
      <vt:lpstr>Calibri Light</vt:lpstr>
      <vt:lpstr>Arial</vt:lpstr>
      <vt:lpstr>Office Theme</vt:lpstr>
      <vt:lpstr>Investment Opportunity - Private Distributed Ledger Development Platform for ALL Economic Activities</vt:lpstr>
      <vt:lpstr>Private Blockchain Platforms – Technology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2016-02-02T12:46:27Z</dcterms:created>
  <dcterms:modified xsi:type="dcterms:W3CDTF">2016-03-22T02:22:08Z</dcterms:modified>
</cp:coreProperties>
</file>