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0"/>
  </p:notesMasterIdLst>
  <p:handoutMasterIdLst>
    <p:handoutMasterId r:id="rId11"/>
  </p:handoutMasterIdLst>
  <p:sldIdLst>
    <p:sldId id="277" r:id="rId2"/>
    <p:sldId id="305" r:id="rId3"/>
    <p:sldId id="306" r:id="rId4"/>
    <p:sldId id="311" r:id="rId5"/>
    <p:sldId id="307" r:id="rId6"/>
    <p:sldId id="310" r:id="rId7"/>
    <p:sldId id="309" r:id="rId8"/>
    <p:sldId id="308" r:id="rId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05"/>
            <p14:sldId id="306"/>
            <p14:sldId id="311"/>
            <p14:sldId id="307"/>
            <p14:sldId id="310"/>
            <p14:sldId id="309"/>
            <p14:sldId id="308"/>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9" autoAdjust="0"/>
    <p:restoredTop sz="94712" autoAdjust="0"/>
  </p:normalViewPr>
  <p:slideViewPr>
    <p:cSldViewPr>
      <p:cViewPr>
        <p:scale>
          <a:sx n="100" d="100"/>
          <a:sy n="100" d="100"/>
        </p:scale>
        <p:origin x="504" y="14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F3976-E1A3-3D42-B2AB-A673CAF694F4}" type="doc">
      <dgm:prSet loTypeId="urn:microsoft.com/office/officeart/2005/8/layout/chevron1" loCatId="" qsTypeId="urn:microsoft.com/office/officeart/2005/8/quickstyle/simple4" qsCatId="simple" csTypeId="urn:microsoft.com/office/officeart/2005/8/colors/colorful5" csCatId="colorful" phldr="1"/>
      <dgm:spPr/>
    </dgm:pt>
    <dgm:pt modelId="{7F5247DA-77BF-CF4A-9BC2-E3E8FA4E37F1}">
      <dgm:prSet phldrT="[Text]"/>
      <dgm:spPr/>
      <dgm:t>
        <a:bodyPr/>
        <a:lstStyle/>
        <a:p>
          <a:r>
            <a:rPr lang="en-US" dirty="0" smtClean="0"/>
            <a:t>Conceptual Design</a:t>
          </a:r>
          <a:endParaRPr lang="en-US" dirty="0"/>
        </a:p>
      </dgm:t>
    </dgm:pt>
    <dgm:pt modelId="{377E6520-25AF-5E44-9861-11B4DE6F934F}" type="parTrans" cxnId="{DED494D8-FFD3-0D45-AE54-24FDE197DF74}">
      <dgm:prSet/>
      <dgm:spPr/>
      <dgm:t>
        <a:bodyPr/>
        <a:lstStyle/>
        <a:p>
          <a:endParaRPr lang="en-US"/>
        </a:p>
      </dgm:t>
    </dgm:pt>
    <dgm:pt modelId="{D6A6140D-DAFE-0840-BC5C-CCE82432F8D6}" type="sibTrans" cxnId="{DED494D8-FFD3-0D45-AE54-24FDE197DF74}">
      <dgm:prSet/>
      <dgm:spPr/>
      <dgm:t>
        <a:bodyPr/>
        <a:lstStyle/>
        <a:p>
          <a:endParaRPr lang="en-US"/>
        </a:p>
      </dgm:t>
    </dgm:pt>
    <dgm:pt modelId="{230FA59E-8524-BD49-8F96-CF1EEC1E69C5}">
      <dgm:prSet phldrT="[Text]"/>
      <dgm:spPr/>
      <dgm:t>
        <a:bodyPr/>
        <a:lstStyle/>
        <a:p>
          <a:r>
            <a:rPr lang="en-US" dirty="0" smtClean="0"/>
            <a:t>Preliminary Design</a:t>
          </a:r>
          <a:endParaRPr lang="en-US" dirty="0"/>
        </a:p>
      </dgm:t>
    </dgm:pt>
    <dgm:pt modelId="{E37DB034-5569-7E4D-B689-7DB07FE43BA5}" type="parTrans" cxnId="{B5F8D1EC-5AB8-FE47-8E86-E3E161DF1CC2}">
      <dgm:prSet/>
      <dgm:spPr/>
      <dgm:t>
        <a:bodyPr/>
        <a:lstStyle/>
        <a:p>
          <a:endParaRPr lang="en-US"/>
        </a:p>
      </dgm:t>
    </dgm:pt>
    <dgm:pt modelId="{4CB577BE-7F10-7648-BA28-49479A824AC8}" type="sibTrans" cxnId="{B5F8D1EC-5AB8-FE47-8E86-E3E161DF1CC2}">
      <dgm:prSet/>
      <dgm:spPr/>
      <dgm:t>
        <a:bodyPr/>
        <a:lstStyle/>
        <a:p>
          <a:endParaRPr lang="en-US"/>
        </a:p>
      </dgm:t>
    </dgm:pt>
    <dgm:pt modelId="{AED6F51B-3D4B-5A44-907C-223ADD15ED06}">
      <dgm:prSet phldrT="[Text]"/>
      <dgm:spPr/>
      <dgm:t>
        <a:bodyPr/>
        <a:lstStyle/>
        <a:p>
          <a:r>
            <a:rPr lang="en-US" dirty="0" smtClean="0"/>
            <a:t>Testing, Verification, and Certification</a:t>
          </a:r>
          <a:endParaRPr lang="en-US" dirty="0"/>
        </a:p>
      </dgm:t>
    </dgm:pt>
    <dgm:pt modelId="{DC697AD1-74D1-7D4C-84FA-3C9B0E5D8C46}" type="parTrans" cxnId="{47A6C716-1A3B-7B45-94B9-2BB4BEACAC3A}">
      <dgm:prSet/>
      <dgm:spPr/>
      <dgm:t>
        <a:bodyPr/>
        <a:lstStyle/>
        <a:p>
          <a:endParaRPr lang="en-US"/>
        </a:p>
      </dgm:t>
    </dgm:pt>
    <dgm:pt modelId="{2EDB382C-29E8-8B45-B57A-BF1A42BEB38C}" type="sibTrans" cxnId="{47A6C716-1A3B-7B45-94B9-2BB4BEACAC3A}">
      <dgm:prSet/>
      <dgm:spPr/>
      <dgm:t>
        <a:bodyPr/>
        <a:lstStyle/>
        <a:p>
          <a:endParaRPr lang="en-US"/>
        </a:p>
      </dgm:t>
    </dgm:pt>
    <dgm:pt modelId="{1305B164-AB3F-6D44-9F54-50E8D309AF47}">
      <dgm:prSet phldrT="[Text]"/>
      <dgm:spPr/>
      <dgm:t>
        <a:bodyPr/>
        <a:lstStyle/>
        <a:p>
          <a:r>
            <a:rPr lang="en-US" dirty="0" smtClean="0"/>
            <a:t>Pre-Production</a:t>
          </a:r>
          <a:endParaRPr lang="en-US" dirty="0"/>
        </a:p>
      </dgm:t>
    </dgm:pt>
    <dgm:pt modelId="{5E508DD1-53D7-5548-91EA-9ABF74E99F2F}" type="parTrans" cxnId="{546A0914-0B67-CA40-9AA0-0615CBAB1CD1}">
      <dgm:prSet/>
      <dgm:spPr/>
      <dgm:t>
        <a:bodyPr/>
        <a:lstStyle/>
        <a:p>
          <a:endParaRPr lang="en-US"/>
        </a:p>
      </dgm:t>
    </dgm:pt>
    <dgm:pt modelId="{2497C451-550C-A849-8760-C63C4CA2F6BE}" type="sibTrans" cxnId="{546A0914-0B67-CA40-9AA0-0615CBAB1CD1}">
      <dgm:prSet/>
      <dgm:spPr/>
      <dgm:t>
        <a:bodyPr/>
        <a:lstStyle/>
        <a:p>
          <a:endParaRPr lang="en-US"/>
        </a:p>
      </dgm:t>
    </dgm:pt>
    <dgm:pt modelId="{2545A336-C8A6-1E48-AD7D-B180F9116231}">
      <dgm:prSet phldrT="[Text]"/>
      <dgm:spPr/>
      <dgm:t>
        <a:bodyPr/>
        <a:lstStyle/>
        <a:p>
          <a:r>
            <a:rPr lang="en-US" dirty="0" smtClean="0">
              <a:solidFill>
                <a:schemeClr val="tx1"/>
              </a:solidFill>
            </a:rPr>
            <a:t>Production/Manufacturing</a:t>
          </a:r>
          <a:endParaRPr lang="en-US" dirty="0">
            <a:solidFill>
              <a:schemeClr val="tx1"/>
            </a:solidFill>
          </a:endParaRPr>
        </a:p>
      </dgm:t>
    </dgm:pt>
    <dgm:pt modelId="{EF7C9716-F822-B844-9CD0-08F66C8AB6BA}" type="parTrans" cxnId="{74CDF78E-1607-5740-95F9-115460DDFEA5}">
      <dgm:prSet/>
      <dgm:spPr/>
      <dgm:t>
        <a:bodyPr/>
        <a:lstStyle/>
        <a:p>
          <a:endParaRPr lang="en-US"/>
        </a:p>
      </dgm:t>
    </dgm:pt>
    <dgm:pt modelId="{66BF11FE-C8C6-4F4E-9130-58066B11BF47}" type="sibTrans" cxnId="{74CDF78E-1607-5740-95F9-115460DDFEA5}">
      <dgm:prSet/>
      <dgm:spPr/>
      <dgm:t>
        <a:bodyPr/>
        <a:lstStyle/>
        <a:p>
          <a:endParaRPr lang="en-US"/>
        </a:p>
      </dgm:t>
    </dgm:pt>
    <dgm:pt modelId="{F375FF21-B96C-B142-8E4C-3B34DD9DB81B}">
      <dgm:prSet phldrT="[Text]"/>
      <dgm:spPr/>
      <dgm:t>
        <a:bodyPr/>
        <a:lstStyle/>
        <a:p>
          <a:r>
            <a:rPr lang="en-US" dirty="0" smtClean="0"/>
            <a:t>Recurring Activities - Operations, Administration, Maintenance, Provisioning, and Training</a:t>
          </a:r>
          <a:endParaRPr lang="en-US" dirty="0"/>
        </a:p>
      </dgm:t>
    </dgm:pt>
    <dgm:pt modelId="{546DEDC6-C157-8048-BE44-CD53793D28E3}" type="parTrans" cxnId="{FD3582A9-BCD4-F94B-8BE3-37B4FCCC0137}">
      <dgm:prSet/>
      <dgm:spPr/>
      <dgm:t>
        <a:bodyPr/>
        <a:lstStyle/>
        <a:p>
          <a:endParaRPr lang="en-US"/>
        </a:p>
      </dgm:t>
    </dgm:pt>
    <dgm:pt modelId="{8006E7DD-0C0A-FB42-B7AD-D94E8F33FAE9}" type="sibTrans" cxnId="{FD3582A9-BCD4-F94B-8BE3-37B4FCCC0137}">
      <dgm:prSet/>
      <dgm:spPr/>
      <dgm:t>
        <a:bodyPr/>
        <a:lstStyle/>
        <a:p>
          <a:endParaRPr lang="en-US"/>
        </a:p>
      </dgm:t>
    </dgm:pt>
    <dgm:pt modelId="{F2A4C26D-A12D-4E4C-8409-54E03D201129}">
      <dgm:prSet phldrT="[Text]"/>
      <dgm:spPr/>
      <dgm:t>
        <a:bodyPr/>
        <a:lstStyle/>
        <a:p>
          <a:r>
            <a:rPr lang="en-US" dirty="0" smtClean="0"/>
            <a:t>Research</a:t>
          </a:r>
          <a:endParaRPr lang="en-US" dirty="0"/>
        </a:p>
      </dgm:t>
    </dgm:pt>
    <dgm:pt modelId="{F683F64C-27FE-0E42-95D1-D76091811AC4}" type="parTrans" cxnId="{A5D91CD2-4A27-C348-8DBC-8AB2C2CE28B8}">
      <dgm:prSet/>
      <dgm:spPr/>
      <dgm:t>
        <a:bodyPr/>
        <a:lstStyle/>
        <a:p>
          <a:endParaRPr lang="en-US"/>
        </a:p>
      </dgm:t>
    </dgm:pt>
    <dgm:pt modelId="{4984829D-FD27-824D-811F-AF70D8937254}" type="sibTrans" cxnId="{A5D91CD2-4A27-C348-8DBC-8AB2C2CE28B8}">
      <dgm:prSet/>
      <dgm:spPr/>
      <dgm:t>
        <a:bodyPr/>
        <a:lstStyle/>
        <a:p>
          <a:endParaRPr lang="en-US"/>
        </a:p>
      </dgm:t>
    </dgm:pt>
    <dgm:pt modelId="{34E240BD-62AB-8844-B414-C1A000086A56}">
      <dgm:prSet phldrT="[Text]"/>
      <dgm:spPr/>
      <dgm:t>
        <a:bodyPr/>
        <a:lstStyle/>
        <a:p>
          <a:r>
            <a:rPr lang="en-US" dirty="0" smtClean="0"/>
            <a:t>Systems Level Design</a:t>
          </a:r>
          <a:endParaRPr lang="en-US" dirty="0"/>
        </a:p>
      </dgm:t>
    </dgm:pt>
    <dgm:pt modelId="{8DCB0214-726F-BF47-9C39-E28D4C44B538}" type="parTrans" cxnId="{426DF3B1-ACE5-EB40-90E0-B9CF49F98220}">
      <dgm:prSet/>
      <dgm:spPr/>
      <dgm:t>
        <a:bodyPr/>
        <a:lstStyle/>
        <a:p>
          <a:endParaRPr lang="en-US"/>
        </a:p>
      </dgm:t>
    </dgm:pt>
    <dgm:pt modelId="{9EE454C0-E0FD-E841-9E36-BBA30C8CC3F4}" type="sibTrans" cxnId="{426DF3B1-ACE5-EB40-90E0-B9CF49F98220}">
      <dgm:prSet/>
      <dgm:spPr/>
      <dgm:t>
        <a:bodyPr/>
        <a:lstStyle/>
        <a:p>
          <a:endParaRPr lang="en-US"/>
        </a:p>
      </dgm:t>
    </dgm:pt>
    <dgm:pt modelId="{22194204-78F4-BD4D-9AC5-77474FB2066E}">
      <dgm:prSet phldrT="[Text]"/>
      <dgm:spPr/>
      <dgm:t>
        <a:bodyPr/>
        <a:lstStyle/>
        <a:p>
          <a:r>
            <a:rPr lang="en-US" dirty="0" smtClean="0"/>
            <a:t>Commercial Exploration</a:t>
          </a:r>
          <a:endParaRPr lang="en-US" dirty="0"/>
        </a:p>
      </dgm:t>
    </dgm:pt>
    <dgm:pt modelId="{8710D58F-4840-AE44-AC37-87BB336717FC}" type="parTrans" cxnId="{5086350F-FD40-8F47-97FC-20CA2314BC9D}">
      <dgm:prSet/>
      <dgm:spPr/>
      <dgm:t>
        <a:bodyPr/>
        <a:lstStyle/>
        <a:p>
          <a:endParaRPr lang="en-US"/>
        </a:p>
      </dgm:t>
    </dgm:pt>
    <dgm:pt modelId="{FFB155CA-F6A8-124D-A366-5BA94899B8E2}" type="sibTrans" cxnId="{5086350F-FD40-8F47-97FC-20CA2314BC9D}">
      <dgm:prSet/>
      <dgm:spPr/>
      <dgm:t>
        <a:bodyPr/>
        <a:lstStyle/>
        <a:p>
          <a:endParaRPr lang="en-US"/>
        </a:p>
      </dgm:t>
    </dgm:pt>
    <dgm:pt modelId="{E5845949-B993-7C44-B9E2-542AC37CAC60}">
      <dgm:prSet phldrT="[Text]"/>
      <dgm:spPr/>
      <dgm:t>
        <a:bodyPr/>
        <a:lstStyle/>
        <a:p>
          <a:r>
            <a:rPr lang="en-US" dirty="0" smtClean="0"/>
            <a:t>Prototyping</a:t>
          </a:r>
          <a:endParaRPr lang="en-US" dirty="0"/>
        </a:p>
      </dgm:t>
    </dgm:pt>
    <dgm:pt modelId="{7BC55C0D-DC4F-CA4E-825B-A99A7DD533B5}" type="parTrans" cxnId="{F694ECD5-6CAC-3D43-9673-50EDB40B7595}">
      <dgm:prSet/>
      <dgm:spPr/>
      <dgm:t>
        <a:bodyPr/>
        <a:lstStyle/>
        <a:p>
          <a:endParaRPr lang="en-US"/>
        </a:p>
      </dgm:t>
    </dgm:pt>
    <dgm:pt modelId="{1F596150-1B6C-1A4A-91AC-CC7D772CE180}" type="sibTrans" cxnId="{F694ECD5-6CAC-3D43-9673-50EDB40B7595}">
      <dgm:prSet/>
      <dgm:spPr/>
      <dgm:t>
        <a:bodyPr/>
        <a:lstStyle/>
        <a:p>
          <a:endParaRPr lang="en-US"/>
        </a:p>
      </dgm:t>
    </dgm:pt>
    <dgm:pt modelId="{EC940AE3-74F4-F840-9824-42C19F7BB3FE}">
      <dgm:prSet phldrT="[Text]"/>
      <dgm:spPr/>
      <dgm:t>
        <a:bodyPr/>
        <a:lstStyle/>
        <a:p>
          <a:r>
            <a:rPr lang="en-US" dirty="0" smtClean="0"/>
            <a:t>Key Technology Research</a:t>
          </a:r>
          <a:endParaRPr lang="en-US" dirty="0"/>
        </a:p>
      </dgm:t>
    </dgm:pt>
    <dgm:pt modelId="{8BA9BF85-0691-3948-9A4B-FA620610234F}" type="parTrans" cxnId="{0FD6D9B4-9615-D943-91DA-25D8DA0D3936}">
      <dgm:prSet/>
      <dgm:spPr/>
      <dgm:t>
        <a:bodyPr/>
        <a:lstStyle/>
        <a:p>
          <a:endParaRPr lang="en-US"/>
        </a:p>
      </dgm:t>
    </dgm:pt>
    <dgm:pt modelId="{92259179-3D81-B349-A3A5-549D839E1F4E}" type="sibTrans" cxnId="{0FD6D9B4-9615-D943-91DA-25D8DA0D3936}">
      <dgm:prSet/>
      <dgm:spPr/>
      <dgm:t>
        <a:bodyPr/>
        <a:lstStyle/>
        <a:p>
          <a:endParaRPr lang="en-US"/>
        </a:p>
      </dgm:t>
    </dgm:pt>
    <dgm:pt modelId="{AD26D104-2F8F-3B4B-BC2C-49C1DFEC510B}">
      <dgm:prSet phldrT="[Text]"/>
      <dgm:spPr/>
      <dgm:t>
        <a:bodyPr/>
        <a:lstStyle/>
        <a:p>
          <a:r>
            <a:rPr lang="en-US" dirty="0" smtClean="0"/>
            <a:t>Idea Generation and Workshops</a:t>
          </a:r>
          <a:endParaRPr lang="en-US" dirty="0"/>
        </a:p>
      </dgm:t>
    </dgm:pt>
    <dgm:pt modelId="{B0BC1621-EA25-6E43-9B59-B5E82B8BFDEA}" type="parTrans" cxnId="{D4C36B6B-53ED-8846-BB96-4EE1FC2BDD39}">
      <dgm:prSet/>
      <dgm:spPr/>
      <dgm:t>
        <a:bodyPr/>
        <a:lstStyle/>
        <a:p>
          <a:endParaRPr lang="en-US"/>
        </a:p>
      </dgm:t>
    </dgm:pt>
    <dgm:pt modelId="{121B9508-B2C6-3540-B81E-01BA65E548CC}" type="sibTrans" cxnId="{D4C36B6B-53ED-8846-BB96-4EE1FC2BDD39}">
      <dgm:prSet/>
      <dgm:spPr/>
      <dgm:t>
        <a:bodyPr/>
        <a:lstStyle/>
        <a:p>
          <a:endParaRPr lang="en-US"/>
        </a:p>
      </dgm:t>
    </dgm:pt>
    <dgm:pt modelId="{3A1F3954-07C9-A841-BF88-2A6D2776973F}">
      <dgm:prSet phldrT="[Text]"/>
      <dgm:spPr/>
      <dgm:t>
        <a:bodyPr/>
        <a:lstStyle/>
        <a:p>
          <a:r>
            <a:rPr lang="en-US" dirty="0" smtClean="0"/>
            <a:t>Product</a:t>
          </a:r>
          <a:r>
            <a:rPr lang="en-US" baseline="0" dirty="0" smtClean="0"/>
            <a:t> Specification and Acceptance Tests</a:t>
          </a:r>
          <a:endParaRPr lang="en-US" dirty="0"/>
        </a:p>
      </dgm:t>
    </dgm:pt>
    <dgm:pt modelId="{897A9325-DFD9-B642-8E86-EBF434AB5C6E}" type="parTrans" cxnId="{CE786D7B-9D63-754D-97CF-BCE6B4DABA6E}">
      <dgm:prSet/>
      <dgm:spPr/>
      <dgm:t>
        <a:bodyPr/>
        <a:lstStyle/>
        <a:p>
          <a:endParaRPr lang="en-US"/>
        </a:p>
      </dgm:t>
    </dgm:pt>
    <dgm:pt modelId="{FB4180EA-0BAB-0140-A8E3-FB302311DC41}" type="sibTrans" cxnId="{CE786D7B-9D63-754D-97CF-BCE6B4DABA6E}">
      <dgm:prSet/>
      <dgm:spPr/>
      <dgm:t>
        <a:bodyPr/>
        <a:lstStyle/>
        <a:p>
          <a:endParaRPr lang="en-US"/>
        </a:p>
      </dgm:t>
    </dgm:pt>
    <dgm:pt modelId="{1C3F092B-D1EF-C444-ABFD-9C87C5D5D542}">
      <dgm:prSet phldrT="[Text]"/>
      <dgm:spPr/>
      <dgm:t>
        <a:bodyPr/>
        <a:lstStyle/>
        <a:p>
          <a:r>
            <a:rPr lang="en-US" dirty="0" smtClean="0"/>
            <a:t>Conceptual Sketches, Visualizations, and Mock-Ups</a:t>
          </a:r>
          <a:endParaRPr lang="en-US" dirty="0"/>
        </a:p>
      </dgm:t>
    </dgm:pt>
    <dgm:pt modelId="{7813CA89-8AD1-DF41-830F-8B66C59602BC}" type="parTrans" cxnId="{5217FD75-DE53-E94B-A4D0-B1AD32EC7E5F}">
      <dgm:prSet/>
      <dgm:spPr/>
      <dgm:t>
        <a:bodyPr/>
        <a:lstStyle/>
        <a:p>
          <a:endParaRPr lang="en-US"/>
        </a:p>
      </dgm:t>
    </dgm:pt>
    <dgm:pt modelId="{D526A225-B326-E646-9E05-2DA103F5B099}" type="sibTrans" cxnId="{5217FD75-DE53-E94B-A4D0-B1AD32EC7E5F}">
      <dgm:prSet/>
      <dgm:spPr/>
      <dgm:t>
        <a:bodyPr/>
        <a:lstStyle/>
        <a:p>
          <a:endParaRPr lang="en-US"/>
        </a:p>
      </dgm:t>
    </dgm:pt>
    <dgm:pt modelId="{AAE266BC-B15F-EA46-A987-B0F2EB67F2D8}">
      <dgm:prSet phldrT="[Text]"/>
      <dgm:spPr/>
      <dgm:t>
        <a:bodyPr/>
        <a:lstStyle/>
        <a:p>
          <a:r>
            <a:rPr lang="en-US" dirty="0" smtClean="0"/>
            <a:t>Project Management</a:t>
          </a:r>
          <a:endParaRPr lang="en-US" dirty="0"/>
        </a:p>
      </dgm:t>
    </dgm:pt>
    <dgm:pt modelId="{6EB51117-B99D-0A4D-8F17-624F9FFDF4C0}" type="parTrans" cxnId="{F33901E8-FC15-4A43-9180-3F0A613E18F4}">
      <dgm:prSet/>
      <dgm:spPr/>
      <dgm:t>
        <a:bodyPr/>
        <a:lstStyle/>
        <a:p>
          <a:endParaRPr lang="en-US"/>
        </a:p>
      </dgm:t>
    </dgm:pt>
    <dgm:pt modelId="{B19EB284-8A3C-6F43-9979-B02BC3307A2C}" type="sibTrans" cxnId="{F33901E8-FC15-4A43-9180-3F0A613E18F4}">
      <dgm:prSet/>
      <dgm:spPr/>
      <dgm:t>
        <a:bodyPr/>
        <a:lstStyle/>
        <a:p>
          <a:endParaRPr lang="en-US"/>
        </a:p>
      </dgm:t>
    </dgm:pt>
    <dgm:pt modelId="{43E7C000-A2CF-704B-9368-6F822A3BCED9}">
      <dgm:prSet phldrT="[Text]"/>
      <dgm:spPr/>
      <dgm:t>
        <a:bodyPr/>
        <a:lstStyle/>
        <a:p>
          <a:r>
            <a:rPr lang="en-US" dirty="0" smtClean="0"/>
            <a:t>Alpha Prototype Iterations</a:t>
          </a:r>
          <a:endParaRPr lang="en-US" dirty="0"/>
        </a:p>
      </dgm:t>
    </dgm:pt>
    <dgm:pt modelId="{832218C0-D474-9E4C-93C1-B7E44D7E2CD0}" type="parTrans" cxnId="{4B187B15-94D1-624B-A3CF-1299EB3C4FFC}">
      <dgm:prSet/>
      <dgm:spPr/>
      <dgm:t>
        <a:bodyPr/>
        <a:lstStyle/>
        <a:p>
          <a:endParaRPr lang="en-US"/>
        </a:p>
      </dgm:t>
    </dgm:pt>
    <dgm:pt modelId="{B4169B3F-7C7C-6F4D-A0C2-D795874AF1B5}" type="sibTrans" cxnId="{4B187B15-94D1-624B-A3CF-1299EB3C4FFC}">
      <dgm:prSet/>
      <dgm:spPr/>
      <dgm:t>
        <a:bodyPr/>
        <a:lstStyle/>
        <a:p>
          <a:endParaRPr lang="en-US"/>
        </a:p>
      </dgm:t>
    </dgm:pt>
    <dgm:pt modelId="{2F5EE1FB-83C2-C34C-8B41-1771F72587F2}">
      <dgm:prSet phldrT="[Text]"/>
      <dgm:spPr/>
      <dgm:t>
        <a:bodyPr/>
        <a:lstStyle/>
        <a:p>
          <a:r>
            <a:rPr lang="en-US" dirty="0" smtClean="0"/>
            <a:t>Beta Prototype Iterations</a:t>
          </a:r>
          <a:endParaRPr lang="en-US" dirty="0"/>
        </a:p>
      </dgm:t>
    </dgm:pt>
    <dgm:pt modelId="{BBD0BD12-3854-0843-9EBB-7C3428A6BA3A}" type="parTrans" cxnId="{8B208640-505A-E64B-A562-4475E10B630C}">
      <dgm:prSet/>
      <dgm:spPr/>
      <dgm:t>
        <a:bodyPr/>
        <a:lstStyle/>
        <a:p>
          <a:endParaRPr lang="en-US"/>
        </a:p>
      </dgm:t>
    </dgm:pt>
    <dgm:pt modelId="{0960B63A-D384-0B48-A6AC-FC73C6517F5C}" type="sibTrans" cxnId="{8B208640-505A-E64B-A562-4475E10B630C}">
      <dgm:prSet/>
      <dgm:spPr/>
      <dgm:t>
        <a:bodyPr/>
        <a:lstStyle/>
        <a:p>
          <a:endParaRPr lang="en-US"/>
        </a:p>
      </dgm:t>
    </dgm:pt>
    <dgm:pt modelId="{27C6B6A5-17F5-F94F-A232-C7C75E042A1F}">
      <dgm:prSet phldrT="[Text]"/>
      <dgm:spPr/>
      <dgm:t>
        <a:bodyPr/>
        <a:lstStyle/>
        <a:p>
          <a:r>
            <a:rPr lang="en-US" dirty="0" smtClean="0"/>
            <a:t>Hardware Design</a:t>
          </a:r>
          <a:endParaRPr lang="en-US" dirty="0"/>
        </a:p>
      </dgm:t>
    </dgm:pt>
    <dgm:pt modelId="{7092F9D7-A35B-F845-BABA-954CEDAF993C}" type="parTrans" cxnId="{911563A4-1094-5B42-8B11-8E1D6079BAD8}">
      <dgm:prSet/>
      <dgm:spPr/>
      <dgm:t>
        <a:bodyPr/>
        <a:lstStyle/>
        <a:p>
          <a:endParaRPr lang="en-US"/>
        </a:p>
      </dgm:t>
    </dgm:pt>
    <dgm:pt modelId="{D1A8A914-4B0F-0D49-975B-E2792F7895B8}" type="sibTrans" cxnId="{911563A4-1094-5B42-8B11-8E1D6079BAD8}">
      <dgm:prSet/>
      <dgm:spPr/>
      <dgm:t>
        <a:bodyPr/>
        <a:lstStyle/>
        <a:p>
          <a:endParaRPr lang="en-US"/>
        </a:p>
      </dgm:t>
    </dgm:pt>
    <dgm:pt modelId="{8410E91A-9BAE-1A46-A0C3-3C3FC1DCF885}">
      <dgm:prSet phldrT="[Text]"/>
      <dgm:spPr/>
      <dgm:t>
        <a:bodyPr/>
        <a:lstStyle/>
        <a:p>
          <a:r>
            <a:rPr lang="en-US" dirty="0" smtClean="0"/>
            <a:t>Firmware and Embedded Software Development</a:t>
          </a:r>
          <a:endParaRPr lang="en-US" dirty="0"/>
        </a:p>
      </dgm:t>
    </dgm:pt>
    <dgm:pt modelId="{7B6651E4-048C-444F-BD56-9A540864BAC4}" type="parTrans" cxnId="{382B7ACD-F22B-3F4D-8EE2-3BF597F31571}">
      <dgm:prSet/>
      <dgm:spPr/>
      <dgm:t>
        <a:bodyPr/>
        <a:lstStyle/>
        <a:p>
          <a:endParaRPr lang="en-US"/>
        </a:p>
      </dgm:t>
    </dgm:pt>
    <dgm:pt modelId="{C3D5D44C-8B6D-5842-9699-A0A220ECC501}" type="sibTrans" cxnId="{382B7ACD-F22B-3F4D-8EE2-3BF597F31571}">
      <dgm:prSet/>
      <dgm:spPr/>
      <dgm:t>
        <a:bodyPr/>
        <a:lstStyle/>
        <a:p>
          <a:endParaRPr lang="en-US"/>
        </a:p>
      </dgm:t>
    </dgm:pt>
    <dgm:pt modelId="{00843060-34DE-D346-A623-EABB0507C39B}">
      <dgm:prSet phldrT="[Text]"/>
      <dgm:spPr/>
      <dgm:t>
        <a:bodyPr/>
        <a:lstStyle/>
        <a:p>
          <a:r>
            <a:rPr lang="en-US" dirty="0" smtClean="0"/>
            <a:t>Software Development</a:t>
          </a:r>
          <a:endParaRPr lang="en-US" dirty="0"/>
        </a:p>
      </dgm:t>
    </dgm:pt>
    <dgm:pt modelId="{6F647E99-4738-7042-8AEE-9D4BA36B4F86}" type="parTrans" cxnId="{9384A7C0-F8D5-CE48-A2B5-DB3C9782B4E5}">
      <dgm:prSet/>
      <dgm:spPr/>
      <dgm:t>
        <a:bodyPr/>
        <a:lstStyle/>
        <a:p>
          <a:endParaRPr lang="en-US"/>
        </a:p>
      </dgm:t>
    </dgm:pt>
    <dgm:pt modelId="{1B4D0E80-3ED5-6D4F-8A50-4D97BA397F64}" type="sibTrans" cxnId="{9384A7C0-F8D5-CE48-A2B5-DB3C9782B4E5}">
      <dgm:prSet/>
      <dgm:spPr/>
      <dgm:t>
        <a:bodyPr/>
        <a:lstStyle/>
        <a:p>
          <a:endParaRPr lang="en-US"/>
        </a:p>
      </dgm:t>
    </dgm:pt>
    <dgm:pt modelId="{56CD7F26-2A34-5741-A90F-4539081350F0}">
      <dgm:prSet phldrT="[Text]"/>
      <dgm:spPr/>
      <dgm:t>
        <a:bodyPr/>
        <a:lstStyle/>
        <a:p>
          <a:r>
            <a:rPr lang="en-US" dirty="0" smtClean="0"/>
            <a:t>Industrial and Mechanical Design</a:t>
          </a:r>
          <a:endParaRPr lang="en-US" dirty="0"/>
        </a:p>
      </dgm:t>
    </dgm:pt>
    <dgm:pt modelId="{74D503BD-0F2C-0B40-948A-9AEE1E894EE1}" type="parTrans" cxnId="{3D5B2226-2962-4E40-9516-E4B3A3517726}">
      <dgm:prSet/>
      <dgm:spPr/>
      <dgm:t>
        <a:bodyPr/>
        <a:lstStyle/>
        <a:p>
          <a:endParaRPr lang="en-US"/>
        </a:p>
      </dgm:t>
    </dgm:pt>
    <dgm:pt modelId="{6AF93886-642E-2F4A-8497-376D71044A2C}" type="sibTrans" cxnId="{3D5B2226-2962-4E40-9516-E4B3A3517726}">
      <dgm:prSet/>
      <dgm:spPr/>
      <dgm:t>
        <a:bodyPr/>
        <a:lstStyle/>
        <a:p>
          <a:endParaRPr lang="en-US"/>
        </a:p>
      </dgm:t>
    </dgm:pt>
    <dgm:pt modelId="{0C3FE31A-7A7C-B944-8447-DBB05CBE500C}">
      <dgm:prSet phldrT="[Text]"/>
      <dgm:spPr/>
      <dgm:t>
        <a:bodyPr/>
        <a:lstStyle/>
        <a:p>
          <a:r>
            <a:rPr lang="en-US" dirty="0" smtClean="0"/>
            <a:t>Project Management</a:t>
          </a:r>
          <a:endParaRPr lang="en-US" dirty="0"/>
        </a:p>
      </dgm:t>
    </dgm:pt>
    <dgm:pt modelId="{21D9A027-6B9E-2F4F-BE18-008149B6FFD5}" type="parTrans" cxnId="{E31C7569-22A5-D14B-9AD8-CF71FBAF9DAA}">
      <dgm:prSet/>
      <dgm:spPr/>
      <dgm:t>
        <a:bodyPr/>
        <a:lstStyle/>
        <a:p>
          <a:endParaRPr lang="en-US"/>
        </a:p>
      </dgm:t>
    </dgm:pt>
    <dgm:pt modelId="{CD7AAE7B-19A9-804F-9CD6-56806D4AFF6A}" type="sibTrans" cxnId="{E31C7569-22A5-D14B-9AD8-CF71FBAF9DAA}">
      <dgm:prSet/>
      <dgm:spPr/>
      <dgm:t>
        <a:bodyPr/>
        <a:lstStyle/>
        <a:p>
          <a:endParaRPr lang="en-US"/>
        </a:p>
      </dgm:t>
    </dgm:pt>
    <dgm:pt modelId="{0B92D483-C4C1-BD42-BD9F-3A88DD963042}">
      <dgm:prSet phldrT="[Text]"/>
      <dgm:spPr/>
      <dgm:t>
        <a:bodyPr/>
        <a:lstStyle/>
        <a:p>
          <a:r>
            <a:rPr lang="en-US" dirty="0" smtClean="0"/>
            <a:t>Commercialization Assistance</a:t>
          </a:r>
          <a:endParaRPr lang="en-US" dirty="0"/>
        </a:p>
      </dgm:t>
    </dgm:pt>
    <dgm:pt modelId="{EBA4611F-C95B-ED49-B892-3F7021A766B6}" type="parTrans" cxnId="{973E32FD-BC57-2E49-A3C7-92F54A9A7352}">
      <dgm:prSet/>
      <dgm:spPr/>
      <dgm:t>
        <a:bodyPr/>
        <a:lstStyle/>
        <a:p>
          <a:endParaRPr lang="en-US"/>
        </a:p>
      </dgm:t>
    </dgm:pt>
    <dgm:pt modelId="{A9705E04-820C-3F41-ACAE-CC237F33A683}" type="sibTrans" cxnId="{973E32FD-BC57-2E49-A3C7-92F54A9A7352}">
      <dgm:prSet/>
      <dgm:spPr/>
      <dgm:t>
        <a:bodyPr/>
        <a:lstStyle/>
        <a:p>
          <a:endParaRPr lang="en-US"/>
        </a:p>
      </dgm:t>
    </dgm:pt>
    <dgm:pt modelId="{F768A5CE-837B-5E4B-9AEB-9569D758C77D}">
      <dgm:prSet phldrT="[Text]"/>
      <dgm:spPr/>
      <dgm:t>
        <a:bodyPr/>
        <a:lstStyle/>
        <a:p>
          <a:r>
            <a:rPr lang="en-US" dirty="0" smtClean="0"/>
            <a:t>Bench Testing</a:t>
          </a:r>
          <a:endParaRPr lang="en-US" dirty="0"/>
        </a:p>
      </dgm:t>
    </dgm:pt>
    <dgm:pt modelId="{A80BF086-FD9B-1447-82B1-F088BB26BF78}" type="parTrans" cxnId="{DD70E159-3955-1949-84C9-3B0D4CA6DEED}">
      <dgm:prSet/>
      <dgm:spPr/>
      <dgm:t>
        <a:bodyPr/>
        <a:lstStyle/>
        <a:p>
          <a:endParaRPr lang="en-US"/>
        </a:p>
      </dgm:t>
    </dgm:pt>
    <dgm:pt modelId="{7AC14E3B-89D5-2249-8D4F-7E8410B249DE}" type="sibTrans" cxnId="{DD70E159-3955-1949-84C9-3B0D4CA6DEED}">
      <dgm:prSet/>
      <dgm:spPr/>
      <dgm:t>
        <a:bodyPr/>
        <a:lstStyle/>
        <a:p>
          <a:endParaRPr lang="en-US"/>
        </a:p>
      </dgm:t>
    </dgm:pt>
    <dgm:pt modelId="{BB12563D-A387-D44C-A37E-158D5815323C}">
      <dgm:prSet phldrT="[Text]"/>
      <dgm:spPr/>
      <dgm:t>
        <a:bodyPr/>
        <a:lstStyle/>
        <a:p>
          <a:r>
            <a:rPr lang="en-US" dirty="0" smtClean="0"/>
            <a:t>Environmental Testing</a:t>
          </a:r>
          <a:endParaRPr lang="en-US" dirty="0"/>
        </a:p>
      </dgm:t>
    </dgm:pt>
    <dgm:pt modelId="{C3D8B55F-4C09-1F47-AAEC-DAA62394C2CF}" type="parTrans" cxnId="{53556D40-D735-114B-9FF3-74A058C03B79}">
      <dgm:prSet/>
      <dgm:spPr/>
      <dgm:t>
        <a:bodyPr/>
        <a:lstStyle/>
        <a:p>
          <a:endParaRPr lang="en-US"/>
        </a:p>
      </dgm:t>
    </dgm:pt>
    <dgm:pt modelId="{BF48FFAA-E974-9E48-9188-A85E364330D9}" type="sibTrans" cxnId="{53556D40-D735-114B-9FF3-74A058C03B79}">
      <dgm:prSet/>
      <dgm:spPr/>
      <dgm:t>
        <a:bodyPr/>
        <a:lstStyle/>
        <a:p>
          <a:endParaRPr lang="en-US"/>
        </a:p>
      </dgm:t>
    </dgm:pt>
    <dgm:pt modelId="{C0DDF109-4934-544F-A6D5-D07BCC5D2FC6}">
      <dgm:prSet phldrT="[Text]"/>
      <dgm:spPr/>
      <dgm:t>
        <a:bodyPr/>
        <a:lstStyle/>
        <a:p>
          <a:r>
            <a:rPr lang="en-US" dirty="0" smtClean="0"/>
            <a:t>User Testing</a:t>
          </a:r>
          <a:endParaRPr lang="en-US" dirty="0"/>
        </a:p>
      </dgm:t>
    </dgm:pt>
    <dgm:pt modelId="{AFC1D1E3-A772-B64C-AD32-D02A27A328F0}" type="parTrans" cxnId="{BD84FA60-A7F1-9D49-8906-97688EF17BC8}">
      <dgm:prSet/>
      <dgm:spPr/>
      <dgm:t>
        <a:bodyPr/>
        <a:lstStyle/>
        <a:p>
          <a:endParaRPr lang="en-US"/>
        </a:p>
      </dgm:t>
    </dgm:pt>
    <dgm:pt modelId="{5594515B-13D6-9544-AE43-CA272B2D3810}" type="sibTrans" cxnId="{BD84FA60-A7F1-9D49-8906-97688EF17BC8}">
      <dgm:prSet/>
      <dgm:spPr/>
      <dgm:t>
        <a:bodyPr/>
        <a:lstStyle/>
        <a:p>
          <a:endParaRPr lang="en-US"/>
        </a:p>
      </dgm:t>
    </dgm:pt>
    <dgm:pt modelId="{AF2D401C-CA6F-2942-8F80-D872B17C5F40}">
      <dgm:prSet phldrT="[Text]"/>
      <dgm:spPr/>
      <dgm:t>
        <a:bodyPr/>
        <a:lstStyle/>
        <a:p>
          <a:r>
            <a:rPr lang="en-US" dirty="0" smtClean="0"/>
            <a:t>Certification Testing</a:t>
          </a:r>
          <a:endParaRPr lang="en-US" dirty="0"/>
        </a:p>
      </dgm:t>
    </dgm:pt>
    <dgm:pt modelId="{49B3285D-783D-5643-AC1A-94D51A42BD48}" type="parTrans" cxnId="{1C27230B-2626-C549-B10E-1C7C6CF4BD08}">
      <dgm:prSet/>
      <dgm:spPr/>
      <dgm:t>
        <a:bodyPr/>
        <a:lstStyle/>
        <a:p>
          <a:endParaRPr lang="en-US"/>
        </a:p>
      </dgm:t>
    </dgm:pt>
    <dgm:pt modelId="{06FA2783-AD64-9642-AC56-9DD81DA91F3B}" type="sibTrans" cxnId="{1C27230B-2626-C549-B10E-1C7C6CF4BD08}">
      <dgm:prSet/>
      <dgm:spPr/>
      <dgm:t>
        <a:bodyPr/>
        <a:lstStyle/>
        <a:p>
          <a:endParaRPr lang="en-US"/>
        </a:p>
      </dgm:t>
    </dgm:pt>
    <dgm:pt modelId="{DE481A57-A8A7-9E48-80C8-E450C59B4041}">
      <dgm:prSet phldrT="[Text]"/>
      <dgm:spPr/>
      <dgm:t>
        <a:bodyPr/>
        <a:lstStyle/>
        <a:p>
          <a:r>
            <a:rPr lang="en-US" dirty="0" smtClean="0"/>
            <a:t>Hardware, Firmware, Software, and Systems Level Verification</a:t>
          </a:r>
          <a:endParaRPr lang="en-US" dirty="0"/>
        </a:p>
      </dgm:t>
    </dgm:pt>
    <dgm:pt modelId="{C97A21AB-A2FF-684C-B7D6-155A71E7FD73}" type="parTrans" cxnId="{DDC6C41E-4217-D74A-A1DA-4E5B5B02EC22}">
      <dgm:prSet/>
      <dgm:spPr/>
      <dgm:t>
        <a:bodyPr/>
        <a:lstStyle/>
        <a:p>
          <a:endParaRPr lang="en-US"/>
        </a:p>
      </dgm:t>
    </dgm:pt>
    <dgm:pt modelId="{AFD415B2-751F-FE42-9AE5-192B14504323}" type="sibTrans" cxnId="{DDC6C41E-4217-D74A-A1DA-4E5B5B02EC22}">
      <dgm:prSet/>
      <dgm:spPr/>
      <dgm:t>
        <a:bodyPr/>
        <a:lstStyle/>
        <a:p>
          <a:endParaRPr lang="en-US"/>
        </a:p>
      </dgm:t>
    </dgm:pt>
    <dgm:pt modelId="{53E26E3D-7C69-0441-8F26-48C66D23A06B}">
      <dgm:prSet phldrT="[Text]"/>
      <dgm:spPr/>
      <dgm:t>
        <a:bodyPr/>
        <a:lstStyle/>
        <a:p>
          <a:r>
            <a:rPr lang="en-US" dirty="0" smtClean="0"/>
            <a:t>Project Management</a:t>
          </a:r>
          <a:endParaRPr lang="en-US" dirty="0"/>
        </a:p>
      </dgm:t>
    </dgm:pt>
    <dgm:pt modelId="{136740B1-D535-A545-85D6-3A05177AB942}" type="parTrans" cxnId="{EF89FF73-FFEF-0147-A87A-88E70534C455}">
      <dgm:prSet/>
      <dgm:spPr/>
      <dgm:t>
        <a:bodyPr/>
        <a:lstStyle/>
        <a:p>
          <a:endParaRPr lang="en-US"/>
        </a:p>
      </dgm:t>
    </dgm:pt>
    <dgm:pt modelId="{FD35CFF4-4E10-6B4C-860B-C3434AC9DE88}" type="sibTrans" cxnId="{EF89FF73-FFEF-0147-A87A-88E70534C455}">
      <dgm:prSet/>
      <dgm:spPr/>
      <dgm:t>
        <a:bodyPr/>
        <a:lstStyle/>
        <a:p>
          <a:endParaRPr lang="en-US"/>
        </a:p>
      </dgm:t>
    </dgm:pt>
    <dgm:pt modelId="{9F05D299-500E-A749-A968-C906A60A6BBD}">
      <dgm:prSet phldrT="[Text]"/>
      <dgm:spPr/>
      <dgm:t>
        <a:bodyPr/>
        <a:lstStyle/>
        <a:p>
          <a:r>
            <a:rPr lang="en-US" dirty="0" smtClean="0"/>
            <a:t>Commercialization Assistance</a:t>
          </a:r>
          <a:endParaRPr lang="en-US" dirty="0"/>
        </a:p>
      </dgm:t>
    </dgm:pt>
    <dgm:pt modelId="{858F586D-2D10-CF47-BE16-DD64DDACB9EC}" type="parTrans" cxnId="{F08D008D-58FA-1A40-84B5-F249CB919331}">
      <dgm:prSet/>
      <dgm:spPr/>
      <dgm:t>
        <a:bodyPr/>
        <a:lstStyle/>
        <a:p>
          <a:endParaRPr lang="en-US"/>
        </a:p>
      </dgm:t>
    </dgm:pt>
    <dgm:pt modelId="{112B8ACB-1804-7749-897D-3F916B63B6B4}" type="sibTrans" cxnId="{F08D008D-58FA-1A40-84B5-F249CB919331}">
      <dgm:prSet/>
      <dgm:spPr/>
      <dgm:t>
        <a:bodyPr/>
        <a:lstStyle/>
        <a:p>
          <a:endParaRPr lang="en-US"/>
        </a:p>
      </dgm:t>
    </dgm:pt>
    <dgm:pt modelId="{DD2427A5-A15B-084B-A14E-648517BB20DF}">
      <dgm:prSet phldrT="[Text]"/>
      <dgm:spPr/>
      <dgm:t>
        <a:bodyPr/>
        <a:lstStyle/>
        <a:p>
          <a:r>
            <a:rPr lang="en-US" dirty="0" smtClean="0"/>
            <a:t>Factory Set-up</a:t>
          </a:r>
          <a:endParaRPr lang="en-US" dirty="0"/>
        </a:p>
      </dgm:t>
    </dgm:pt>
    <dgm:pt modelId="{76358A75-3BDA-E348-8E92-B182460CF1F8}" type="parTrans" cxnId="{D0DED770-B865-3545-9FDA-0F8564B808E0}">
      <dgm:prSet/>
      <dgm:spPr/>
      <dgm:t>
        <a:bodyPr/>
        <a:lstStyle/>
        <a:p>
          <a:endParaRPr lang="en-US"/>
        </a:p>
      </dgm:t>
    </dgm:pt>
    <dgm:pt modelId="{44A8CF10-816C-0B46-B168-FFDCA85519AA}" type="sibTrans" cxnId="{D0DED770-B865-3545-9FDA-0F8564B808E0}">
      <dgm:prSet/>
      <dgm:spPr/>
      <dgm:t>
        <a:bodyPr/>
        <a:lstStyle/>
        <a:p>
          <a:endParaRPr lang="en-US"/>
        </a:p>
      </dgm:t>
    </dgm:pt>
    <dgm:pt modelId="{0E03F9F0-35B3-7343-A2EB-3FC4BC7FEE11}">
      <dgm:prSet phldrT="[Text]"/>
      <dgm:spPr/>
      <dgm:t>
        <a:bodyPr/>
        <a:lstStyle/>
        <a:p>
          <a:r>
            <a:rPr lang="en-US" dirty="0" smtClean="0"/>
            <a:t>Test jib Development</a:t>
          </a:r>
          <a:endParaRPr lang="en-US" dirty="0"/>
        </a:p>
      </dgm:t>
    </dgm:pt>
    <dgm:pt modelId="{6ABDC9BE-8493-AD42-9F57-B7BDA314D4AD}" type="parTrans" cxnId="{C4631EC9-5E3B-B24D-AB32-14E3CACD5040}">
      <dgm:prSet/>
      <dgm:spPr/>
      <dgm:t>
        <a:bodyPr/>
        <a:lstStyle/>
        <a:p>
          <a:endParaRPr lang="en-US"/>
        </a:p>
      </dgm:t>
    </dgm:pt>
    <dgm:pt modelId="{B045136C-12DF-F04E-B589-997FAAD631D5}" type="sibTrans" cxnId="{C4631EC9-5E3B-B24D-AB32-14E3CACD5040}">
      <dgm:prSet/>
      <dgm:spPr/>
      <dgm:t>
        <a:bodyPr/>
        <a:lstStyle/>
        <a:p>
          <a:endParaRPr lang="en-US"/>
        </a:p>
      </dgm:t>
    </dgm:pt>
    <dgm:pt modelId="{FCC9DD00-124C-FC41-8E84-BD9E0688752B}">
      <dgm:prSet phldrT="[Text]"/>
      <dgm:spPr/>
      <dgm:t>
        <a:bodyPr/>
        <a:lstStyle/>
        <a:p>
          <a:r>
            <a:rPr lang="en-US" dirty="0" smtClean="0"/>
            <a:t>Supply Chain Development</a:t>
          </a:r>
          <a:endParaRPr lang="en-US" dirty="0"/>
        </a:p>
      </dgm:t>
    </dgm:pt>
    <dgm:pt modelId="{377BE773-7C7F-B649-8748-912BC27A0B66}" type="parTrans" cxnId="{FAE89243-66C6-094E-9A50-21D465634876}">
      <dgm:prSet/>
      <dgm:spPr/>
      <dgm:t>
        <a:bodyPr/>
        <a:lstStyle/>
        <a:p>
          <a:endParaRPr lang="en-US"/>
        </a:p>
      </dgm:t>
    </dgm:pt>
    <dgm:pt modelId="{1FA68360-6555-4F4C-8711-17BDD7F5A587}" type="sibTrans" cxnId="{FAE89243-66C6-094E-9A50-21D465634876}">
      <dgm:prSet/>
      <dgm:spPr/>
      <dgm:t>
        <a:bodyPr/>
        <a:lstStyle/>
        <a:p>
          <a:endParaRPr lang="en-US"/>
        </a:p>
      </dgm:t>
    </dgm:pt>
    <dgm:pt modelId="{DD86479A-35DD-DE4C-8B18-5B7A2810C809}">
      <dgm:prSet phldrT="[Text]"/>
      <dgm:spPr/>
      <dgm:t>
        <a:bodyPr/>
        <a:lstStyle/>
        <a:p>
          <a:r>
            <a:rPr lang="en-US" dirty="0" smtClean="0"/>
            <a:t>Pre-Production Manufacture</a:t>
          </a:r>
          <a:endParaRPr lang="en-US" dirty="0"/>
        </a:p>
      </dgm:t>
    </dgm:pt>
    <dgm:pt modelId="{2BA303A5-CB93-2142-B93C-D7648387B666}" type="parTrans" cxnId="{543337A5-2C0A-D04A-B349-F348AEC5989D}">
      <dgm:prSet/>
      <dgm:spPr/>
      <dgm:t>
        <a:bodyPr/>
        <a:lstStyle/>
        <a:p>
          <a:endParaRPr lang="en-US"/>
        </a:p>
      </dgm:t>
    </dgm:pt>
    <dgm:pt modelId="{65479801-9427-C24D-A07B-678E13ABF2D8}" type="sibTrans" cxnId="{543337A5-2C0A-D04A-B349-F348AEC5989D}">
      <dgm:prSet/>
      <dgm:spPr/>
      <dgm:t>
        <a:bodyPr/>
        <a:lstStyle/>
        <a:p>
          <a:endParaRPr lang="en-US"/>
        </a:p>
      </dgm:t>
    </dgm:pt>
    <dgm:pt modelId="{0563F0AF-217B-8E45-82D6-5FFD2AE5DCC3}">
      <dgm:prSet phldrT="[Text]"/>
      <dgm:spPr/>
      <dgm:t>
        <a:bodyPr/>
        <a:lstStyle/>
        <a:p>
          <a:r>
            <a:rPr lang="en-US" dirty="0" smtClean="0"/>
            <a:t>Industrial </a:t>
          </a:r>
          <a:r>
            <a:rPr lang="en-US" dirty="0" err="1" smtClean="0"/>
            <a:t>Deisgn</a:t>
          </a:r>
          <a:r>
            <a:rPr lang="en-US" dirty="0" smtClean="0"/>
            <a:t> Tooling</a:t>
          </a:r>
          <a:endParaRPr lang="en-US" dirty="0"/>
        </a:p>
      </dgm:t>
    </dgm:pt>
    <dgm:pt modelId="{09EEB808-9169-B94C-9A89-145ECBC6DE84}" type="parTrans" cxnId="{C693A22B-23DC-9A41-9A5D-276FC392EE7E}">
      <dgm:prSet/>
      <dgm:spPr/>
      <dgm:t>
        <a:bodyPr/>
        <a:lstStyle/>
        <a:p>
          <a:endParaRPr lang="en-US"/>
        </a:p>
      </dgm:t>
    </dgm:pt>
    <dgm:pt modelId="{1102FECB-2D0B-4245-9A45-E60A3730C0B5}" type="sibTrans" cxnId="{C693A22B-23DC-9A41-9A5D-276FC392EE7E}">
      <dgm:prSet/>
      <dgm:spPr/>
      <dgm:t>
        <a:bodyPr/>
        <a:lstStyle/>
        <a:p>
          <a:endParaRPr lang="en-US"/>
        </a:p>
      </dgm:t>
    </dgm:pt>
    <dgm:pt modelId="{F8B416CF-05B4-8742-A580-E198D8C18040}">
      <dgm:prSet phldrT="[Text]"/>
      <dgm:spPr/>
      <dgm:t>
        <a:bodyPr/>
        <a:lstStyle/>
        <a:p>
          <a:r>
            <a:rPr lang="en-US" dirty="0" smtClean="0"/>
            <a:t>Project management</a:t>
          </a:r>
          <a:endParaRPr lang="en-US" dirty="0"/>
        </a:p>
      </dgm:t>
    </dgm:pt>
    <dgm:pt modelId="{4360BDB1-E654-7240-BBA4-C41EC0556B88}" type="parTrans" cxnId="{A80BEBD5-DF06-FC4D-89DC-46D49259FDD8}">
      <dgm:prSet/>
      <dgm:spPr/>
      <dgm:t>
        <a:bodyPr/>
        <a:lstStyle/>
        <a:p>
          <a:endParaRPr lang="en-US"/>
        </a:p>
      </dgm:t>
    </dgm:pt>
    <dgm:pt modelId="{6E3B43C1-1CD2-D749-9121-6338720F956B}" type="sibTrans" cxnId="{A80BEBD5-DF06-FC4D-89DC-46D49259FDD8}">
      <dgm:prSet/>
      <dgm:spPr/>
      <dgm:t>
        <a:bodyPr/>
        <a:lstStyle/>
        <a:p>
          <a:endParaRPr lang="en-US"/>
        </a:p>
      </dgm:t>
    </dgm:pt>
    <dgm:pt modelId="{C18287F7-996F-2E48-80FF-FA089D88BFF9}">
      <dgm:prSet phldrT="[Text]"/>
      <dgm:spPr/>
      <dgm:t>
        <a:bodyPr/>
        <a:lstStyle/>
        <a:p>
          <a:r>
            <a:rPr lang="en-US" dirty="0" smtClean="0"/>
            <a:t>Commercialization Assistance</a:t>
          </a:r>
          <a:endParaRPr lang="en-US" dirty="0"/>
        </a:p>
      </dgm:t>
    </dgm:pt>
    <dgm:pt modelId="{19D4A7F5-AC5D-F647-B35D-FB9B06BB7FBD}" type="parTrans" cxnId="{B44221BF-A419-B743-B6C5-D6C7618B61F2}">
      <dgm:prSet/>
      <dgm:spPr/>
      <dgm:t>
        <a:bodyPr/>
        <a:lstStyle/>
        <a:p>
          <a:endParaRPr lang="en-US"/>
        </a:p>
      </dgm:t>
    </dgm:pt>
    <dgm:pt modelId="{1C70B4A9-1F97-C847-ADBA-3607C2A1D27A}" type="sibTrans" cxnId="{B44221BF-A419-B743-B6C5-D6C7618B61F2}">
      <dgm:prSet/>
      <dgm:spPr/>
      <dgm:t>
        <a:bodyPr/>
        <a:lstStyle/>
        <a:p>
          <a:endParaRPr lang="en-US"/>
        </a:p>
      </dgm:t>
    </dgm:pt>
    <dgm:pt modelId="{16FDD243-BD9C-C84F-8B75-DE49D6A1431C}">
      <dgm:prSet phldrT="[Text]"/>
      <dgm:spPr/>
      <dgm:t>
        <a:bodyPr/>
        <a:lstStyle/>
        <a:p>
          <a:r>
            <a:rPr lang="en-US" dirty="0" smtClean="0"/>
            <a:t>High Volume Manufacture/Production</a:t>
          </a:r>
          <a:endParaRPr lang="en-US" dirty="0"/>
        </a:p>
      </dgm:t>
    </dgm:pt>
    <dgm:pt modelId="{71759F85-DDA6-EA45-A965-88DC26BC5FD2}" type="parTrans" cxnId="{93F89664-E736-5A4F-A7B0-633DBCFF6E3C}">
      <dgm:prSet/>
      <dgm:spPr/>
      <dgm:t>
        <a:bodyPr/>
        <a:lstStyle/>
        <a:p>
          <a:endParaRPr lang="en-US"/>
        </a:p>
      </dgm:t>
    </dgm:pt>
    <dgm:pt modelId="{C03C6F27-0C96-0446-A112-376C55A96F4F}" type="sibTrans" cxnId="{93F89664-E736-5A4F-A7B0-633DBCFF6E3C}">
      <dgm:prSet/>
      <dgm:spPr/>
      <dgm:t>
        <a:bodyPr/>
        <a:lstStyle/>
        <a:p>
          <a:endParaRPr lang="en-US"/>
        </a:p>
      </dgm:t>
    </dgm:pt>
    <dgm:pt modelId="{AC658897-D468-8947-A549-DC20EE18109D}">
      <dgm:prSet phldrT="[Text]"/>
      <dgm:spPr/>
      <dgm:t>
        <a:bodyPr/>
        <a:lstStyle/>
        <a:p>
          <a:r>
            <a:rPr lang="en-US" dirty="0" smtClean="0"/>
            <a:t>Manufacture coordination and Project Management</a:t>
          </a:r>
          <a:endParaRPr lang="en-US" dirty="0"/>
        </a:p>
      </dgm:t>
    </dgm:pt>
    <dgm:pt modelId="{289C3D3C-D165-074A-9EBD-1487908C7C9D}" type="parTrans" cxnId="{30D46A0F-7556-394E-97EA-EDC57CAFD3AA}">
      <dgm:prSet/>
      <dgm:spPr/>
      <dgm:t>
        <a:bodyPr/>
        <a:lstStyle/>
        <a:p>
          <a:endParaRPr lang="en-US"/>
        </a:p>
      </dgm:t>
    </dgm:pt>
    <dgm:pt modelId="{64ED3753-4119-E44D-9918-4B1CB157D127}" type="sibTrans" cxnId="{30D46A0F-7556-394E-97EA-EDC57CAFD3AA}">
      <dgm:prSet/>
      <dgm:spPr/>
      <dgm:t>
        <a:bodyPr/>
        <a:lstStyle/>
        <a:p>
          <a:endParaRPr lang="en-US"/>
        </a:p>
      </dgm:t>
    </dgm:pt>
    <dgm:pt modelId="{78933419-736C-1D4A-A208-4C8D5CB09227}">
      <dgm:prSet phldrT="[Text]"/>
      <dgm:spPr/>
      <dgm:t>
        <a:bodyPr/>
        <a:lstStyle/>
        <a:p>
          <a:r>
            <a:rPr lang="en-US" dirty="0" smtClean="0"/>
            <a:t>Market &amp; Product Evaluation</a:t>
          </a:r>
          <a:endParaRPr lang="en-US" dirty="0"/>
        </a:p>
      </dgm:t>
    </dgm:pt>
    <dgm:pt modelId="{B0EE3390-005A-144F-B361-46D92DC5E17F}" type="parTrans" cxnId="{CE79A0CC-F3DE-DC44-B940-7122078CA47A}">
      <dgm:prSet/>
      <dgm:spPr/>
      <dgm:t>
        <a:bodyPr/>
        <a:lstStyle/>
        <a:p>
          <a:endParaRPr lang="en-US"/>
        </a:p>
      </dgm:t>
    </dgm:pt>
    <dgm:pt modelId="{427B99EE-DCF4-754D-A04A-8FAE91387253}" type="sibTrans" cxnId="{CE79A0CC-F3DE-DC44-B940-7122078CA47A}">
      <dgm:prSet/>
      <dgm:spPr/>
      <dgm:t>
        <a:bodyPr/>
        <a:lstStyle/>
        <a:p>
          <a:endParaRPr lang="en-US"/>
        </a:p>
      </dgm:t>
    </dgm:pt>
    <dgm:pt modelId="{0268C0F7-FD79-D449-9F53-33A50C44C5BF}">
      <dgm:prSet phldrT="[Text]"/>
      <dgm:spPr/>
      <dgm:t>
        <a:bodyPr/>
        <a:lstStyle/>
        <a:p>
          <a:r>
            <a:rPr lang="en-US" dirty="0" smtClean="0"/>
            <a:t>Ongoing Product Support</a:t>
          </a:r>
          <a:endParaRPr lang="en-US" dirty="0"/>
        </a:p>
      </dgm:t>
    </dgm:pt>
    <dgm:pt modelId="{92BE0116-8A3B-6041-80AA-C1C7F367F701}" type="parTrans" cxnId="{BD665F14-E231-A843-B8AE-FBF53A66ABDA}">
      <dgm:prSet/>
      <dgm:spPr/>
      <dgm:t>
        <a:bodyPr/>
        <a:lstStyle/>
        <a:p>
          <a:endParaRPr lang="en-US"/>
        </a:p>
      </dgm:t>
    </dgm:pt>
    <dgm:pt modelId="{51274FC6-D996-7E45-8A2F-1A2FF33EA054}" type="sibTrans" cxnId="{BD665F14-E231-A843-B8AE-FBF53A66ABDA}">
      <dgm:prSet/>
      <dgm:spPr/>
      <dgm:t>
        <a:bodyPr/>
        <a:lstStyle/>
        <a:p>
          <a:endParaRPr lang="en-US"/>
        </a:p>
      </dgm:t>
    </dgm:pt>
    <dgm:pt modelId="{6B700231-901C-DF4E-A363-998720D6C8D0}">
      <dgm:prSet phldrT="[Text]"/>
      <dgm:spPr/>
      <dgm:t>
        <a:bodyPr/>
        <a:lstStyle/>
        <a:p>
          <a:r>
            <a:rPr lang="en-US" dirty="0" smtClean="0"/>
            <a:t>Product Life Cycle Mapping</a:t>
          </a:r>
          <a:endParaRPr lang="en-US" dirty="0"/>
        </a:p>
      </dgm:t>
    </dgm:pt>
    <dgm:pt modelId="{B438A729-A79B-DB4D-9102-9E2C4767CB32}" type="parTrans" cxnId="{FD36B2EB-866E-E944-B5FC-A9B8A73CA7D9}">
      <dgm:prSet/>
      <dgm:spPr/>
      <dgm:t>
        <a:bodyPr/>
        <a:lstStyle/>
        <a:p>
          <a:endParaRPr lang="en-US"/>
        </a:p>
      </dgm:t>
    </dgm:pt>
    <dgm:pt modelId="{99C08AC0-5606-664E-9454-76F2F2E50C06}" type="sibTrans" cxnId="{FD36B2EB-866E-E944-B5FC-A9B8A73CA7D9}">
      <dgm:prSet/>
      <dgm:spPr/>
      <dgm:t>
        <a:bodyPr/>
        <a:lstStyle/>
        <a:p>
          <a:endParaRPr lang="en-US"/>
        </a:p>
      </dgm:t>
    </dgm:pt>
    <dgm:pt modelId="{541F8BDA-FF0A-264A-AEC5-E3C05EF32F0A}">
      <dgm:prSet phldrT="[Text]"/>
      <dgm:spPr/>
      <dgm:t>
        <a:bodyPr/>
        <a:lstStyle/>
        <a:p>
          <a:r>
            <a:rPr lang="en-US" dirty="0" smtClean="0"/>
            <a:t>Product Modifications</a:t>
          </a:r>
          <a:endParaRPr lang="en-US" dirty="0"/>
        </a:p>
      </dgm:t>
    </dgm:pt>
    <dgm:pt modelId="{D4E28BEC-7FC5-2D45-808F-C9B521FDEAAC}" type="parTrans" cxnId="{C2564DC6-3277-FB40-833A-294609843274}">
      <dgm:prSet/>
      <dgm:spPr/>
      <dgm:t>
        <a:bodyPr/>
        <a:lstStyle/>
        <a:p>
          <a:endParaRPr lang="en-US"/>
        </a:p>
      </dgm:t>
    </dgm:pt>
    <dgm:pt modelId="{55831CB5-8925-BF4E-BC6F-E455F88136F8}" type="sibTrans" cxnId="{C2564DC6-3277-FB40-833A-294609843274}">
      <dgm:prSet/>
      <dgm:spPr/>
      <dgm:t>
        <a:bodyPr/>
        <a:lstStyle/>
        <a:p>
          <a:endParaRPr lang="en-US"/>
        </a:p>
      </dgm:t>
    </dgm:pt>
    <dgm:pt modelId="{17E92C37-FCC4-7341-A73A-886839C12021}">
      <dgm:prSet phldrT="[Text]"/>
      <dgm:spPr/>
      <dgm:t>
        <a:bodyPr/>
        <a:lstStyle/>
        <a:p>
          <a:r>
            <a:rPr lang="en-US" dirty="0" smtClean="0"/>
            <a:t>Ongoing Training &amp; Certification</a:t>
          </a:r>
          <a:endParaRPr lang="en-US" dirty="0"/>
        </a:p>
      </dgm:t>
    </dgm:pt>
    <dgm:pt modelId="{9A86D58A-CDD7-6C4E-8BA3-D2F66440C67C}" type="parTrans" cxnId="{B1FC3B0F-D4A3-ED43-A1EA-F0C1C22BC675}">
      <dgm:prSet/>
      <dgm:spPr/>
      <dgm:t>
        <a:bodyPr/>
        <a:lstStyle/>
        <a:p>
          <a:endParaRPr lang="en-US"/>
        </a:p>
      </dgm:t>
    </dgm:pt>
    <dgm:pt modelId="{C8A43D56-C761-A846-ABC4-71CB3F005CBE}" type="sibTrans" cxnId="{B1FC3B0F-D4A3-ED43-A1EA-F0C1C22BC675}">
      <dgm:prSet/>
      <dgm:spPr/>
      <dgm:t>
        <a:bodyPr/>
        <a:lstStyle/>
        <a:p>
          <a:endParaRPr lang="en-US"/>
        </a:p>
      </dgm:t>
    </dgm:pt>
    <dgm:pt modelId="{22D6DA96-FC29-7348-8FEE-8E34B26F4FD2}" type="pres">
      <dgm:prSet presAssocID="{314F3976-E1A3-3D42-B2AB-A673CAF694F4}" presName="Name0" presStyleCnt="0">
        <dgm:presLayoutVars>
          <dgm:dir/>
          <dgm:animLvl val="lvl"/>
          <dgm:resizeHandles val="exact"/>
        </dgm:presLayoutVars>
      </dgm:prSet>
      <dgm:spPr/>
    </dgm:pt>
    <dgm:pt modelId="{34DEEA99-6035-E443-B698-1D596B0EEAB3}" type="pres">
      <dgm:prSet presAssocID="{7F5247DA-77BF-CF4A-9BC2-E3E8FA4E37F1}" presName="composite" presStyleCnt="0"/>
      <dgm:spPr/>
    </dgm:pt>
    <dgm:pt modelId="{34A843CF-43AA-E742-9447-FD9A08CCFE28}" type="pres">
      <dgm:prSet presAssocID="{7F5247DA-77BF-CF4A-9BC2-E3E8FA4E37F1}" presName="parTx" presStyleLbl="node1" presStyleIdx="0" presStyleCnt="6">
        <dgm:presLayoutVars>
          <dgm:chMax val="0"/>
          <dgm:chPref val="0"/>
          <dgm:bulletEnabled val="1"/>
        </dgm:presLayoutVars>
      </dgm:prSet>
      <dgm:spPr/>
    </dgm:pt>
    <dgm:pt modelId="{071DC739-D41B-2641-B1F4-429DA0DE5004}" type="pres">
      <dgm:prSet presAssocID="{7F5247DA-77BF-CF4A-9BC2-E3E8FA4E37F1}" presName="desTx" presStyleLbl="revTx" presStyleIdx="0" presStyleCnt="6">
        <dgm:presLayoutVars>
          <dgm:bulletEnabled val="1"/>
        </dgm:presLayoutVars>
      </dgm:prSet>
      <dgm:spPr/>
      <dgm:t>
        <a:bodyPr/>
        <a:lstStyle/>
        <a:p>
          <a:endParaRPr lang="en-US"/>
        </a:p>
      </dgm:t>
    </dgm:pt>
    <dgm:pt modelId="{1511CAD7-844E-A948-A6D4-3E5D9BA859EF}" type="pres">
      <dgm:prSet presAssocID="{D6A6140D-DAFE-0840-BC5C-CCE82432F8D6}" presName="space" presStyleCnt="0"/>
      <dgm:spPr/>
    </dgm:pt>
    <dgm:pt modelId="{B71B1B69-9783-B646-9570-7A6904170A26}" type="pres">
      <dgm:prSet presAssocID="{230FA59E-8524-BD49-8F96-CF1EEC1E69C5}" presName="composite" presStyleCnt="0"/>
      <dgm:spPr/>
    </dgm:pt>
    <dgm:pt modelId="{50F588C8-41AF-734C-BD18-D257F796E815}" type="pres">
      <dgm:prSet presAssocID="{230FA59E-8524-BD49-8F96-CF1EEC1E69C5}" presName="parTx" presStyleLbl="node1" presStyleIdx="1" presStyleCnt="6">
        <dgm:presLayoutVars>
          <dgm:chMax val="0"/>
          <dgm:chPref val="0"/>
          <dgm:bulletEnabled val="1"/>
        </dgm:presLayoutVars>
      </dgm:prSet>
      <dgm:spPr/>
    </dgm:pt>
    <dgm:pt modelId="{562CC4CB-6306-6144-9DD9-593B7AB1E4E2}" type="pres">
      <dgm:prSet presAssocID="{230FA59E-8524-BD49-8F96-CF1EEC1E69C5}" presName="desTx" presStyleLbl="revTx" presStyleIdx="1" presStyleCnt="6">
        <dgm:presLayoutVars>
          <dgm:bulletEnabled val="1"/>
        </dgm:presLayoutVars>
      </dgm:prSet>
      <dgm:spPr/>
      <dgm:t>
        <a:bodyPr/>
        <a:lstStyle/>
        <a:p>
          <a:endParaRPr lang="en-US"/>
        </a:p>
      </dgm:t>
    </dgm:pt>
    <dgm:pt modelId="{B1826A25-3EB0-A24B-A701-E200574E1575}" type="pres">
      <dgm:prSet presAssocID="{4CB577BE-7F10-7648-BA28-49479A824AC8}" presName="space" presStyleCnt="0"/>
      <dgm:spPr/>
    </dgm:pt>
    <dgm:pt modelId="{65CFA167-6287-2647-B559-CFEE80036BB9}" type="pres">
      <dgm:prSet presAssocID="{AED6F51B-3D4B-5A44-907C-223ADD15ED06}" presName="composite" presStyleCnt="0"/>
      <dgm:spPr/>
    </dgm:pt>
    <dgm:pt modelId="{89BEE8A5-E021-DC40-8ED5-FDECF4443E1D}" type="pres">
      <dgm:prSet presAssocID="{AED6F51B-3D4B-5A44-907C-223ADD15ED06}" presName="parTx" presStyleLbl="node1" presStyleIdx="2" presStyleCnt="6">
        <dgm:presLayoutVars>
          <dgm:chMax val="0"/>
          <dgm:chPref val="0"/>
          <dgm:bulletEnabled val="1"/>
        </dgm:presLayoutVars>
      </dgm:prSet>
      <dgm:spPr/>
    </dgm:pt>
    <dgm:pt modelId="{4B76777B-E76D-3C4C-881D-50557A866916}" type="pres">
      <dgm:prSet presAssocID="{AED6F51B-3D4B-5A44-907C-223ADD15ED06}" presName="desTx" presStyleLbl="revTx" presStyleIdx="2" presStyleCnt="6">
        <dgm:presLayoutVars>
          <dgm:bulletEnabled val="1"/>
        </dgm:presLayoutVars>
      </dgm:prSet>
      <dgm:spPr/>
    </dgm:pt>
    <dgm:pt modelId="{3F6FEE2D-829B-BD46-AD09-89D9763C2B32}" type="pres">
      <dgm:prSet presAssocID="{2EDB382C-29E8-8B45-B57A-BF1A42BEB38C}" presName="space" presStyleCnt="0"/>
      <dgm:spPr/>
    </dgm:pt>
    <dgm:pt modelId="{CF9263F2-8159-924A-926F-9AA9D0488C57}" type="pres">
      <dgm:prSet presAssocID="{1305B164-AB3F-6D44-9F54-50E8D309AF47}" presName="composite" presStyleCnt="0"/>
      <dgm:spPr/>
    </dgm:pt>
    <dgm:pt modelId="{39947C55-25C9-3345-9AAC-B140335CAD98}" type="pres">
      <dgm:prSet presAssocID="{1305B164-AB3F-6D44-9F54-50E8D309AF47}" presName="parTx" presStyleLbl="node1" presStyleIdx="3" presStyleCnt="6">
        <dgm:presLayoutVars>
          <dgm:chMax val="0"/>
          <dgm:chPref val="0"/>
          <dgm:bulletEnabled val="1"/>
        </dgm:presLayoutVars>
      </dgm:prSet>
      <dgm:spPr/>
    </dgm:pt>
    <dgm:pt modelId="{7308E502-12D6-7644-A010-5CF842C54F2F}" type="pres">
      <dgm:prSet presAssocID="{1305B164-AB3F-6D44-9F54-50E8D309AF47}" presName="desTx" presStyleLbl="revTx" presStyleIdx="3" presStyleCnt="6">
        <dgm:presLayoutVars>
          <dgm:bulletEnabled val="1"/>
        </dgm:presLayoutVars>
      </dgm:prSet>
      <dgm:spPr/>
    </dgm:pt>
    <dgm:pt modelId="{65E02BB5-4441-A446-ADE2-E1729E3E97C7}" type="pres">
      <dgm:prSet presAssocID="{2497C451-550C-A849-8760-C63C4CA2F6BE}" presName="space" presStyleCnt="0"/>
      <dgm:spPr/>
    </dgm:pt>
    <dgm:pt modelId="{83A97713-C1E1-2A48-8390-8E4E1436EEE8}" type="pres">
      <dgm:prSet presAssocID="{2545A336-C8A6-1E48-AD7D-B180F9116231}" presName="composite" presStyleCnt="0"/>
      <dgm:spPr/>
    </dgm:pt>
    <dgm:pt modelId="{9E254E6B-2062-CE4E-908E-EEA78FA03566}" type="pres">
      <dgm:prSet presAssocID="{2545A336-C8A6-1E48-AD7D-B180F9116231}" presName="parTx" presStyleLbl="node1" presStyleIdx="4" presStyleCnt="6">
        <dgm:presLayoutVars>
          <dgm:chMax val="0"/>
          <dgm:chPref val="0"/>
          <dgm:bulletEnabled val="1"/>
        </dgm:presLayoutVars>
      </dgm:prSet>
      <dgm:spPr/>
    </dgm:pt>
    <dgm:pt modelId="{B56D23C0-FC9C-DC4B-9614-DE47A978C56F}" type="pres">
      <dgm:prSet presAssocID="{2545A336-C8A6-1E48-AD7D-B180F9116231}" presName="desTx" presStyleLbl="revTx" presStyleIdx="4" presStyleCnt="6">
        <dgm:presLayoutVars>
          <dgm:bulletEnabled val="1"/>
        </dgm:presLayoutVars>
      </dgm:prSet>
      <dgm:spPr/>
    </dgm:pt>
    <dgm:pt modelId="{2DEFE2F7-8C02-A14F-962E-0CBF07C0A763}" type="pres">
      <dgm:prSet presAssocID="{66BF11FE-C8C6-4F4E-9130-58066B11BF47}" presName="space" presStyleCnt="0"/>
      <dgm:spPr/>
    </dgm:pt>
    <dgm:pt modelId="{709E9F65-194D-AF40-902E-810D344DF82A}" type="pres">
      <dgm:prSet presAssocID="{F375FF21-B96C-B142-8E4C-3B34DD9DB81B}" presName="composite" presStyleCnt="0"/>
      <dgm:spPr/>
    </dgm:pt>
    <dgm:pt modelId="{CAB216A1-1334-3545-8ACC-CEFCF296900F}" type="pres">
      <dgm:prSet presAssocID="{F375FF21-B96C-B142-8E4C-3B34DD9DB81B}" presName="parTx" presStyleLbl="node1" presStyleIdx="5" presStyleCnt="6">
        <dgm:presLayoutVars>
          <dgm:chMax val="0"/>
          <dgm:chPref val="0"/>
          <dgm:bulletEnabled val="1"/>
        </dgm:presLayoutVars>
      </dgm:prSet>
      <dgm:spPr/>
    </dgm:pt>
    <dgm:pt modelId="{0DFD9460-47CC-E14E-9533-98988C99EEDD}" type="pres">
      <dgm:prSet presAssocID="{F375FF21-B96C-B142-8E4C-3B34DD9DB81B}" presName="desTx" presStyleLbl="revTx" presStyleIdx="5" presStyleCnt="6">
        <dgm:presLayoutVars>
          <dgm:bulletEnabled val="1"/>
        </dgm:presLayoutVars>
      </dgm:prSet>
      <dgm:spPr/>
    </dgm:pt>
  </dgm:ptLst>
  <dgm:cxnLst>
    <dgm:cxn modelId="{FD65EFF6-AA68-9A47-8E20-8CEC5EDF1D1A}" type="presOf" srcId="{1C3F092B-D1EF-C444-ABFD-9C87C5D5D542}" destId="{071DC739-D41B-2641-B1F4-429DA0DE5004}" srcOrd="0" destOrd="7" presId="urn:microsoft.com/office/officeart/2005/8/layout/chevron1"/>
    <dgm:cxn modelId="{4FB7B327-C37A-C743-BFE9-915DFD82E2A4}" type="presOf" srcId="{9F05D299-500E-A749-A968-C906A60A6BBD}" destId="{4B76777B-E76D-3C4C-881D-50557A866916}" srcOrd="0" destOrd="6" presId="urn:microsoft.com/office/officeart/2005/8/layout/chevron1"/>
    <dgm:cxn modelId="{DFD726F5-61B4-EE45-9FF9-BE8FA1F62DA4}" type="presOf" srcId="{AC658897-D468-8947-A549-DC20EE18109D}" destId="{B56D23C0-FC9C-DC4B-9614-DE47A978C56F}" srcOrd="0" destOrd="1" presId="urn:microsoft.com/office/officeart/2005/8/layout/chevron1"/>
    <dgm:cxn modelId="{8D48404A-1BD4-FA47-978B-EF8B2B3366C5}" type="presOf" srcId="{F768A5CE-837B-5E4B-9AEB-9569D758C77D}" destId="{4B76777B-E76D-3C4C-881D-50557A866916}" srcOrd="0" destOrd="0" presId="urn:microsoft.com/office/officeart/2005/8/layout/chevron1"/>
    <dgm:cxn modelId="{5217FD75-DE53-E94B-A4D0-B1AD32EC7E5F}" srcId="{7F5247DA-77BF-CF4A-9BC2-E3E8FA4E37F1}" destId="{1C3F092B-D1EF-C444-ABFD-9C87C5D5D542}" srcOrd="7" destOrd="0" parTransId="{7813CA89-8AD1-DF41-830F-8B66C59602BC}" sibTransId="{D526A225-B326-E646-9E05-2DA103F5B099}"/>
    <dgm:cxn modelId="{0D911F4B-42C5-CA4D-BD66-41E468BFF861}" type="presOf" srcId="{F375FF21-B96C-B142-8E4C-3B34DD9DB81B}" destId="{CAB216A1-1334-3545-8ACC-CEFCF296900F}" srcOrd="0" destOrd="0" presId="urn:microsoft.com/office/officeart/2005/8/layout/chevron1"/>
    <dgm:cxn modelId="{FD3582A9-BCD4-F94B-8BE3-37B4FCCC0137}" srcId="{314F3976-E1A3-3D42-B2AB-A673CAF694F4}" destId="{F375FF21-B96C-B142-8E4C-3B34DD9DB81B}" srcOrd="5" destOrd="0" parTransId="{546DEDC6-C157-8048-BE44-CD53793D28E3}" sibTransId="{8006E7DD-0C0A-FB42-B7AD-D94E8F33FAE9}"/>
    <dgm:cxn modelId="{BD84FA60-A7F1-9D49-8906-97688EF17BC8}" srcId="{AED6F51B-3D4B-5A44-907C-223ADD15ED06}" destId="{C0DDF109-4934-544F-A6D5-D07BCC5D2FC6}" srcOrd="2" destOrd="0" parTransId="{AFC1D1E3-A772-B64C-AD32-D02A27A328F0}" sibTransId="{5594515B-13D6-9544-AE43-CA272B2D3810}"/>
    <dgm:cxn modelId="{C0EF9CD6-DD50-A04A-8099-ED5BD399D303}" type="presOf" srcId="{22194204-78F4-BD4D-9AC5-77474FB2066E}" destId="{071DC739-D41B-2641-B1F4-429DA0DE5004}" srcOrd="0" destOrd="2" presId="urn:microsoft.com/office/officeart/2005/8/layout/chevron1"/>
    <dgm:cxn modelId="{C4631EC9-5E3B-B24D-AB32-14E3CACD5040}" srcId="{1305B164-AB3F-6D44-9F54-50E8D309AF47}" destId="{0E03F9F0-35B3-7343-A2EB-3FC4BC7FEE11}" srcOrd="1" destOrd="0" parTransId="{6ABDC9BE-8493-AD42-9F57-B7BDA314D4AD}" sibTransId="{B045136C-12DF-F04E-B589-997FAAD631D5}"/>
    <dgm:cxn modelId="{156B0B7E-2D8F-6E4E-9109-379B33EB1303}" type="presOf" srcId="{0563F0AF-217B-8E45-82D6-5FFD2AE5DCC3}" destId="{7308E502-12D6-7644-A010-5CF842C54F2F}" srcOrd="0" destOrd="4" presId="urn:microsoft.com/office/officeart/2005/8/layout/chevron1"/>
    <dgm:cxn modelId="{E31C7569-22A5-D14B-9AD8-CF71FBAF9DAA}" srcId="{230FA59E-8524-BD49-8F96-CF1EEC1E69C5}" destId="{0C3FE31A-7A7C-B944-8447-DBB05CBE500C}" srcOrd="6" destOrd="0" parTransId="{21D9A027-6B9E-2F4F-BE18-008149B6FFD5}" sibTransId="{CD7AAE7B-19A9-804F-9CD6-56806D4AFF6A}"/>
    <dgm:cxn modelId="{DBD909D8-6FE9-9D49-B57D-BFBCCDCB782B}" type="presOf" srcId="{2545A336-C8A6-1E48-AD7D-B180F9116231}" destId="{9E254E6B-2062-CE4E-908E-EEA78FA03566}" srcOrd="0" destOrd="0" presId="urn:microsoft.com/office/officeart/2005/8/layout/chevron1"/>
    <dgm:cxn modelId="{5AA0CA3B-67BC-F242-8D6E-27CD1594645F}" type="presOf" srcId="{F8B416CF-05B4-8742-A580-E198D8C18040}" destId="{7308E502-12D6-7644-A010-5CF842C54F2F}" srcOrd="0" destOrd="5" presId="urn:microsoft.com/office/officeart/2005/8/layout/chevron1"/>
    <dgm:cxn modelId="{A5D91CD2-4A27-C348-8DBC-8AB2C2CE28B8}" srcId="{7F5247DA-77BF-CF4A-9BC2-E3E8FA4E37F1}" destId="{F2A4C26D-A12D-4E4C-8409-54E03D201129}" srcOrd="0" destOrd="0" parTransId="{F683F64C-27FE-0E42-95D1-D76091811AC4}" sibTransId="{4984829D-FD27-824D-811F-AF70D8937254}"/>
    <dgm:cxn modelId="{87F42BC9-A78B-684A-9E70-0FA066BE5DBC}" type="presOf" srcId="{C18287F7-996F-2E48-80FF-FA089D88BFF9}" destId="{7308E502-12D6-7644-A010-5CF842C54F2F}" srcOrd="0" destOrd="6" presId="urn:microsoft.com/office/officeart/2005/8/layout/chevron1"/>
    <dgm:cxn modelId="{C693A22B-23DC-9A41-9A5D-276FC392EE7E}" srcId="{1305B164-AB3F-6D44-9F54-50E8D309AF47}" destId="{0563F0AF-217B-8E45-82D6-5FFD2AE5DCC3}" srcOrd="4" destOrd="0" parTransId="{09EEB808-9169-B94C-9A89-145ECBC6DE84}" sibTransId="{1102FECB-2D0B-4245-9A45-E60A3730C0B5}"/>
    <dgm:cxn modelId="{188AC216-FA16-384C-BD76-7E44A2D0FD69}" type="presOf" srcId="{00843060-34DE-D346-A623-EABB0507C39B}" destId="{562CC4CB-6306-6144-9DD9-593B7AB1E4E2}" srcOrd="0" destOrd="4" presId="urn:microsoft.com/office/officeart/2005/8/layout/chevron1"/>
    <dgm:cxn modelId="{973E32FD-BC57-2E49-A3C7-92F54A9A7352}" srcId="{230FA59E-8524-BD49-8F96-CF1EEC1E69C5}" destId="{0B92D483-C4C1-BD42-BD9F-3A88DD963042}" srcOrd="7" destOrd="0" parTransId="{EBA4611F-C95B-ED49-B892-3F7021A766B6}" sibTransId="{A9705E04-820C-3F41-ACAE-CC237F33A683}"/>
    <dgm:cxn modelId="{EF89FF73-FFEF-0147-A87A-88E70534C455}" srcId="{AED6F51B-3D4B-5A44-907C-223ADD15ED06}" destId="{53E26E3D-7C69-0441-8F26-48C66D23A06B}" srcOrd="5" destOrd="0" parTransId="{136740B1-D535-A545-85D6-3A05177AB942}" sibTransId="{FD35CFF4-4E10-6B4C-860B-C3434AC9DE88}"/>
    <dgm:cxn modelId="{E4C29924-ABA3-8B45-882E-88B0C477845D}" type="presOf" srcId="{AF2D401C-CA6F-2942-8F80-D872B17C5F40}" destId="{4B76777B-E76D-3C4C-881D-50557A866916}" srcOrd="0" destOrd="3" presId="urn:microsoft.com/office/officeart/2005/8/layout/chevron1"/>
    <dgm:cxn modelId="{4B187B15-94D1-624B-A3CF-1299EB3C4FFC}" srcId="{230FA59E-8524-BD49-8F96-CF1EEC1E69C5}" destId="{43E7C000-A2CF-704B-9368-6F822A3BCED9}" srcOrd="0" destOrd="0" parTransId="{832218C0-D474-9E4C-93C1-B7E44D7E2CD0}" sibTransId="{B4169B3F-7C7C-6F4D-A0C2-D795874AF1B5}"/>
    <dgm:cxn modelId="{0CF27891-BDA6-894E-AB3B-BCED5628C2AC}" type="presOf" srcId="{78933419-736C-1D4A-A208-4C8D5CB09227}" destId="{B56D23C0-FC9C-DC4B-9614-DE47A978C56F}" srcOrd="0" destOrd="2" presId="urn:microsoft.com/office/officeart/2005/8/layout/chevron1"/>
    <dgm:cxn modelId="{3B7E3E48-72FF-7A46-A869-6294962856B2}" type="presOf" srcId="{541F8BDA-FF0A-264A-AEC5-E3C05EF32F0A}" destId="{0DFD9460-47CC-E14E-9533-98988C99EEDD}" srcOrd="0" destOrd="2" presId="urn:microsoft.com/office/officeart/2005/8/layout/chevron1"/>
    <dgm:cxn modelId="{A4A60AA5-AA9A-B042-94C7-7C49268426DE}" type="presOf" srcId="{EC940AE3-74F4-F840-9824-42C19F7BB3FE}" destId="{071DC739-D41B-2641-B1F4-429DA0DE5004}" srcOrd="0" destOrd="4" presId="urn:microsoft.com/office/officeart/2005/8/layout/chevron1"/>
    <dgm:cxn modelId="{DD254712-A132-1347-ACD5-BB9FE8E84EC1}" type="presOf" srcId="{F2A4C26D-A12D-4E4C-8409-54E03D201129}" destId="{071DC739-D41B-2641-B1F4-429DA0DE5004}" srcOrd="0" destOrd="0" presId="urn:microsoft.com/office/officeart/2005/8/layout/chevron1"/>
    <dgm:cxn modelId="{8B208640-505A-E64B-A562-4475E10B630C}" srcId="{230FA59E-8524-BD49-8F96-CF1EEC1E69C5}" destId="{2F5EE1FB-83C2-C34C-8B41-1771F72587F2}" srcOrd="1" destOrd="0" parTransId="{BBD0BD12-3854-0843-9EBB-7C3428A6BA3A}" sibTransId="{0960B63A-D384-0B48-A6AC-FC73C6517F5C}"/>
    <dgm:cxn modelId="{A85E68B0-FB03-A047-AACC-74FB7EB91333}" type="presOf" srcId="{0B92D483-C4C1-BD42-BD9F-3A88DD963042}" destId="{562CC4CB-6306-6144-9DD9-593B7AB1E4E2}" srcOrd="0" destOrd="7" presId="urn:microsoft.com/office/officeart/2005/8/layout/chevron1"/>
    <dgm:cxn modelId="{30D46A0F-7556-394E-97EA-EDC57CAFD3AA}" srcId="{2545A336-C8A6-1E48-AD7D-B180F9116231}" destId="{AC658897-D468-8947-A549-DC20EE18109D}" srcOrd="1" destOrd="0" parTransId="{289C3D3C-D165-074A-9EBD-1487908C7C9D}" sibTransId="{64ED3753-4119-E44D-9918-4B1CB157D127}"/>
    <dgm:cxn modelId="{426DF3B1-ACE5-EB40-90E0-B9CF49F98220}" srcId="{7F5247DA-77BF-CF4A-9BC2-E3E8FA4E37F1}" destId="{34E240BD-62AB-8844-B414-C1A000086A56}" srcOrd="1" destOrd="0" parTransId="{8DCB0214-726F-BF47-9C39-E28D4C44B538}" sibTransId="{9EE454C0-E0FD-E841-9E36-BBA30C8CC3F4}"/>
    <dgm:cxn modelId="{00E4A0A8-25DC-2740-B962-54E560DAB6F9}" type="presOf" srcId="{AD26D104-2F8F-3B4B-BC2C-49C1DFEC510B}" destId="{071DC739-D41B-2641-B1F4-429DA0DE5004}" srcOrd="0" destOrd="5" presId="urn:microsoft.com/office/officeart/2005/8/layout/chevron1"/>
    <dgm:cxn modelId="{BD665F14-E231-A843-B8AE-FBF53A66ABDA}" srcId="{F375FF21-B96C-B142-8E4C-3B34DD9DB81B}" destId="{0268C0F7-FD79-D449-9F53-33A50C44C5BF}" srcOrd="0" destOrd="0" parTransId="{92BE0116-8A3B-6041-80AA-C1C7F367F701}" sibTransId="{51274FC6-D996-7E45-8A2F-1A2FF33EA054}"/>
    <dgm:cxn modelId="{3FD69A83-8CC3-0348-8EEA-B0D5F57C7785}" type="presOf" srcId="{314F3976-E1A3-3D42-B2AB-A673CAF694F4}" destId="{22D6DA96-FC29-7348-8FEE-8E34B26F4FD2}" srcOrd="0" destOrd="0" presId="urn:microsoft.com/office/officeart/2005/8/layout/chevron1"/>
    <dgm:cxn modelId="{B44221BF-A419-B743-B6C5-D6C7618B61F2}" srcId="{1305B164-AB3F-6D44-9F54-50E8D309AF47}" destId="{C18287F7-996F-2E48-80FF-FA089D88BFF9}" srcOrd="6" destOrd="0" parTransId="{19D4A7F5-AC5D-F647-B35D-FB9B06BB7FBD}" sibTransId="{1C70B4A9-1F97-C847-ADBA-3607C2A1D27A}"/>
    <dgm:cxn modelId="{8B707F32-0814-E349-82E2-3EFA2236EECF}" type="presOf" srcId="{43E7C000-A2CF-704B-9368-6F822A3BCED9}" destId="{562CC4CB-6306-6144-9DD9-593B7AB1E4E2}" srcOrd="0" destOrd="0" presId="urn:microsoft.com/office/officeart/2005/8/layout/chevron1"/>
    <dgm:cxn modelId="{C9C1CC4B-47C3-8443-988F-DA839C281815}" type="presOf" srcId="{27C6B6A5-17F5-F94F-A232-C7C75E042A1F}" destId="{562CC4CB-6306-6144-9DD9-593B7AB1E4E2}" srcOrd="0" destOrd="2" presId="urn:microsoft.com/office/officeart/2005/8/layout/chevron1"/>
    <dgm:cxn modelId="{52876A8A-ADA6-2140-B182-1AABAEEFDE7E}" type="presOf" srcId="{0C3FE31A-7A7C-B944-8447-DBB05CBE500C}" destId="{562CC4CB-6306-6144-9DD9-593B7AB1E4E2}" srcOrd="0" destOrd="6" presId="urn:microsoft.com/office/officeart/2005/8/layout/chevron1"/>
    <dgm:cxn modelId="{D0DED770-B865-3545-9FDA-0F8564B808E0}" srcId="{1305B164-AB3F-6D44-9F54-50E8D309AF47}" destId="{DD2427A5-A15B-084B-A14E-648517BB20DF}" srcOrd="0" destOrd="0" parTransId="{76358A75-3BDA-E348-8E92-B182460CF1F8}" sibTransId="{44A8CF10-816C-0B46-B168-FFDCA85519AA}"/>
    <dgm:cxn modelId="{47A6C716-1A3B-7B45-94B9-2BB4BEACAC3A}" srcId="{314F3976-E1A3-3D42-B2AB-A673CAF694F4}" destId="{AED6F51B-3D4B-5A44-907C-223ADD15ED06}" srcOrd="2" destOrd="0" parTransId="{DC697AD1-74D1-7D4C-84FA-3C9B0E5D8C46}" sibTransId="{2EDB382C-29E8-8B45-B57A-BF1A42BEB38C}"/>
    <dgm:cxn modelId="{DDC6C41E-4217-D74A-A1DA-4E5B5B02EC22}" srcId="{AED6F51B-3D4B-5A44-907C-223ADD15ED06}" destId="{DE481A57-A8A7-9E48-80C8-E450C59B4041}" srcOrd="4" destOrd="0" parTransId="{C97A21AB-A2FF-684C-B7D6-155A71E7FD73}" sibTransId="{AFD415B2-751F-FE42-9AE5-192B14504323}"/>
    <dgm:cxn modelId="{64B28BD4-2795-6B43-9B31-867AE5AC419B}" type="presOf" srcId="{0E03F9F0-35B3-7343-A2EB-3FC4BC7FEE11}" destId="{7308E502-12D6-7644-A010-5CF842C54F2F}" srcOrd="0" destOrd="1" presId="urn:microsoft.com/office/officeart/2005/8/layout/chevron1"/>
    <dgm:cxn modelId="{92F74CCC-14A7-C143-8DA5-ACB03929C918}" type="presOf" srcId="{56CD7F26-2A34-5741-A90F-4539081350F0}" destId="{562CC4CB-6306-6144-9DD9-593B7AB1E4E2}" srcOrd="0" destOrd="5" presId="urn:microsoft.com/office/officeart/2005/8/layout/chevron1"/>
    <dgm:cxn modelId="{D4C36B6B-53ED-8846-BB96-4EE1FC2BDD39}" srcId="{7F5247DA-77BF-CF4A-9BC2-E3E8FA4E37F1}" destId="{AD26D104-2F8F-3B4B-BC2C-49C1DFEC510B}" srcOrd="5" destOrd="0" parTransId="{B0BC1621-EA25-6E43-9B59-B5E82B8BFDEA}" sibTransId="{121B9508-B2C6-3540-B81E-01BA65E548CC}"/>
    <dgm:cxn modelId="{0FE05852-59E7-744C-9FC6-A53FA107CBE9}" type="presOf" srcId="{3A1F3954-07C9-A841-BF88-2A6D2776973F}" destId="{071DC739-D41B-2641-B1F4-429DA0DE5004}" srcOrd="0" destOrd="6" presId="urn:microsoft.com/office/officeart/2005/8/layout/chevron1"/>
    <dgm:cxn modelId="{F08D008D-58FA-1A40-84B5-F249CB919331}" srcId="{AED6F51B-3D4B-5A44-907C-223ADD15ED06}" destId="{9F05D299-500E-A749-A968-C906A60A6BBD}" srcOrd="6" destOrd="0" parTransId="{858F586D-2D10-CF47-BE16-DD64DDACB9EC}" sibTransId="{112B8ACB-1804-7749-897D-3F916B63B6B4}"/>
    <dgm:cxn modelId="{9384A7C0-F8D5-CE48-A2B5-DB3C9782B4E5}" srcId="{230FA59E-8524-BD49-8F96-CF1EEC1E69C5}" destId="{00843060-34DE-D346-A623-EABB0507C39B}" srcOrd="4" destOrd="0" parTransId="{6F647E99-4738-7042-8AEE-9D4BA36B4F86}" sibTransId="{1B4D0E80-3ED5-6D4F-8A50-4D97BA397F64}"/>
    <dgm:cxn modelId="{96A9B4EF-5EF6-BF4E-B4A8-1745B4B334B2}" type="presOf" srcId="{E5845949-B993-7C44-B9E2-542AC37CAC60}" destId="{071DC739-D41B-2641-B1F4-429DA0DE5004}" srcOrd="0" destOrd="3" presId="urn:microsoft.com/office/officeart/2005/8/layout/chevron1"/>
    <dgm:cxn modelId="{F694ECD5-6CAC-3D43-9673-50EDB40B7595}" srcId="{7F5247DA-77BF-CF4A-9BC2-E3E8FA4E37F1}" destId="{E5845949-B993-7C44-B9E2-542AC37CAC60}" srcOrd="3" destOrd="0" parTransId="{7BC55C0D-DC4F-CA4E-825B-A99A7DD533B5}" sibTransId="{1F596150-1B6C-1A4A-91AC-CC7D772CE180}"/>
    <dgm:cxn modelId="{A80BEBD5-DF06-FC4D-89DC-46D49259FDD8}" srcId="{1305B164-AB3F-6D44-9F54-50E8D309AF47}" destId="{F8B416CF-05B4-8742-A580-E198D8C18040}" srcOrd="5" destOrd="0" parTransId="{4360BDB1-E654-7240-BBA4-C41EC0556B88}" sibTransId="{6E3B43C1-1CD2-D749-9121-6338720F956B}"/>
    <dgm:cxn modelId="{546A0914-0B67-CA40-9AA0-0615CBAB1CD1}" srcId="{314F3976-E1A3-3D42-B2AB-A673CAF694F4}" destId="{1305B164-AB3F-6D44-9F54-50E8D309AF47}" srcOrd="3" destOrd="0" parTransId="{5E508DD1-53D7-5548-91EA-9ABF74E99F2F}" sibTransId="{2497C451-550C-A849-8760-C63C4CA2F6BE}"/>
    <dgm:cxn modelId="{C6426A65-918E-D143-A6A1-37D0B70CC47C}" type="presOf" srcId="{17E92C37-FCC4-7341-A73A-886839C12021}" destId="{0DFD9460-47CC-E14E-9533-98988C99EEDD}" srcOrd="0" destOrd="3" presId="urn:microsoft.com/office/officeart/2005/8/layout/chevron1"/>
    <dgm:cxn modelId="{B1FC3B0F-D4A3-ED43-A1EA-F0C1C22BC675}" srcId="{F375FF21-B96C-B142-8E4C-3B34DD9DB81B}" destId="{17E92C37-FCC4-7341-A73A-886839C12021}" srcOrd="3" destOrd="0" parTransId="{9A86D58A-CDD7-6C4E-8BA3-D2F66440C67C}" sibTransId="{C8A43D56-C761-A846-ABC4-71CB3F005CBE}"/>
    <dgm:cxn modelId="{382B7ACD-F22B-3F4D-8EE2-3BF597F31571}" srcId="{230FA59E-8524-BD49-8F96-CF1EEC1E69C5}" destId="{8410E91A-9BAE-1A46-A0C3-3C3FC1DCF885}" srcOrd="3" destOrd="0" parTransId="{7B6651E4-048C-444F-BD56-9A540864BAC4}" sibTransId="{C3D5D44C-8B6D-5842-9699-A0A220ECC501}"/>
    <dgm:cxn modelId="{57252E1B-EB53-A74F-879A-B794322D7D02}" type="presOf" srcId="{BB12563D-A387-D44C-A37E-158D5815323C}" destId="{4B76777B-E76D-3C4C-881D-50557A866916}" srcOrd="0" destOrd="1" presId="urn:microsoft.com/office/officeart/2005/8/layout/chevron1"/>
    <dgm:cxn modelId="{4C13456D-6879-664B-A217-09C472CB5658}" type="presOf" srcId="{DD86479A-35DD-DE4C-8B18-5B7A2810C809}" destId="{7308E502-12D6-7644-A010-5CF842C54F2F}" srcOrd="0" destOrd="3" presId="urn:microsoft.com/office/officeart/2005/8/layout/chevron1"/>
    <dgm:cxn modelId="{CF6F7460-7FE2-3F42-95A7-5F8BF936662A}" type="presOf" srcId="{53E26E3D-7C69-0441-8F26-48C66D23A06B}" destId="{4B76777B-E76D-3C4C-881D-50557A866916}" srcOrd="0" destOrd="5" presId="urn:microsoft.com/office/officeart/2005/8/layout/chevron1"/>
    <dgm:cxn modelId="{7234058E-3BFC-FC4C-90C0-74E7BFF80F97}" type="presOf" srcId="{DE481A57-A8A7-9E48-80C8-E450C59B4041}" destId="{4B76777B-E76D-3C4C-881D-50557A866916}" srcOrd="0" destOrd="4" presId="urn:microsoft.com/office/officeart/2005/8/layout/chevron1"/>
    <dgm:cxn modelId="{59E7DC7E-908D-E843-873E-706277A11DE8}" type="presOf" srcId="{34E240BD-62AB-8844-B414-C1A000086A56}" destId="{071DC739-D41B-2641-B1F4-429DA0DE5004}" srcOrd="0" destOrd="1" presId="urn:microsoft.com/office/officeart/2005/8/layout/chevron1"/>
    <dgm:cxn modelId="{C0BA03A9-08EF-A74A-AC5F-F4C85A13C726}" type="presOf" srcId="{AAE266BC-B15F-EA46-A987-B0F2EB67F2D8}" destId="{071DC739-D41B-2641-B1F4-429DA0DE5004}" srcOrd="0" destOrd="8" presId="urn:microsoft.com/office/officeart/2005/8/layout/chevron1"/>
    <dgm:cxn modelId="{93F89664-E736-5A4F-A7B0-633DBCFF6E3C}" srcId="{2545A336-C8A6-1E48-AD7D-B180F9116231}" destId="{16FDD243-BD9C-C84F-8B75-DE49D6A1431C}" srcOrd="0" destOrd="0" parTransId="{71759F85-DDA6-EA45-A965-88DC26BC5FD2}" sibTransId="{C03C6F27-0C96-0446-A112-376C55A96F4F}"/>
    <dgm:cxn modelId="{CE786D7B-9D63-754D-97CF-BCE6B4DABA6E}" srcId="{7F5247DA-77BF-CF4A-9BC2-E3E8FA4E37F1}" destId="{3A1F3954-07C9-A841-BF88-2A6D2776973F}" srcOrd="6" destOrd="0" parTransId="{897A9325-DFD9-B642-8E86-EBF434AB5C6E}" sibTransId="{FB4180EA-0BAB-0140-A8E3-FB302311DC41}"/>
    <dgm:cxn modelId="{CE79A0CC-F3DE-DC44-B940-7122078CA47A}" srcId="{2545A336-C8A6-1E48-AD7D-B180F9116231}" destId="{78933419-736C-1D4A-A208-4C8D5CB09227}" srcOrd="2" destOrd="0" parTransId="{B0EE3390-005A-144F-B361-46D92DC5E17F}" sibTransId="{427B99EE-DCF4-754D-A04A-8FAE91387253}"/>
    <dgm:cxn modelId="{A61B339B-3262-DA40-BFD7-92E4CA93692B}" type="presOf" srcId="{7F5247DA-77BF-CF4A-9BC2-E3E8FA4E37F1}" destId="{34A843CF-43AA-E742-9447-FD9A08CCFE28}" srcOrd="0" destOrd="0" presId="urn:microsoft.com/office/officeart/2005/8/layout/chevron1"/>
    <dgm:cxn modelId="{B3739ED0-6B8E-D14B-A51C-0EBC7626F277}" type="presOf" srcId="{0268C0F7-FD79-D449-9F53-33A50C44C5BF}" destId="{0DFD9460-47CC-E14E-9533-98988C99EEDD}" srcOrd="0" destOrd="0" presId="urn:microsoft.com/office/officeart/2005/8/layout/chevron1"/>
    <dgm:cxn modelId="{0731D8AB-B436-E544-9BCC-A4C26754505E}" type="presOf" srcId="{2F5EE1FB-83C2-C34C-8B41-1771F72587F2}" destId="{562CC4CB-6306-6144-9DD9-593B7AB1E4E2}" srcOrd="0" destOrd="1" presId="urn:microsoft.com/office/officeart/2005/8/layout/chevron1"/>
    <dgm:cxn modelId="{FAE89243-66C6-094E-9A50-21D465634876}" srcId="{1305B164-AB3F-6D44-9F54-50E8D309AF47}" destId="{FCC9DD00-124C-FC41-8E84-BD9E0688752B}" srcOrd="2" destOrd="0" parTransId="{377BE773-7C7F-B649-8748-912BC27A0B66}" sibTransId="{1FA68360-6555-4F4C-8711-17BDD7F5A587}"/>
    <dgm:cxn modelId="{74CDF78E-1607-5740-95F9-115460DDFEA5}" srcId="{314F3976-E1A3-3D42-B2AB-A673CAF694F4}" destId="{2545A336-C8A6-1E48-AD7D-B180F9116231}" srcOrd="4" destOrd="0" parTransId="{EF7C9716-F822-B844-9CD0-08F66C8AB6BA}" sibTransId="{66BF11FE-C8C6-4F4E-9130-58066B11BF47}"/>
    <dgm:cxn modelId="{53556D40-D735-114B-9FF3-74A058C03B79}" srcId="{AED6F51B-3D4B-5A44-907C-223ADD15ED06}" destId="{BB12563D-A387-D44C-A37E-158D5815323C}" srcOrd="1" destOrd="0" parTransId="{C3D8B55F-4C09-1F47-AAEC-DAA62394C2CF}" sibTransId="{BF48FFAA-E974-9E48-9188-A85E364330D9}"/>
    <dgm:cxn modelId="{0FD6D9B4-9615-D943-91DA-25D8DA0D3936}" srcId="{7F5247DA-77BF-CF4A-9BC2-E3E8FA4E37F1}" destId="{EC940AE3-74F4-F840-9824-42C19F7BB3FE}" srcOrd="4" destOrd="0" parTransId="{8BA9BF85-0691-3948-9A4B-FA620610234F}" sibTransId="{92259179-3D81-B349-A3A5-549D839E1F4E}"/>
    <dgm:cxn modelId="{C2564DC6-3277-FB40-833A-294609843274}" srcId="{F375FF21-B96C-B142-8E4C-3B34DD9DB81B}" destId="{541F8BDA-FF0A-264A-AEC5-E3C05EF32F0A}" srcOrd="2" destOrd="0" parTransId="{D4E28BEC-7FC5-2D45-808F-C9B521FDEAAC}" sibTransId="{55831CB5-8925-BF4E-BC6F-E455F88136F8}"/>
    <dgm:cxn modelId="{62736B5C-E9CD-B74A-8323-74A7C74D0EC4}" type="presOf" srcId="{AED6F51B-3D4B-5A44-907C-223ADD15ED06}" destId="{89BEE8A5-E021-DC40-8ED5-FDECF4443E1D}" srcOrd="0" destOrd="0" presId="urn:microsoft.com/office/officeart/2005/8/layout/chevron1"/>
    <dgm:cxn modelId="{C1E46775-230A-B34A-AE19-66E6B3FD8AC1}" type="presOf" srcId="{FCC9DD00-124C-FC41-8E84-BD9E0688752B}" destId="{7308E502-12D6-7644-A010-5CF842C54F2F}" srcOrd="0" destOrd="2" presId="urn:microsoft.com/office/officeart/2005/8/layout/chevron1"/>
    <dgm:cxn modelId="{2EE2A47D-67A6-F045-B612-DFAA27C27681}" type="presOf" srcId="{DD2427A5-A15B-084B-A14E-648517BB20DF}" destId="{7308E502-12D6-7644-A010-5CF842C54F2F}" srcOrd="0" destOrd="0" presId="urn:microsoft.com/office/officeart/2005/8/layout/chevron1"/>
    <dgm:cxn modelId="{543337A5-2C0A-D04A-B349-F348AEC5989D}" srcId="{1305B164-AB3F-6D44-9F54-50E8D309AF47}" destId="{DD86479A-35DD-DE4C-8B18-5B7A2810C809}" srcOrd="3" destOrd="0" parTransId="{2BA303A5-CB93-2142-B93C-D7648387B666}" sibTransId="{65479801-9427-C24D-A07B-678E13ABF2D8}"/>
    <dgm:cxn modelId="{911563A4-1094-5B42-8B11-8E1D6079BAD8}" srcId="{230FA59E-8524-BD49-8F96-CF1EEC1E69C5}" destId="{27C6B6A5-17F5-F94F-A232-C7C75E042A1F}" srcOrd="2" destOrd="0" parTransId="{7092F9D7-A35B-F845-BABA-954CEDAF993C}" sibTransId="{D1A8A914-4B0F-0D49-975B-E2792F7895B8}"/>
    <dgm:cxn modelId="{1C27230B-2626-C549-B10E-1C7C6CF4BD08}" srcId="{AED6F51B-3D4B-5A44-907C-223ADD15ED06}" destId="{AF2D401C-CA6F-2942-8F80-D872B17C5F40}" srcOrd="3" destOrd="0" parTransId="{49B3285D-783D-5643-AC1A-94D51A42BD48}" sibTransId="{06FA2783-AD64-9642-AC56-9DD81DA91F3B}"/>
    <dgm:cxn modelId="{DD70E159-3955-1949-84C9-3B0D4CA6DEED}" srcId="{AED6F51B-3D4B-5A44-907C-223ADD15ED06}" destId="{F768A5CE-837B-5E4B-9AEB-9569D758C77D}" srcOrd="0" destOrd="0" parTransId="{A80BF086-FD9B-1447-82B1-F088BB26BF78}" sibTransId="{7AC14E3B-89D5-2249-8D4F-7E8410B249DE}"/>
    <dgm:cxn modelId="{DED494D8-FFD3-0D45-AE54-24FDE197DF74}" srcId="{314F3976-E1A3-3D42-B2AB-A673CAF694F4}" destId="{7F5247DA-77BF-CF4A-9BC2-E3E8FA4E37F1}" srcOrd="0" destOrd="0" parTransId="{377E6520-25AF-5E44-9861-11B4DE6F934F}" sibTransId="{D6A6140D-DAFE-0840-BC5C-CCE82432F8D6}"/>
    <dgm:cxn modelId="{FD36B2EB-866E-E944-B5FC-A9B8A73CA7D9}" srcId="{F375FF21-B96C-B142-8E4C-3B34DD9DB81B}" destId="{6B700231-901C-DF4E-A363-998720D6C8D0}" srcOrd="1" destOrd="0" parTransId="{B438A729-A79B-DB4D-9102-9E2C4767CB32}" sibTransId="{99C08AC0-5606-664E-9454-76F2F2E50C06}"/>
    <dgm:cxn modelId="{B5F8D1EC-5AB8-FE47-8E86-E3E161DF1CC2}" srcId="{314F3976-E1A3-3D42-B2AB-A673CAF694F4}" destId="{230FA59E-8524-BD49-8F96-CF1EEC1E69C5}" srcOrd="1" destOrd="0" parTransId="{E37DB034-5569-7E4D-B689-7DB07FE43BA5}" sibTransId="{4CB577BE-7F10-7648-BA28-49479A824AC8}"/>
    <dgm:cxn modelId="{2D2BD5FA-C98C-7444-86FB-C7A09ED7A731}" type="presOf" srcId="{C0DDF109-4934-544F-A6D5-D07BCC5D2FC6}" destId="{4B76777B-E76D-3C4C-881D-50557A866916}" srcOrd="0" destOrd="2" presId="urn:microsoft.com/office/officeart/2005/8/layout/chevron1"/>
    <dgm:cxn modelId="{3D5B2226-2962-4E40-9516-E4B3A3517726}" srcId="{230FA59E-8524-BD49-8F96-CF1EEC1E69C5}" destId="{56CD7F26-2A34-5741-A90F-4539081350F0}" srcOrd="5" destOrd="0" parTransId="{74D503BD-0F2C-0B40-948A-9AEE1E894EE1}" sibTransId="{6AF93886-642E-2F4A-8497-376D71044A2C}"/>
    <dgm:cxn modelId="{F33901E8-FC15-4A43-9180-3F0A613E18F4}" srcId="{7F5247DA-77BF-CF4A-9BC2-E3E8FA4E37F1}" destId="{AAE266BC-B15F-EA46-A987-B0F2EB67F2D8}" srcOrd="8" destOrd="0" parTransId="{6EB51117-B99D-0A4D-8F17-624F9FFDF4C0}" sibTransId="{B19EB284-8A3C-6F43-9979-B02BC3307A2C}"/>
    <dgm:cxn modelId="{9ACF3F22-1201-AD43-8CAC-CF98EB1EFAD5}" type="presOf" srcId="{16FDD243-BD9C-C84F-8B75-DE49D6A1431C}" destId="{B56D23C0-FC9C-DC4B-9614-DE47A978C56F}" srcOrd="0" destOrd="0" presId="urn:microsoft.com/office/officeart/2005/8/layout/chevron1"/>
    <dgm:cxn modelId="{F4B001F1-28F0-2042-B898-CCE30FCE9881}" type="presOf" srcId="{8410E91A-9BAE-1A46-A0C3-3C3FC1DCF885}" destId="{562CC4CB-6306-6144-9DD9-593B7AB1E4E2}" srcOrd="0" destOrd="3" presId="urn:microsoft.com/office/officeart/2005/8/layout/chevron1"/>
    <dgm:cxn modelId="{40962DFE-D8EC-634D-BEBC-0DE2C103BEB8}" type="presOf" srcId="{230FA59E-8524-BD49-8F96-CF1EEC1E69C5}" destId="{50F588C8-41AF-734C-BD18-D257F796E815}" srcOrd="0" destOrd="0" presId="urn:microsoft.com/office/officeart/2005/8/layout/chevron1"/>
    <dgm:cxn modelId="{9C1DD7AC-B918-6941-8CDA-9190E07C7FFD}" type="presOf" srcId="{1305B164-AB3F-6D44-9F54-50E8D309AF47}" destId="{39947C55-25C9-3345-9AAC-B140335CAD98}" srcOrd="0" destOrd="0" presId="urn:microsoft.com/office/officeart/2005/8/layout/chevron1"/>
    <dgm:cxn modelId="{5086350F-FD40-8F47-97FC-20CA2314BC9D}" srcId="{7F5247DA-77BF-CF4A-9BC2-E3E8FA4E37F1}" destId="{22194204-78F4-BD4D-9AC5-77474FB2066E}" srcOrd="2" destOrd="0" parTransId="{8710D58F-4840-AE44-AC37-87BB336717FC}" sibTransId="{FFB155CA-F6A8-124D-A366-5BA94899B8E2}"/>
    <dgm:cxn modelId="{B1A2A7EC-8678-FA4F-86F3-95C12D4B3DAB}" type="presOf" srcId="{6B700231-901C-DF4E-A363-998720D6C8D0}" destId="{0DFD9460-47CC-E14E-9533-98988C99EEDD}" srcOrd="0" destOrd="1" presId="urn:microsoft.com/office/officeart/2005/8/layout/chevron1"/>
    <dgm:cxn modelId="{5D841A91-AB2B-4544-B3BC-C1E4487A7109}" type="presParOf" srcId="{22D6DA96-FC29-7348-8FEE-8E34B26F4FD2}" destId="{34DEEA99-6035-E443-B698-1D596B0EEAB3}" srcOrd="0" destOrd="0" presId="urn:microsoft.com/office/officeart/2005/8/layout/chevron1"/>
    <dgm:cxn modelId="{777AB66C-944E-F740-BB15-4E3E5D1AF380}" type="presParOf" srcId="{34DEEA99-6035-E443-B698-1D596B0EEAB3}" destId="{34A843CF-43AA-E742-9447-FD9A08CCFE28}" srcOrd="0" destOrd="0" presId="urn:microsoft.com/office/officeart/2005/8/layout/chevron1"/>
    <dgm:cxn modelId="{D0F3A9CD-A55F-6640-A351-AF74C7725C90}" type="presParOf" srcId="{34DEEA99-6035-E443-B698-1D596B0EEAB3}" destId="{071DC739-D41B-2641-B1F4-429DA0DE5004}" srcOrd="1" destOrd="0" presId="urn:microsoft.com/office/officeart/2005/8/layout/chevron1"/>
    <dgm:cxn modelId="{E6D8C00F-6E0C-044F-A37A-B44C3000CCDF}" type="presParOf" srcId="{22D6DA96-FC29-7348-8FEE-8E34B26F4FD2}" destId="{1511CAD7-844E-A948-A6D4-3E5D9BA859EF}" srcOrd="1" destOrd="0" presId="urn:microsoft.com/office/officeart/2005/8/layout/chevron1"/>
    <dgm:cxn modelId="{8590E095-1A65-7C41-8CBB-68165BA75A22}" type="presParOf" srcId="{22D6DA96-FC29-7348-8FEE-8E34B26F4FD2}" destId="{B71B1B69-9783-B646-9570-7A6904170A26}" srcOrd="2" destOrd="0" presId="urn:microsoft.com/office/officeart/2005/8/layout/chevron1"/>
    <dgm:cxn modelId="{37823637-AB2F-6046-A923-B1410B219A58}" type="presParOf" srcId="{B71B1B69-9783-B646-9570-7A6904170A26}" destId="{50F588C8-41AF-734C-BD18-D257F796E815}" srcOrd="0" destOrd="0" presId="urn:microsoft.com/office/officeart/2005/8/layout/chevron1"/>
    <dgm:cxn modelId="{3ACDC57F-FCF2-2A43-872E-A2526D768264}" type="presParOf" srcId="{B71B1B69-9783-B646-9570-7A6904170A26}" destId="{562CC4CB-6306-6144-9DD9-593B7AB1E4E2}" srcOrd="1" destOrd="0" presId="urn:microsoft.com/office/officeart/2005/8/layout/chevron1"/>
    <dgm:cxn modelId="{119ACC4C-7A0F-8244-8788-DAA3A6D1457A}" type="presParOf" srcId="{22D6DA96-FC29-7348-8FEE-8E34B26F4FD2}" destId="{B1826A25-3EB0-A24B-A701-E200574E1575}" srcOrd="3" destOrd="0" presId="urn:microsoft.com/office/officeart/2005/8/layout/chevron1"/>
    <dgm:cxn modelId="{5C939125-1750-124A-A813-8AC1CC484FD8}" type="presParOf" srcId="{22D6DA96-FC29-7348-8FEE-8E34B26F4FD2}" destId="{65CFA167-6287-2647-B559-CFEE80036BB9}" srcOrd="4" destOrd="0" presId="urn:microsoft.com/office/officeart/2005/8/layout/chevron1"/>
    <dgm:cxn modelId="{BB5B2B4D-B90F-C04E-8D5A-F377709331CA}" type="presParOf" srcId="{65CFA167-6287-2647-B559-CFEE80036BB9}" destId="{89BEE8A5-E021-DC40-8ED5-FDECF4443E1D}" srcOrd="0" destOrd="0" presId="urn:microsoft.com/office/officeart/2005/8/layout/chevron1"/>
    <dgm:cxn modelId="{F994B673-B880-BC48-BE08-1B2C733097D6}" type="presParOf" srcId="{65CFA167-6287-2647-B559-CFEE80036BB9}" destId="{4B76777B-E76D-3C4C-881D-50557A866916}" srcOrd="1" destOrd="0" presId="urn:microsoft.com/office/officeart/2005/8/layout/chevron1"/>
    <dgm:cxn modelId="{80446F6B-410E-E34C-8AEE-9F5891D81B22}" type="presParOf" srcId="{22D6DA96-FC29-7348-8FEE-8E34B26F4FD2}" destId="{3F6FEE2D-829B-BD46-AD09-89D9763C2B32}" srcOrd="5" destOrd="0" presId="urn:microsoft.com/office/officeart/2005/8/layout/chevron1"/>
    <dgm:cxn modelId="{50E6B8CE-A0C2-A843-A028-022E04030689}" type="presParOf" srcId="{22D6DA96-FC29-7348-8FEE-8E34B26F4FD2}" destId="{CF9263F2-8159-924A-926F-9AA9D0488C57}" srcOrd="6" destOrd="0" presId="urn:microsoft.com/office/officeart/2005/8/layout/chevron1"/>
    <dgm:cxn modelId="{8549EA8B-4413-734A-ABC6-439BF6854E86}" type="presParOf" srcId="{CF9263F2-8159-924A-926F-9AA9D0488C57}" destId="{39947C55-25C9-3345-9AAC-B140335CAD98}" srcOrd="0" destOrd="0" presId="urn:microsoft.com/office/officeart/2005/8/layout/chevron1"/>
    <dgm:cxn modelId="{4C684B9D-69AD-8B4E-8222-921E09956ECC}" type="presParOf" srcId="{CF9263F2-8159-924A-926F-9AA9D0488C57}" destId="{7308E502-12D6-7644-A010-5CF842C54F2F}" srcOrd="1" destOrd="0" presId="urn:microsoft.com/office/officeart/2005/8/layout/chevron1"/>
    <dgm:cxn modelId="{41D3B22A-962E-354A-AADC-222564D5B2D7}" type="presParOf" srcId="{22D6DA96-FC29-7348-8FEE-8E34B26F4FD2}" destId="{65E02BB5-4441-A446-ADE2-E1729E3E97C7}" srcOrd="7" destOrd="0" presId="urn:microsoft.com/office/officeart/2005/8/layout/chevron1"/>
    <dgm:cxn modelId="{AAEB0484-07B0-4C42-A49F-F763C845A1C4}" type="presParOf" srcId="{22D6DA96-FC29-7348-8FEE-8E34B26F4FD2}" destId="{83A97713-C1E1-2A48-8390-8E4E1436EEE8}" srcOrd="8" destOrd="0" presId="urn:microsoft.com/office/officeart/2005/8/layout/chevron1"/>
    <dgm:cxn modelId="{BD1D4E41-35AD-6742-8502-2B22DF1F7421}" type="presParOf" srcId="{83A97713-C1E1-2A48-8390-8E4E1436EEE8}" destId="{9E254E6B-2062-CE4E-908E-EEA78FA03566}" srcOrd="0" destOrd="0" presId="urn:microsoft.com/office/officeart/2005/8/layout/chevron1"/>
    <dgm:cxn modelId="{A4F410A9-9DFD-2047-AFF7-8C03AB5BCC5D}" type="presParOf" srcId="{83A97713-C1E1-2A48-8390-8E4E1436EEE8}" destId="{B56D23C0-FC9C-DC4B-9614-DE47A978C56F}" srcOrd="1" destOrd="0" presId="urn:microsoft.com/office/officeart/2005/8/layout/chevron1"/>
    <dgm:cxn modelId="{908A50FD-1C04-8147-B2C9-4188FE5469D8}" type="presParOf" srcId="{22D6DA96-FC29-7348-8FEE-8E34B26F4FD2}" destId="{2DEFE2F7-8C02-A14F-962E-0CBF07C0A763}" srcOrd="9" destOrd="0" presId="urn:microsoft.com/office/officeart/2005/8/layout/chevron1"/>
    <dgm:cxn modelId="{8E69A85E-DB45-F547-A5A9-E3BA21AFBD9A}" type="presParOf" srcId="{22D6DA96-FC29-7348-8FEE-8E34B26F4FD2}" destId="{709E9F65-194D-AF40-902E-810D344DF82A}" srcOrd="10" destOrd="0" presId="urn:microsoft.com/office/officeart/2005/8/layout/chevron1"/>
    <dgm:cxn modelId="{30C9CDC1-FDEB-444D-9FF2-FF659C525E59}" type="presParOf" srcId="{709E9F65-194D-AF40-902E-810D344DF82A}" destId="{CAB216A1-1334-3545-8ACC-CEFCF296900F}" srcOrd="0" destOrd="0" presId="urn:microsoft.com/office/officeart/2005/8/layout/chevron1"/>
    <dgm:cxn modelId="{9B89038E-F450-8241-8070-E480424C5111}" type="presParOf" srcId="{709E9F65-194D-AF40-902E-810D344DF82A}" destId="{0DFD9460-47CC-E14E-9533-98988C99EED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843CF-43AA-E742-9447-FD9A08CCFE28}">
      <dsp:nvSpPr>
        <dsp:cNvPr id="0" name=""/>
        <dsp:cNvSpPr/>
      </dsp:nvSpPr>
      <dsp:spPr>
        <a:xfrm>
          <a:off x="684" y="1738983"/>
          <a:ext cx="1830771" cy="469538"/>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Conceptual Design</a:t>
          </a:r>
          <a:endParaRPr lang="en-US" sz="800" kern="1200" dirty="0"/>
        </a:p>
      </dsp:txBody>
      <dsp:txXfrm>
        <a:off x="235453" y="1738983"/>
        <a:ext cx="1361233" cy="469538"/>
      </dsp:txXfrm>
    </dsp:sp>
    <dsp:sp modelId="{071DC739-D41B-2641-B1F4-429DA0DE5004}">
      <dsp:nvSpPr>
        <dsp:cNvPr id="0" name=""/>
        <dsp:cNvSpPr/>
      </dsp:nvSpPr>
      <dsp:spPr>
        <a:xfrm>
          <a:off x="684"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Research</a:t>
          </a:r>
          <a:endParaRPr lang="en-US" sz="800" kern="1200" dirty="0"/>
        </a:p>
        <a:p>
          <a:pPr marL="57150" lvl="1" indent="-57150" algn="l" defTabSz="355600">
            <a:lnSpc>
              <a:spcPct val="90000"/>
            </a:lnSpc>
            <a:spcBef>
              <a:spcPct val="0"/>
            </a:spcBef>
            <a:spcAft>
              <a:spcPct val="15000"/>
            </a:spcAft>
            <a:buChar char="••"/>
          </a:pPr>
          <a:r>
            <a:rPr lang="en-US" sz="800" kern="1200" dirty="0" smtClean="0"/>
            <a:t>Systems Level Design</a:t>
          </a:r>
          <a:endParaRPr lang="en-US" sz="800" kern="1200" dirty="0"/>
        </a:p>
        <a:p>
          <a:pPr marL="57150" lvl="1" indent="-57150" algn="l" defTabSz="355600">
            <a:lnSpc>
              <a:spcPct val="90000"/>
            </a:lnSpc>
            <a:spcBef>
              <a:spcPct val="0"/>
            </a:spcBef>
            <a:spcAft>
              <a:spcPct val="15000"/>
            </a:spcAft>
            <a:buChar char="••"/>
          </a:pPr>
          <a:r>
            <a:rPr lang="en-US" sz="800" kern="1200" dirty="0" smtClean="0"/>
            <a:t>Commercial Exploration</a:t>
          </a:r>
          <a:endParaRPr lang="en-US" sz="800" kern="1200" dirty="0"/>
        </a:p>
        <a:p>
          <a:pPr marL="57150" lvl="1" indent="-57150" algn="l" defTabSz="355600">
            <a:lnSpc>
              <a:spcPct val="90000"/>
            </a:lnSpc>
            <a:spcBef>
              <a:spcPct val="0"/>
            </a:spcBef>
            <a:spcAft>
              <a:spcPct val="15000"/>
            </a:spcAft>
            <a:buChar char="••"/>
          </a:pPr>
          <a:r>
            <a:rPr lang="en-US" sz="800" kern="1200" dirty="0" smtClean="0"/>
            <a:t>Prototyping</a:t>
          </a:r>
          <a:endParaRPr lang="en-US" sz="800" kern="1200" dirty="0"/>
        </a:p>
        <a:p>
          <a:pPr marL="57150" lvl="1" indent="-57150" algn="l" defTabSz="355600">
            <a:lnSpc>
              <a:spcPct val="90000"/>
            </a:lnSpc>
            <a:spcBef>
              <a:spcPct val="0"/>
            </a:spcBef>
            <a:spcAft>
              <a:spcPct val="15000"/>
            </a:spcAft>
            <a:buChar char="••"/>
          </a:pPr>
          <a:r>
            <a:rPr lang="en-US" sz="800" kern="1200" dirty="0" smtClean="0"/>
            <a:t>Key Technology Research</a:t>
          </a:r>
          <a:endParaRPr lang="en-US" sz="800" kern="1200" dirty="0"/>
        </a:p>
        <a:p>
          <a:pPr marL="57150" lvl="1" indent="-57150" algn="l" defTabSz="355600">
            <a:lnSpc>
              <a:spcPct val="90000"/>
            </a:lnSpc>
            <a:spcBef>
              <a:spcPct val="0"/>
            </a:spcBef>
            <a:spcAft>
              <a:spcPct val="15000"/>
            </a:spcAft>
            <a:buChar char="••"/>
          </a:pPr>
          <a:r>
            <a:rPr lang="en-US" sz="800" kern="1200" dirty="0" smtClean="0"/>
            <a:t>Idea Generation and Workshops</a:t>
          </a:r>
          <a:endParaRPr lang="en-US" sz="800" kern="1200" dirty="0"/>
        </a:p>
        <a:p>
          <a:pPr marL="57150" lvl="1" indent="-57150" algn="l" defTabSz="355600">
            <a:lnSpc>
              <a:spcPct val="90000"/>
            </a:lnSpc>
            <a:spcBef>
              <a:spcPct val="0"/>
            </a:spcBef>
            <a:spcAft>
              <a:spcPct val="15000"/>
            </a:spcAft>
            <a:buChar char="••"/>
          </a:pPr>
          <a:r>
            <a:rPr lang="en-US" sz="800" kern="1200" dirty="0" smtClean="0"/>
            <a:t>Product</a:t>
          </a:r>
          <a:r>
            <a:rPr lang="en-US" sz="800" kern="1200" baseline="0" dirty="0" smtClean="0"/>
            <a:t> Specification and Acceptance Tests</a:t>
          </a:r>
          <a:endParaRPr lang="en-US" sz="800" kern="1200" dirty="0"/>
        </a:p>
        <a:p>
          <a:pPr marL="57150" lvl="1" indent="-57150" algn="l" defTabSz="355600">
            <a:lnSpc>
              <a:spcPct val="90000"/>
            </a:lnSpc>
            <a:spcBef>
              <a:spcPct val="0"/>
            </a:spcBef>
            <a:spcAft>
              <a:spcPct val="15000"/>
            </a:spcAft>
            <a:buChar char="••"/>
          </a:pPr>
          <a:r>
            <a:rPr lang="en-US" sz="800" kern="1200" dirty="0" smtClean="0"/>
            <a:t>Conceptual Sketches, Visualizations, and Mock-Ups</a:t>
          </a:r>
          <a:endParaRPr lang="en-US" sz="800" kern="1200" dirty="0"/>
        </a:p>
        <a:p>
          <a:pPr marL="57150" lvl="1" indent="-57150" algn="l" defTabSz="355600">
            <a:lnSpc>
              <a:spcPct val="90000"/>
            </a:lnSpc>
            <a:spcBef>
              <a:spcPct val="0"/>
            </a:spcBef>
            <a:spcAft>
              <a:spcPct val="15000"/>
            </a:spcAft>
            <a:buChar char="••"/>
          </a:pPr>
          <a:r>
            <a:rPr lang="en-US" sz="800" kern="1200" dirty="0" smtClean="0"/>
            <a:t>Project Management</a:t>
          </a:r>
          <a:endParaRPr lang="en-US" sz="800" kern="1200" dirty="0"/>
        </a:p>
      </dsp:txBody>
      <dsp:txXfrm>
        <a:off x="684" y="2267214"/>
        <a:ext cx="1464617" cy="1404000"/>
      </dsp:txXfrm>
    </dsp:sp>
    <dsp:sp modelId="{50F588C8-41AF-734C-BD18-D257F796E815}">
      <dsp:nvSpPr>
        <dsp:cNvPr id="0" name=""/>
        <dsp:cNvSpPr/>
      </dsp:nvSpPr>
      <dsp:spPr>
        <a:xfrm>
          <a:off x="1615456" y="1738983"/>
          <a:ext cx="1830771" cy="469538"/>
        </a:xfrm>
        <a:prstGeom prst="chevron">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Preliminary Design</a:t>
          </a:r>
          <a:endParaRPr lang="en-US" sz="800" kern="1200" dirty="0"/>
        </a:p>
      </dsp:txBody>
      <dsp:txXfrm>
        <a:off x="1850225" y="1738983"/>
        <a:ext cx="1361233" cy="469538"/>
      </dsp:txXfrm>
    </dsp:sp>
    <dsp:sp modelId="{562CC4CB-6306-6144-9DD9-593B7AB1E4E2}">
      <dsp:nvSpPr>
        <dsp:cNvPr id="0" name=""/>
        <dsp:cNvSpPr/>
      </dsp:nvSpPr>
      <dsp:spPr>
        <a:xfrm>
          <a:off x="1615456"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Alpha Prototype Iterations</a:t>
          </a:r>
          <a:endParaRPr lang="en-US" sz="800" kern="1200" dirty="0"/>
        </a:p>
        <a:p>
          <a:pPr marL="57150" lvl="1" indent="-57150" algn="l" defTabSz="355600">
            <a:lnSpc>
              <a:spcPct val="90000"/>
            </a:lnSpc>
            <a:spcBef>
              <a:spcPct val="0"/>
            </a:spcBef>
            <a:spcAft>
              <a:spcPct val="15000"/>
            </a:spcAft>
            <a:buChar char="••"/>
          </a:pPr>
          <a:r>
            <a:rPr lang="en-US" sz="800" kern="1200" dirty="0" smtClean="0"/>
            <a:t>Beta Prototype Iterations</a:t>
          </a:r>
          <a:endParaRPr lang="en-US" sz="800" kern="1200" dirty="0"/>
        </a:p>
        <a:p>
          <a:pPr marL="57150" lvl="1" indent="-57150" algn="l" defTabSz="355600">
            <a:lnSpc>
              <a:spcPct val="90000"/>
            </a:lnSpc>
            <a:spcBef>
              <a:spcPct val="0"/>
            </a:spcBef>
            <a:spcAft>
              <a:spcPct val="15000"/>
            </a:spcAft>
            <a:buChar char="••"/>
          </a:pPr>
          <a:r>
            <a:rPr lang="en-US" sz="800" kern="1200" dirty="0" smtClean="0"/>
            <a:t>Hardware Design</a:t>
          </a:r>
          <a:endParaRPr lang="en-US" sz="800" kern="1200" dirty="0"/>
        </a:p>
        <a:p>
          <a:pPr marL="57150" lvl="1" indent="-57150" algn="l" defTabSz="355600">
            <a:lnSpc>
              <a:spcPct val="90000"/>
            </a:lnSpc>
            <a:spcBef>
              <a:spcPct val="0"/>
            </a:spcBef>
            <a:spcAft>
              <a:spcPct val="15000"/>
            </a:spcAft>
            <a:buChar char="••"/>
          </a:pPr>
          <a:r>
            <a:rPr lang="en-US" sz="800" kern="1200" dirty="0" smtClean="0"/>
            <a:t>Firmware and Embedded Software Development</a:t>
          </a:r>
          <a:endParaRPr lang="en-US" sz="800" kern="1200" dirty="0"/>
        </a:p>
        <a:p>
          <a:pPr marL="57150" lvl="1" indent="-57150" algn="l" defTabSz="355600">
            <a:lnSpc>
              <a:spcPct val="90000"/>
            </a:lnSpc>
            <a:spcBef>
              <a:spcPct val="0"/>
            </a:spcBef>
            <a:spcAft>
              <a:spcPct val="15000"/>
            </a:spcAft>
            <a:buChar char="••"/>
          </a:pPr>
          <a:r>
            <a:rPr lang="en-US" sz="800" kern="1200" dirty="0" smtClean="0"/>
            <a:t>Software Development</a:t>
          </a:r>
          <a:endParaRPr lang="en-US" sz="800" kern="1200" dirty="0"/>
        </a:p>
        <a:p>
          <a:pPr marL="57150" lvl="1" indent="-57150" algn="l" defTabSz="355600">
            <a:lnSpc>
              <a:spcPct val="90000"/>
            </a:lnSpc>
            <a:spcBef>
              <a:spcPct val="0"/>
            </a:spcBef>
            <a:spcAft>
              <a:spcPct val="15000"/>
            </a:spcAft>
            <a:buChar char="••"/>
          </a:pPr>
          <a:r>
            <a:rPr lang="en-US" sz="800" kern="1200" dirty="0" smtClean="0"/>
            <a:t>Industrial and Mechanical Design</a:t>
          </a:r>
          <a:endParaRPr lang="en-US" sz="800" kern="1200" dirty="0"/>
        </a:p>
        <a:p>
          <a:pPr marL="57150" lvl="1" indent="-57150" algn="l" defTabSz="355600">
            <a:lnSpc>
              <a:spcPct val="90000"/>
            </a:lnSpc>
            <a:spcBef>
              <a:spcPct val="0"/>
            </a:spcBef>
            <a:spcAft>
              <a:spcPct val="15000"/>
            </a:spcAft>
            <a:buChar char="••"/>
          </a:pPr>
          <a:r>
            <a:rPr lang="en-US" sz="800" kern="1200" dirty="0" smtClean="0"/>
            <a:t>Project Management</a:t>
          </a:r>
          <a:endParaRPr lang="en-US" sz="800" kern="1200" dirty="0"/>
        </a:p>
        <a:p>
          <a:pPr marL="57150" lvl="1" indent="-57150" algn="l" defTabSz="355600">
            <a:lnSpc>
              <a:spcPct val="90000"/>
            </a:lnSpc>
            <a:spcBef>
              <a:spcPct val="0"/>
            </a:spcBef>
            <a:spcAft>
              <a:spcPct val="15000"/>
            </a:spcAft>
            <a:buChar char="••"/>
          </a:pPr>
          <a:r>
            <a:rPr lang="en-US" sz="800" kern="1200" dirty="0" smtClean="0"/>
            <a:t>Commercialization Assistance</a:t>
          </a:r>
          <a:endParaRPr lang="en-US" sz="800" kern="1200" dirty="0"/>
        </a:p>
      </dsp:txBody>
      <dsp:txXfrm>
        <a:off x="1615456" y="2267214"/>
        <a:ext cx="1464617" cy="1404000"/>
      </dsp:txXfrm>
    </dsp:sp>
    <dsp:sp modelId="{89BEE8A5-E021-DC40-8ED5-FDECF4443E1D}">
      <dsp:nvSpPr>
        <dsp:cNvPr id="0" name=""/>
        <dsp:cNvSpPr/>
      </dsp:nvSpPr>
      <dsp:spPr>
        <a:xfrm>
          <a:off x="3230228" y="1738983"/>
          <a:ext cx="1830771" cy="469538"/>
        </a:xfrm>
        <a:prstGeom prst="chevron">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Testing, Verification, and Certification</a:t>
          </a:r>
          <a:endParaRPr lang="en-US" sz="800" kern="1200" dirty="0"/>
        </a:p>
      </dsp:txBody>
      <dsp:txXfrm>
        <a:off x="3464997" y="1738983"/>
        <a:ext cx="1361233" cy="469538"/>
      </dsp:txXfrm>
    </dsp:sp>
    <dsp:sp modelId="{4B76777B-E76D-3C4C-881D-50557A866916}">
      <dsp:nvSpPr>
        <dsp:cNvPr id="0" name=""/>
        <dsp:cNvSpPr/>
      </dsp:nvSpPr>
      <dsp:spPr>
        <a:xfrm>
          <a:off x="3230228"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Bench Testing</a:t>
          </a:r>
          <a:endParaRPr lang="en-US" sz="800" kern="1200" dirty="0"/>
        </a:p>
        <a:p>
          <a:pPr marL="57150" lvl="1" indent="-57150" algn="l" defTabSz="355600">
            <a:lnSpc>
              <a:spcPct val="90000"/>
            </a:lnSpc>
            <a:spcBef>
              <a:spcPct val="0"/>
            </a:spcBef>
            <a:spcAft>
              <a:spcPct val="15000"/>
            </a:spcAft>
            <a:buChar char="••"/>
          </a:pPr>
          <a:r>
            <a:rPr lang="en-US" sz="800" kern="1200" dirty="0" smtClean="0"/>
            <a:t>Environmental Testing</a:t>
          </a:r>
          <a:endParaRPr lang="en-US" sz="800" kern="1200" dirty="0"/>
        </a:p>
        <a:p>
          <a:pPr marL="57150" lvl="1" indent="-57150" algn="l" defTabSz="355600">
            <a:lnSpc>
              <a:spcPct val="90000"/>
            </a:lnSpc>
            <a:spcBef>
              <a:spcPct val="0"/>
            </a:spcBef>
            <a:spcAft>
              <a:spcPct val="15000"/>
            </a:spcAft>
            <a:buChar char="••"/>
          </a:pPr>
          <a:r>
            <a:rPr lang="en-US" sz="800" kern="1200" dirty="0" smtClean="0"/>
            <a:t>User Testing</a:t>
          </a:r>
          <a:endParaRPr lang="en-US" sz="800" kern="1200" dirty="0"/>
        </a:p>
        <a:p>
          <a:pPr marL="57150" lvl="1" indent="-57150" algn="l" defTabSz="355600">
            <a:lnSpc>
              <a:spcPct val="90000"/>
            </a:lnSpc>
            <a:spcBef>
              <a:spcPct val="0"/>
            </a:spcBef>
            <a:spcAft>
              <a:spcPct val="15000"/>
            </a:spcAft>
            <a:buChar char="••"/>
          </a:pPr>
          <a:r>
            <a:rPr lang="en-US" sz="800" kern="1200" dirty="0" smtClean="0"/>
            <a:t>Certification Testing</a:t>
          </a:r>
          <a:endParaRPr lang="en-US" sz="800" kern="1200" dirty="0"/>
        </a:p>
        <a:p>
          <a:pPr marL="57150" lvl="1" indent="-57150" algn="l" defTabSz="355600">
            <a:lnSpc>
              <a:spcPct val="90000"/>
            </a:lnSpc>
            <a:spcBef>
              <a:spcPct val="0"/>
            </a:spcBef>
            <a:spcAft>
              <a:spcPct val="15000"/>
            </a:spcAft>
            <a:buChar char="••"/>
          </a:pPr>
          <a:r>
            <a:rPr lang="en-US" sz="800" kern="1200" dirty="0" smtClean="0"/>
            <a:t>Hardware, Firmware, Software, and Systems Level Verification</a:t>
          </a:r>
          <a:endParaRPr lang="en-US" sz="800" kern="1200" dirty="0"/>
        </a:p>
        <a:p>
          <a:pPr marL="57150" lvl="1" indent="-57150" algn="l" defTabSz="355600">
            <a:lnSpc>
              <a:spcPct val="90000"/>
            </a:lnSpc>
            <a:spcBef>
              <a:spcPct val="0"/>
            </a:spcBef>
            <a:spcAft>
              <a:spcPct val="15000"/>
            </a:spcAft>
            <a:buChar char="••"/>
          </a:pPr>
          <a:r>
            <a:rPr lang="en-US" sz="800" kern="1200" dirty="0" smtClean="0"/>
            <a:t>Project Management</a:t>
          </a:r>
          <a:endParaRPr lang="en-US" sz="800" kern="1200" dirty="0"/>
        </a:p>
        <a:p>
          <a:pPr marL="57150" lvl="1" indent="-57150" algn="l" defTabSz="355600">
            <a:lnSpc>
              <a:spcPct val="90000"/>
            </a:lnSpc>
            <a:spcBef>
              <a:spcPct val="0"/>
            </a:spcBef>
            <a:spcAft>
              <a:spcPct val="15000"/>
            </a:spcAft>
            <a:buChar char="••"/>
          </a:pPr>
          <a:r>
            <a:rPr lang="en-US" sz="800" kern="1200" dirty="0" smtClean="0"/>
            <a:t>Commercialization Assistance</a:t>
          </a:r>
          <a:endParaRPr lang="en-US" sz="800" kern="1200" dirty="0"/>
        </a:p>
      </dsp:txBody>
      <dsp:txXfrm>
        <a:off x="3230228" y="2267214"/>
        <a:ext cx="1464617" cy="1404000"/>
      </dsp:txXfrm>
    </dsp:sp>
    <dsp:sp modelId="{39947C55-25C9-3345-9AAC-B140335CAD98}">
      <dsp:nvSpPr>
        <dsp:cNvPr id="0" name=""/>
        <dsp:cNvSpPr/>
      </dsp:nvSpPr>
      <dsp:spPr>
        <a:xfrm>
          <a:off x="4845000" y="1738983"/>
          <a:ext cx="1830771" cy="469538"/>
        </a:xfrm>
        <a:prstGeom prst="chevron">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Pre-Production</a:t>
          </a:r>
          <a:endParaRPr lang="en-US" sz="800" kern="1200" dirty="0"/>
        </a:p>
      </dsp:txBody>
      <dsp:txXfrm>
        <a:off x="5079769" y="1738983"/>
        <a:ext cx="1361233" cy="469538"/>
      </dsp:txXfrm>
    </dsp:sp>
    <dsp:sp modelId="{7308E502-12D6-7644-A010-5CF842C54F2F}">
      <dsp:nvSpPr>
        <dsp:cNvPr id="0" name=""/>
        <dsp:cNvSpPr/>
      </dsp:nvSpPr>
      <dsp:spPr>
        <a:xfrm>
          <a:off x="4845000"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Factory Set-up</a:t>
          </a:r>
          <a:endParaRPr lang="en-US" sz="800" kern="1200" dirty="0"/>
        </a:p>
        <a:p>
          <a:pPr marL="57150" lvl="1" indent="-57150" algn="l" defTabSz="355600">
            <a:lnSpc>
              <a:spcPct val="90000"/>
            </a:lnSpc>
            <a:spcBef>
              <a:spcPct val="0"/>
            </a:spcBef>
            <a:spcAft>
              <a:spcPct val="15000"/>
            </a:spcAft>
            <a:buChar char="••"/>
          </a:pPr>
          <a:r>
            <a:rPr lang="en-US" sz="800" kern="1200" dirty="0" smtClean="0"/>
            <a:t>Test jib Development</a:t>
          </a:r>
          <a:endParaRPr lang="en-US" sz="800" kern="1200" dirty="0"/>
        </a:p>
        <a:p>
          <a:pPr marL="57150" lvl="1" indent="-57150" algn="l" defTabSz="355600">
            <a:lnSpc>
              <a:spcPct val="90000"/>
            </a:lnSpc>
            <a:spcBef>
              <a:spcPct val="0"/>
            </a:spcBef>
            <a:spcAft>
              <a:spcPct val="15000"/>
            </a:spcAft>
            <a:buChar char="••"/>
          </a:pPr>
          <a:r>
            <a:rPr lang="en-US" sz="800" kern="1200" dirty="0" smtClean="0"/>
            <a:t>Supply Chain Development</a:t>
          </a:r>
          <a:endParaRPr lang="en-US" sz="800" kern="1200" dirty="0"/>
        </a:p>
        <a:p>
          <a:pPr marL="57150" lvl="1" indent="-57150" algn="l" defTabSz="355600">
            <a:lnSpc>
              <a:spcPct val="90000"/>
            </a:lnSpc>
            <a:spcBef>
              <a:spcPct val="0"/>
            </a:spcBef>
            <a:spcAft>
              <a:spcPct val="15000"/>
            </a:spcAft>
            <a:buChar char="••"/>
          </a:pPr>
          <a:r>
            <a:rPr lang="en-US" sz="800" kern="1200" dirty="0" smtClean="0"/>
            <a:t>Pre-Production Manufacture</a:t>
          </a:r>
          <a:endParaRPr lang="en-US" sz="800" kern="1200" dirty="0"/>
        </a:p>
        <a:p>
          <a:pPr marL="57150" lvl="1" indent="-57150" algn="l" defTabSz="355600">
            <a:lnSpc>
              <a:spcPct val="90000"/>
            </a:lnSpc>
            <a:spcBef>
              <a:spcPct val="0"/>
            </a:spcBef>
            <a:spcAft>
              <a:spcPct val="15000"/>
            </a:spcAft>
            <a:buChar char="••"/>
          </a:pPr>
          <a:r>
            <a:rPr lang="en-US" sz="800" kern="1200" dirty="0" smtClean="0"/>
            <a:t>Industrial </a:t>
          </a:r>
          <a:r>
            <a:rPr lang="en-US" sz="800" kern="1200" dirty="0" err="1" smtClean="0"/>
            <a:t>Deisgn</a:t>
          </a:r>
          <a:r>
            <a:rPr lang="en-US" sz="800" kern="1200" dirty="0" smtClean="0"/>
            <a:t> Tooling</a:t>
          </a:r>
          <a:endParaRPr lang="en-US" sz="800" kern="1200" dirty="0"/>
        </a:p>
        <a:p>
          <a:pPr marL="57150" lvl="1" indent="-57150" algn="l" defTabSz="355600">
            <a:lnSpc>
              <a:spcPct val="90000"/>
            </a:lnSpc>
            <a:spcBef>
              <a:spcPct val="0"/>
            </a:spcBef>
            <a:spcAft>
              <a:spcPct val="15000"/>
            </a:spcAft>
            <a:buChar char="••"/>
          </a:pPr>
          <a:r>
            <a:rPr lang="en-US" sz="800" kern="1200" dirty="0" smtClean="0"/>
            <a:t>Project management</a:t>
          </a:r>
          <a:endParaRPr lang="en-US" sz="800" kern="1200" dirty="0"/>
        </a:p>
        <a:p>
          <a:pPr marL="57150" lvl="1" indent="-57150" algn="l" defTabSz="355600">
            <a:lnSpc>
              <a:spcPct val="90000"/>
            </a:lnSpc>
            <a:spcBef>
              <a:spcPct val="0"/>
            </a:spcBef>
            <a:spcAft>
              <a:spcPct val="15000"/>
            </a:spcAft>
            <a:buChar char="••"/>
          </a:pPr>
          <a:r>
            <a:rPr lang="en-US" sz="800" kern="1200" dirty="0" smtClean="0"/>
            <a:t>Commercialization Assistance</a:t>
          </a:r>
          <a:endParaRPr lang="en-US" sz="800" kern="1200" dirty="0"/>
        </a:p>
      </dsp:txBody>
      <dsp:txXfrm>
        <a:off x="4845000" y="2267214"/>
        <a:ext cx="1464617" cy="1404000"/>
      </dsp:txXfrm>
    </dsp:sp>
    <dsp:sp modelId="{9E254E6B-2062-CE4E-908E-EEA78FA03566}">
      <dsp:nvSpPr>
        <dsp:cNvPr id="0" name=""/>
        <dsp:cNvSpPr/>
      </dsp:nvSpPr>
      <dsp:spPr>
        <a:xfrm>
          <a:off x="6459771" y="1738983"/>
          <a:ext cx="1830771" cy="469538"/>
        </a:xfrm>
        <a:prstGeom prst="chevron">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rPr>
            <a:t>Production/Manufacturing</a:t>
          </a:r>
          <a:endParaRPr lang="en-US" sz="800" kern="1200" dirty="0">
            <a:solidFill>
              <a:schemeClr val="tx1"/>
            </a:solidFill>
          </a:endParaRPr>
        </a:p>
      </dsp:txBody>
      <dsp:txXfrm>
        <a:off x="6694540" y="1738983"/>
        <a:ext cx="1361233" cy="469538"/>
      </dsp:txXfrm>
    </dsp:sp>
    <dsp:sp modelId="{B56D23C0-FC9C-DC4B-9614-DE47A978C56F}">
      <dsp:nvSpPr>
        <dsp:cNvPr id="0" name=""/>
        <dsp:cNvSpPr/>
      </dsp:nvSpPr>
      <dsp:spPr>
        <a:xfrm>
          <a:off x="6459771"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High Volume Manufacture/Production</a:t>
          </a:r>
          <a:endParaRPr lang="en-US" sz="800" kern="1200" dirty="0"/>
        </a:p>
        <a:p>
          <a:pPr marL="57150" lvl="1" indent="-57150" algn="l" defTabSz="355600">
            <a:lnSpc>
              <a:spcPct val="90000"/>
            </a:lnSpc>
            <a:spcBef>
              <a:spcPct val="0"/>
            </a:spcBef>
            <a:spcAft>
              <a:spcPct val="15000"/>
            </a:spcAft>
            <a:buChar char="••"/>
          </a:pPr>
          <a:r>
            <a:rPr lang="en-US" sz="800" kern="1200" dirty="0" smtClean="0"/>
            <a:t>Manufacture coordination and Project Management</a:t>
          </a:r>
          <a:endParaRPr lang="en-US" sz="800" kern="1200" dirty="0"/>
        </a:p>
        <a:p>
          <a:pPr marL="57150" lvl="1" indent="-57150" algn="l" defTabSz="355600">
            <a:lnSpc>
              <a:spcPct val="90000"/>
            </a:lnSpc>
            <a:spcBef>
              <a:spcPct val="0"/>
            </a:spcBef>
            <a:spcAft>
              <a:spcPct val="15000"/>
            </a:spcAft>
            <a:buChar char="••"/>
          </a:pPr>
          <a:r>
            <a:rPr lang="en-US" sz="800" kern="1200" dirty="0" smtClean="0"/>
            <a:t>Market &amp; Product Evaluation</a:t>
          </a:r>
          <a:endParaRPr lang="en-US" sz="800" kern="1200" dirty="0"/>
        </a:p>
      </dsp:txBody>
      <dsp:txXfrm>
        <a:off x="6459771" y="2267214"/>
        <a:ext cx="1464617" cy="1404000"/>
      </dsp:txXfrm>
    </dsp:sp>
    <dsp:sp modelId="{CAB216A1-1334-3545-8ACC-CEFCF296900F}">
      <dsp:nvSpPr>
        <dsp:cNvPr id="0" name=""/>
        <dsp:cNvSpPr/>
      </dsp:nvSpPr>
      <dsp:spPr>
        <a:xfrm>
          <a:off x="8074543" y="1738983"/>
          <a:ext cx="1830771" cy="469538"/>
        </a:xfrm>
        <a:prstGeom prst="chevron">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Recurring Activities - Operations, Administration, Maintenance, Provisioning, and Training</a:t>
          </a:r>
          <a:endParaRPr lang="en-US" sz="800" kern="1200" dirty="0"/>
        </a:p>
      </dsp:txBody>
      <dsp:txXfrm>
        <a:off x="8309312" y="1738983"/>
        <a:ext cx="1361233" cy="469538"/>
      </dsp:txXfrm>
    </dsp:sp>
    <dsp:sp modelId="{0DFD9460-47CC-E14E-9533-98988C99EEDD}">
      <dsp:nvSpPr>
        <dsp:cNvPr id="0" name=""/>
        <dsp:cNvSpPr/>
      </dsp:nvSpPr>
      <dsp:spPr>
        <a:xfrm>
          <a:off x="8074543" y="2267214"/>
          <a:ext cx="1464617" cy="14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Ongoing Product Support</a:t>
          </a:r>
          <a:endParaRPr lang="en-US" sz="800" kern="1200" dirty="0"/>
        </a:p>
        <a:p>
          <a:pPr marL="57150" lvl="1" indent="-57150" algn="l" defTabSz="355600">
            <a:lnSpc>
              <a:spcPct val="90000"/>
            </a:lnSpc>
            <a:spcBef>
              <a:spcPct val="0"/>
            </a:spcBef>
            <a:spcAft>
              <a:spcPct val="15000"/>
            </a:spcAft>
            <a:buChar char="••"/>
          </a:pPr>
          <a:r>
            <a:rPr lang="en-US" sz="800" kern="1200" dirty="0" smtClean="0"/>
            <a:t>Product Life Cycle Mapping</a:t>
          </a:r>
          <a:endParaRPr lang="en-US" sz="800" kern="1200" dirty="0"/>
        </a:p>
        <a:p>
          <a:pPr marL="57150" lvl="1" indent="-57150" algn="l" defTabSz="355600">
            <a:lnSpc>
              <a:spcPct val="90000"/>
            </a:lnSpc>
            <a:spcBef>
              <a:spcPct val="0"/>
            </a:spcBef>
            <a:spcAft>
              <a:spcPct val="15000"/>
            </a:spcAft>
            <a:buChar char="••"/>
          </a:pPr>
          <a:r>
            <a:rPr lang="en-US" sz="800" kern="1200" dirty="0" smtClean="0"/>
            <a:t>Product Modifications</a:t>
          </a:r>
          <a:endParaRPr lang="en-US" sz="800" kern="1200" dirty="0"/>
        </a:p>
        <a:p>
          <a:pPr marL="57150" lvl="1" indent="-57150" algn="l" defTabSz="355600">
            <a:lnSpc>
              <a:spcPct val="90000"/>
            </a:lnSpc>
            <a:spcBef>
              <a:spcPct val="0"/>
            </a:spcBef>
            <a:spcAft>
              <a:spcPct val="15000"/>
            </a:spcAft>
            <a:buChar char="••"/>
          </a:pPr>
          <a:r>
            <a:rPr lang="en-US" sz="800" kern="1200" dirty="0" smtClean="0"/>
            <a:t>Ongoing Training &amp; Certification</a:t>
          </a:r>
          <a:endParaRPr lang="en-US" sz="800" kern="1200" dirty="0"/>
        </a:p>
      </dsp:txBody>
      <dsp:txXfrm>
        <a:off x="8074543" y="2267214"/>
        <a:ext cx="1464617" cy="1404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26A60A-0D82-4240-8D42-85754EAE67BE}" type="datetimeFigureOut">
              <a:rPr lang="en-US" smtClean="0"/>
              <a:t>4/8/16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B9AC62-BE9E-2B4A-A245-43212FC685A3}" type="slidenum">
              <a:rPr lang="en-US" smtClean="0"/>
              <a:t>‹#›</a:t>
            </a:fld>
            <a:endParaRPr lang="en-US"/>
          </a:p>
        </p:txBody>
      </p:sp>
    </p:spTree>
    <p:extLst>
      <p:ext uri="{BB962C8B-B14F-4D97-AF65-F5344CB8AC3E}">
        <p14:creationId xmlns:p14="http://schemas.microsoft.com/office/powerpoint/2010/main" val="3730686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4/8/16</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2011!</a:t>
            </a:r>
          </a:p>
          <a:p>
            <a:endParaRPr lang="en-US" dirty="0" smtClean="0"/>
          </a:p>
          <a:p>
            <a:r>
              <a:rPr lang="en-US" sz="1200" kern="1200" dirty="0" smtClean="0">
                <a:solidFill>
                  <a:schemeClr val="tx1"/>
                </a:solidFill>
                <a:effectLst/>
                <a:latin typeface="+mn-lt"/>
                <a:ea typeface="+mn-ea"/>
                <a:cs typeface="+mn-cs"/>
              </a:rPr>
              <a:t>For more sample templates, click the File menu, and then click New From Template.  Under Templates, click Presentations.</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40249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2261" y="20548"/>
            <a:ext cx="3790071" cy="2825393"/>
          </a:xfrm>
          <a:prstGeom prst="rect">
            <a:avLst/>
          </a:prstGeom>
        </p:spPr>
      </p:pic>
      <p:pic>
        <p:nvPicPr>
          <p:cNvPr id="8" name="Picture 7"/>
          <p:cNvPicPr>
            <a:picLocks noChangeAspect="1"/>
          </p:cNvPicPr>
          <p:nvPr userDrawn="1"/>
        </p:nvPicPr>
        <p:blipFill>
          <a:blip r:embed="rId3" cstate="print"/>
          <a:stretch>
            <a:fillRect/>
          </a:stretch>
        </p:blipFill>
        <p:spPr>
          <a:xfrm>
            <a:off x="3795443" y="20548"/>
            <a:ext cx="6093120" cy="2825496"/>
          </a:xfrm>
          <a:prstGeom prst="rect">
            <a:avLst/>
          </a:prstGeom>
        </p:spPr>
      </p:pic>
      <p:pic>
        <p:nvPicPr>
          <p:cNvPr id="9" name="Picture 8"/>
          <p:cNvPicPr>
            <a:picLocks noChangeAspect="1"/>
          </p:cNvPicPr>
          <p:nvPr userDrawn="1"/>
        </p:nvPicPr>
        <p:blipFill>
          <a:blip r:embed="rId4" cstate="print"/>
          <a:stretch>
            <a:fillRect/>
          </a:stretch>
        </p:blipFill>
        <p:spPr>
          <a:xfrm>
            <a:off x="22667" y="2818500"/>
            <a:ext cx="8308077" cy="2296266"/>
          </a:xfrm>
          <a:prstGeom prst="rect">
            <a:avLst/>
          </a:prstGeom>
        </p:spPr>
      </p:pic>
      <p:pic>
        <p:nvPicPr>
          <p:cNvPr id="10" name="Picture 9"/>
          <p:cNvPicPr>
            <a:picLocks noChangeAspect="1"/>
          </p:cNvPicPr>
          <p:nvPr userDrawn="1"/>
        </p:nvPicPr>
        <p:blipFill>
          <a:blip r:embed="rId5" cstate="print"/>
          <a:stretch>
            <a:fillRect/>
          </a:stretch>
        </p:blipFill>
        <p:spPr>
          <a:xfrm>
            <a:off x="8300629" y="2819400"/>
            <a:ext cx="1583111" cy="2293850"/>
          </a:xfrm>
          <a:prstGeom prst="rect">
            <a:avLst/>
          </a:prstGeom>
        </p:spPr>
      </p:pic>
      <p:pic>
        <p:nvPicPr>
          <p:cNvPr id="11" name="Picture 10"/>
          <p:cNvPicPr>
            <a:picLocks/>
          </p:cNvPicPr>
          <p:nvPr userDrawn="1"/>
        </p:nvPicPr>
        <p:blipFill>
          <a:blip r:embed="rId6" cstate="print"/>
          <a:stretch>
            <a:fillRect/>
          </a:stretch>
        </p:blipFill>
        <p:spPr>
          <a:xfrm>
            <a:off x="22260" y="5089818"/>
            <a:ext cx="9856470" cy="1737360"/>
          </a:xfrm>
          <a:prstGeom prst="rect">
            <a:avLst/>
          </a:prstGeom>
        </p:spPr>
      </p:pic>
      <p:sp>
        <p:nvSpPr>
          <p:cNvPr id="14" name="Rectangle 13"/>
          <p:cNvSpPr/>
          <p:nvPr userDrawn="1"/>
        </p:nvSpPr>
        <p:spPr>
          <a:xfrm>
            <a:off x="9484833" y="2469776"/>
            <a:ext cx="3302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71291CDE-5556-3E46-9006-644D1C0F491D}" type="datetime3">
              <a:rPr lang="en-US" smtClean="0"/>
              <a:t>8 April 2016</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879850" y="1295400"/>
            <a:ext cx="553085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15206" y="4114800"/>
            <a:ext cx="79248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2D48D6D0-66D6-A046-BAB4-17E6B9D61532}" type="datetime3">
              <a:rPr lang="en-US" smtClean="0"/>
              <a:t>8 April 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644868" y="4800600"/>
            <a:ext cx="5279898"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57098" y="4800600"/>
            <a:ext cx="521001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635941" y="838200"/>
            <a:ext cx="5279898"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6258268" y="838201"/>
            <a:ext cx="305435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942200" y="4800600"/>
            <a:ext cx="59592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941645" y="4800600"/>
            <a:ext cx="59436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941645" y="5562600"/>
            <a:ext cx="59436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DE00AC4-FB7D-C048-991D-A0E8BEDB27A1}" type="datetime3">
              <a:rPr lang="en-US" smtClean="0"/>
              <a:t>8 April 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AE1B6-3D5B-2B4B-B281-3A1FAB64CB77}" type="datetime3">
              <a:rPr lang="en-US" smtClean="0"/>
              <a:t>8 April 2016</a:t>
            </a:fld>
            <a:endParaRPr lang="en-US" dirty="0"/>
          </a:p>
        </p:txBody>
      </p:sp>
      <p:sp>
        <p:nvSpPr>
          <p:cNvPr id="5" name="Footer Placeholder 4"/>
          <p:cNvSpPr>
            <a:spLocks noGrp="1"/>
          </p:cNvSpPr>
          <p:nvPr>
            <p:ph type="ftr" sz="quarter" idx="11"/>
          </p:nvPr>
        </p:nvSpPr>
        <p:spPr/>
        <p:txBody>
          <a:bodyPr/>
          <a:lstStyle/>
          <a:p>
            <a:r>
              <a:rPr lang="en-US" smtClean="0"/>
              <a:t>Microsoft Office Training</a:t>
            </a:r>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4483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91250" y="274639"/>
            <a:ext cx="222885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39"/>
            <a:ext cx="55308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DD50875E-B9DE-8E44-9DBB-D7E68E39B3DD}" type="datetime3">
              <a:rPr lang="en-US" smtClean="0"/>
              <a:t>8 April 2016</a:t>
            </a:fld>
            <a:endParaRPr lang="en-US" dirty="0"/>
          </a:p>
        </p:txBody>
      </p:sp>
      <p:sp>
        <p:nvSpPr>
          <p:cNvPr id="5" name="Footer Placeholder 4"/>
          <p:cNvSpPr>
            <a:spLocks noGrp="1"/>
          </p:cNvSpPr>
          <p:nvPr>
            <p:ph type="ftr" sz="quarter" idx="11"/>
          </p:nvPr>
        </p:nvSpPr>
        <p:spPr/>
        <p:txBody>
          <a:bodyPr/>
          <a:lstStyle/>
          <a:p>
            <a:r>
              <a:rPr lang="en-US" smtClean="0"/>
              <a:t>Microsoft Office Training</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9450" y="1992354"/>
            <a:ext cx="635635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12751" y="5105401"/>
            <a:ext cx="89154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smtClean="0"/>
              <a:t>Microsoft Office Training</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825500" y="1946209"/>
            <a:ext cx="222885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9410700" y="5265376"/>
            <a:ext cx="4953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91272" y="1992354"/>
            <a:ext cx="1715428"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824" y="5867400"/>
            <a:ext cx="9906000" cy="1053694"/>
          </a:xfrm>
          <a:prstGeom prst="rect">
            <a:avLst/>
          </a:prstGeom>
        </p:spPr>
      </p:pic>
      <p:sp>
        <p:nvSpPr>
          <p:cNvPr id="2" name="Title 1"/>
          <p:cNvSpPr>
            <a:spLocks noGrp="1"/>
          </p:cNvSpPr>
          <p:nvPr>
            <p:ph type="title"/>
          </p:nvPr>
        </p:nvSpPr>
        <p:spPr>
          <a:xfrm>
            <a:off x="472528" y="76200"/>
            <a:ext cx="9103272"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1FF49DFA-9ABE-F447-A97E-DD52B5C20C44}" type="datetime3">
              <a:rPr lang="en-US" smtClean="0"/>
              <a:t>8 April 2016</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r>
              <a:rPr lang="en-US" smtClean="0"/>
              <a:t>Microsoft Office Training</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0F548C22-43C1-0F49-9E1D-C5B698A1B9FC}" type="datetime3">
              <a:rPr lang="en-US" smtClean="0"/>
              <a:t>8 April 2016</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r>
              <a:rPr lang="en-US" smtClean="0"/>
              <a:t>Microsoft Office Training</a:t>
            </a:r>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95300" y="1600201"/>
            <a:ext cx="89154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2750" y="1"/>
            <a:ext cx="7657016" cy="838200"/>
          </a:xfrm>
        </p:spPr>
        <p:txBody>
          <a:bodyPr anchor="b">
            <a:normAutofit/>
          </a:bodyPr>
          <a:lstStyle>
            <a:lvl1pPr algn="l">
              <a:tabLst>
                <a:tab pos="7429500" algn="r"/>
              </a:tabLst>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95300" y="1676402"/>
            <a:ext cx="437515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5550" y="1676400"/>
            <a:ext cx="4375150" cy="3971454"/>
          </a:xfrm>
        </p:spPr>
        <p:txBody>
          <a:bodyPr/>
          <a:lstStyle>
            <a:lvl1pPr>
              <a:defRPr sz="2800">
                <a:solidFill>
                  <a:schemeClr val="tx1">
                    <a:lumMod val="85000"/>
                    <a:lumOff val="15000"/>
                  </a:schemeClr>
                </a:solidFill>
                <a:latin typeface="华文细黑"/>
                <a:ea typeface="华文细黑"/>
              </a:defRPr>
            </a:lvl1pPr>
            <a:lvl2pPr>
              <a:defRPr sz="2400">
                <a:solidFill>
                  <a:schemeClr val="tx1">
                    <a:lumMod val="85000"/>
                    <a:lumOff val="15000"/>
                  </a:schemeClr>
                </a:solidFill>
                <a:latin typeface="华文细黑"/>
                <a:ea typeface="华文细黑"/>
              </a:defRPr>
            </a:lvl2pPr>
            <a:lvl3pPr>
              <a:defRPr sz="2000">
                <a:solidFill>
                  <a:schemeClr val="tx1">
                    <a:lumMod val="85000"/>
                    <a:lumOff val="15000"/>
                  </a:schemeClr>
                </a:solidFill>
                <a:latin typeface="华文细黑"/>
                <a:ea typeface="华文细黑"/>
              </a:defRPr>
            </a:lvl3pPr>
            <a:lvl4pPr>
              <a:defRPr sz="1800">
                <a:solidFill>
                  <a:schemeClr val="tx1">
                    <a:lumMod val="85000"/>
                    <a:lumOff val="15000"/>
                  </a:schemeClr>
                </a:solidFill>
                <a:latin typeface="华文细黑"/>
                <a:ea typeface="华文细黑"/>
              </a:defRPr>
            </a:lvl4pPr>
            <a:lvl5pPr>
              <a:defRPr sz="1800">
                <a:solidFill>
                  <a:schemeClr val="tx1">
                    <a:lumMod val="85000"/>
                    <a:lumOff val="15000"/>
                  </a:schemeClr>
                </a:solidFill>
                <a:latin typeface="华文细黑"/>
                <a:ea typeface="华文细黑"/>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AB0263A-A309-E242-AFB2-F04465323FFB}" type="datetime3">
              <a:rPr lang="en-US" smtClean="0"/>
              <a:t>8 April 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649279" cy="2286000"/>
          </a:xfrm>
          <a:prstGeom prst="rect">
            <a:avLst/>
          </a:prstGeom>
        </p:spPr>
      </p:pic>
      <p:sp>
        <p:nvSpPr>
          <p:cNvPr id="2" name="Title 1"/>
          <p:cNvSpPr>
            <a:spLocks noGrp="1"/>
          </p:cNvSpPr>
          <p:nvPr>
            <p:ph type="title"/>
          </p:nvPr>
        </p:nvSpPr>
        <p:spPr>
          <a:xfrm>
            <a:off x="1218100" y="2077200"/>
            <a:ext cx="75946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B7DC4-DD51-F442-A764-EC9F40A166E8}" type="datetime3">
              <a:rPr lang="en-US" smtClean="0"/>
              <a:t>8 April 2016</a:t>
            </a:fld>
            <a:endParaRPr lang="en-US" dirty="0"/>
          </a:p>
        </p:txBody>
      </p:sp>
      <p:sp>
        <p:nvSpPr>
          <p:cNvPr id="3" name="Footer Placeholder 2"/>
          <p:cNvSpPr>
            <a:spLocks noGrp="1"/>
          </p:cNvSpPr>
          <p:nvPr>
            <p:ph type="ftr" sz="quarter" idx="11"/>
          </p:nvPr>
        </p:nvSpPr>
        <p:spPr/>
        <p:txBody>
          <a:bodyPr/>
          <a:lstStyle/>
          <a:p>
            <a:r>
              <a:rPr lang="en-US" smtClean="0"/>
              <a:t>Microsoft Office Training</a:t>
            </a:r>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314600" y="3081000"/>
            <a:ext cx="94107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307615" y="2424752"/>
            <a:ext cx="94185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5683B457-E585-A648-86FC-B740B1011F31}" type="datetime3">
              <a:rPr lang="en-US" smtClean="0"/>
              <a:t>8 April 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817245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49439" y="3200400"/>
            <a:ext cx="75946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5035550" y="664780"/>
            <a:ext cx="454025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7650" y="609600"/>
            <a:ext cx="3259006"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120621" y="609600"/>
            <a:ext cx="5537729"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650" y="1435102"/>
            <a:ext cx="3259006"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FA15268D-71E1-6E46-8952-EA0367B24026}" type="datetime3">
              <a:rPr lang="en-US" smtClean="0"/>
              <a:t>8 April 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824" y="5867400"/>
            <a:ext cx="9906000" cy="1053694"/>
          </a:xfrm>
          <a:prstGeom prst="rect">
            <a:avLst/>
          </a:prstGeom>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8ED82-0556-AD43-A1C9-1FA85A34EBF8}" type="datetime3">
              <a:rPr lang="en-US" smtClean="0"/>
              <a:t>8 April 2016</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Microsoft Office Training</a:t>
            </a:r>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044950" y="1316421"/>
            <a:ext cx="5365750" cy="1416269"/>
          </a:xfrm>
        </p:spPr>
        <p:txBody>
          <a:bodyPr>
            <a:normAutofit/>
          </a:bodyPr>
          <a:lstStyle/>
          <a:p>
            <a:r>
              <a:rPr lang="en-US" dirty="0" smtClean="0"/>
              <a:t>Overview</a:t>
            </a:r>
          </a:p>
          <a:p>
            <a:r>
              <a:rPr lang="zh-TW" altLang="en-US" dirty="0">
                <a:latin typeface="华文细黑"/>
                <a:ea typeface="华文细黑"/>
                <a:cs typeface="华文细黑"/>
              </a:rPr>
              <a:t>概观</a:t>
            </a:r>
            <a:endParaRPr lang="en-US" dirty="0" smtClean="0">
              <a:latin typeface="华文细黑"/>
              <a:ea typeface="华文细黑"/>
              <a:cs typeface="华文细黑"/>
            </a:endParaRPr>
          </a:p>
        </p:txBody>
      </p:sp>
      <p:sp>
        <p:nvSpPr>
          <p:cNvPr id="5" name="Title 4"/>
          <p:cNvSpPr>
            <a:spLocks noGrp="1"/>
          </p:cNvSpPr>
          <p:nvPr>
            <p:ph type="title"/>
          </p:nvPr>
        </p:nvSpPr>
        <p:spPr>
          <a:xfrm>
            <a:off x="247650" y="3048000"/>
            <a:ext cx="7842250" cy="1828800"/>
          </a:xfrm>
        </p:spPr>
        <p:txBody>
          <a:bodyPr>
            <a:normAutofit fontScale="90000"/>
          </a:bodyPr>
          <a:lstStyle/>
          <a:p>
            <a:pPr algn="l"/>
            <a:r>
              <a:rPr lang="en-US" sz="2400" b="0" dirty="0" smtClean="0">
                <a:solidFill>
                  <a:srgbClr val="7BCF27"/>
                </a:solidFill>
                <a:latin typeface="Calibri" pitchFamily="34" charset="0"/>
              </a:rPr>
              <a:t>Introducing</a:t>
            </a:r>
            <a:r>
              <a:rPr lang="en-US" sz="2400" b="0" dirty="0">
                <a:solidFill>
                  <a:srgbClr val="262626"/>
                </a:solidFill>
              </a:rPr>
              <a:t/>
            </a:r>
            <a:br>
              <a:rPr lang="en-US" sz="2400" b="0" dirty="0">
                <a:solidFill>
                  <a:srgbClr val="262626"/>
                </a:solidFill>
              </a:rPr>
            </a:br>
            <a:r>
              <a:rPr lang="en-US" sz="4000" b="0" dirty="0" smtClean="0">
                <a:solidFill>
                  <a:prstClr val="white"/>
                </a:solidFill>
              </a:rPr>
              <a:t>Conceptual Designs</a:t>
            </a:r>
            <a:r>
              <a:rPr lang="en-US" sz="4000" b="0" dirty="0" smtClean="0">
                <a:solidFill>
                  <a:prstClr val="white"/>
                </a:solidFill>
              </a:rPr>
              <a:t/>
            </a:r>
            <a:br>
              <a:rPr lang="en-US" sz="4000" b="0" dirty="0" smtClean="0">
                <a:solidFill>
                  <a:prstClr val="white"/>
                </a:solidFill>
              </a:rPr>
            </a:br>
            <a:r>
              <a:rPr lang="zh-TW" altLang="en-US" sz="2700" b="0" dirty="0">
                <a:solidFill>
                  <a:srgbClr val="7BCF27"/>
                </a:solidFill>
                <a:latin typeface="Calibri" pitchFamily="34" charset="0"/>
              </a:rPr>
              <a:t>介绍</a:t>
            </a:r>
            <a:r>
              <a:rPr lang="en-US" sz="4000" b="0" dirty="0" smtClean="0">
                <a:solidFill>
                  <a:srgbClr val="7BCF27"/>
                </a:solidFill>
                <a:latin typeface="Calibri" pitchFamily="34" charset="0"/>
              </a:rPr>
              <a:t/>
            </a:r>
            <a:br>
              <a:rPr lang="en-US" sz="4000" b="0" dirty="0" smtClean="0">
                <a:solidFill>
                  <a:srgbClr val="7BCF27"/>
                </a:solidFill>
                <a:latin typeface="Calibri" pitchFamily="34" charset="0"/>
              </a:rPr>
            </a:br>
            <a:r>
              <a:rPr lang="zh-TW" altLang="en-US" sz="4000" b="0" dirty="0" smtClean="0">
                <a:solidFill>
                  <a:prstClr val="white"/>
                </a:solidFill>
                <a:latin typeface="华文细黑"/>
                <a:ea typeface="华文细黑"/>
                <a:cs typeface="华文细黑"/>
              </a:rPr>
              <a:t>专业培训路线图</a:t>
            </a:r>
            <a:endParaRPr lang="en-US" sz="5600" b="0" dirty="0">
              <a:latin typeface="华文细黑"/>
              <a:ea typeface="华文细黑"/>
              <a:cs typeface="华文细黑"/>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tabLst>
                <a:tab pos="7434263" algn="r"/>
              </a:tabLst>
            </a:pPr>
            <a:r>
              <a:rPr lang="en-US" sz="4400" dirty="0" smtClean="0"/>
              <a:t>Agenda	</a:t>
            </a:r>
            <a:r>
              <a:rPr lang="zh-TW" altLang="en-US" sz="4400" dirty="0" smtClean="0">
                <a:latin typeface="华文细黑"/>
                <a:ea typeface="华文细黑"/>
                <a:cs typeface="华文细黑"/>
              </a:rPr>
              <a:t>议程</a:t>
            </a:r>
            <a:endParaRPr lang="en-US" sz="4400" dirty="0">
              <a:latin typeface="华文细黑"/>
              <a:ea typeface="华文细黑"/>
              <a:cs typeface="华文细黑"/>
            </a:endParaRPr>
          </a:p>
        </p:txBody>
      </p:sp>
      <p:sp>
        <p:nvSpPr>
          <p:cNvPr id="7" name="Content Placeholder 6"/>
          <p:cNvSpPr>
            <a:spLocks noGrp="1"/>
          </p:cNvSpPr>
          <p:nvPr>
            <p:ph sz="half" idx="1"/>
          </p:nvPr>
        </p:nvSpPr>
        <p:spPr/>
        <p:txBody>
          <a:bodyPr/>
          <a:lstStyle/>
          <a:p>
            <a:pPr marL="514350" indent="-514350">
              <a:buFont typeface="+mj-lt"/>
              <a:buAutoNum type="arabicPeriod"/>
            </a:pPr>
            <a:r>
              <a:rPr lang="en-US" dirty="0" smtClean="0"/>
              <a:t> Purpose &amp; Goals</a:t>
            </a:r>
          </a:p>
          <a:p>
            <a:pPr marL="514350" indent="-514350">
              <a:buFont typeface="+mj-lt"/>
              <a:buAutoNum type="arabicPeriod"/>
            </a:pPr>
            <a:r>
              <a:rPr lang="en-US" dirty="0" smtClean="0"/>
              <a:t> </a:t>
            </a:r>
          </a:p>
          <a:p>
            <a:pPr marL="514350" indent="-514350">
              <a:buFont typeface="+mj-lt"/>
              <a:buAutoNum type="arabicPeriod"/>
            </a:pPr>
            <a:r>
              <a:rPr lang="en-US" dirty="0" smtClean="0"/>
              <a:t>Summary &amp; Discussion</a:t>
            </a:r>
          </a:p>
          <a:p>
            <a:pPr marL="514350" indent="-514350">
              <a:buFont typeface="+mj-lt"/>
              <a:buAutoNum type="arabicPeriod"/>
            </a:pPr>
            <a:r>
              <a:rPr lang="en-US" dirty="0" smtClean="0"/>
              <a:t>Action Items</a:t>
            </a:r>
          </a:p>
          <a:p>
            <a:pPr marL="514350" indent="-514350">
              <a:buFont typeface="+mj-lt"/>
              <a:buAutoNum type="arabicPeriod"/>
            </a:pPr>
            <a:r>
              <a:rPr lang="en-US" dirty="0" smtClean="0"/>
              <a:t>Contact Information</a:t>
            </a:r>
            <a:endParaRPr lang="en-US" dirty="0"/>
          </a:p>
        </p:txBody>
      </p:sp>
      <p:sp>
        <p:nvSpPr>
          <p:cNvPr id="8" name="Content Placeholder 7"/>
          <p:cNvSpPr>
            <a:spLocks noGrp="1"/>
          </p:cNvSpPr>
          <p:nvPr>
            <p:ph sz="half" idx="2"/>
          </p:nvPr>
        </p:nvSpPr>
        <p:spPr/>
        <p:txBody>
          <a:bodyPr/>
          <a:lstStyle/>
          <a:p>
            <a:pPr marL="514350" indent="-514350">
              <a:buFont typeface="+mj-lt"/>
              <a:buAutoNum type="arabicPeriod"/>
            </a:pPr>
            <a:r>
              <a:rPr lang="zh-TW" altLang="en-US" sz="2800" kern="1200" smtClean="0">
                <a:solidFill>
                  <a:schemeClr val="tx1">
                    <a:lumMod val="85000"/>
                    <a:lumOff val="15000"/>
                  </a:schemeClr>
                </a:solidFill>
                <a:effectLst/>
                <a:latin typeface="华文细黑"/>
                <a:ea typeface="华文细黑"/>
                <a:cs typeface="+mn-cs"/>
              </a:rPr>
              <a:t>目的和目标</a:t>
            </a:r>
            <a:r>
              <a:rPr lang="zh-TW" altLang="en-US" smtClean="0"/>
              <a:t> </a:t>
            </a:r>
            <a:endParaRPr lang="en-US" dirty="0" smtClean="0">
              <a:latin typeface="华文细黑"/>
              <a:ea typeface="华文细黑"/>
              <a:cs typeface="华文细黑"/>
            </a:endParaRPr>
          </a:p>
          <a:p>
            <a:pPr marL="514350" indent="-514350">
              <a:buFont typeface="+mj-lt"/>
              <a:buAutoNum type="arabicPeriod"/>
            </a:pPr>
            <a:r>
              <a:rPr lang="en-US" altLang="zh-TW" sz="2800" kern="1200" dirty="0" smtClean="0">
                <a:solidFill>
                  <a:schemeClr val="tx1">
                    <a:lumMod val="85000"/>
                    <a:lumOff val="15000"/>
                  </a:schemeClr>
                </a:solidFill>
                <a:effectLst/>
                <a:latin typeface="华文细黑"/>
                <a:ea typeface="华文细黑"/>
                <a:cs typeface="+mn-cs"/>
              </a:rPr>
              <a:t> </a:t>
            </a:r>
          </a:p>
          <a:p>
            <a:pPr marL="514350" indent="-514350">
              <a:buFont typeface="+mj-lt"/>
              <a:buAutoNum type="arabicPeriod"/>
            </a:pPr>
            <a:r>
              <a:rPr lang="zh-TW" altLang="en-US" sz="2800" kern="1200" dirty="0" smtClean="0">
                <a:solidFill>
                  <a:schemeClr val="tx1">
                    <a:lumMod val="85000"/>
                    <a:lumOff val="15000"/>
                  </a:schemeClr>
                </a:solidFill>
                <a:effectLst/>
                <a:latin typeface="华文细黑"/>
                <a:ea typeface="华文细黑"/>
                <a:cs typeface="+mn-cs"/>
              </a:rPr>
              <a:t>总结与讨论</a:t>
            </a:r>
            <a:endParaRPr lang="en-US" altLang="zh-TW" sz="2800" kern="1200" dirty="0" smtClean="0">
              <a:solidFill>
                <a:schemeClr val="tx1">
                  <a:lumMod val="85000"/>
                  <a:lumOff val="15000"/>
                </a:schemeClr>
              </a:solidFill>
              <a:effectLst/>
              <a:latin typeface="华文细黑"/>
              <a:ea typeface="华文细黑"/>
              <a:cs typeface="+mn-cs"/>
            </a:endParaRPr>
          </a:p>
          <a:p>
            <a:pPr marL="514350" indent="-514350">
              <a:buFont typeface="+mj-lt"/>
              <a:buAutoNum type="arabicPeriod"/>
            </a:pPr>
            <a:r>
              <a:rPr lang="zh-TW" altLang="en-US" sz="2800" kern="1200" dirty="0" smtClean="0">
                <a:solidFill>
                  <a:schemeClr val="tx1">
                    <a:lumMod val="85000"/>
                    <a:lumOff val="15000"/>
                  </a:schemeClr>
                </a:solidFill>
                <a:effectLst/>
                <a:latin typeface="华文细黑"/>
                <a:ea typeface="华文细黑"/>
                <a:cs typeface="+mn-cs"/>
              </a:rPr>
              <a:t>行动项目</a:t>
            </a:r>
            <a:endParaRPr lang="en-US" altLang="zh-TW" sz="2800" kern="1200" dirty="0" smtClean="0">
              <a:solidFill>
                <a:schemeClr val="tx1">
                  <a:lumMod val="85000"/>
                  <a:lumOff val="15000"/>
                </a:schemeClr>
              </a:solidFill>
              <a:effectLst/>
              <a:latin typeface="华文细黑"/>
              <a:ea typeface="华文细黑"/>
              <a:cs typeface="+mn-cs"/>
            </a:endParaRPr>
          </a:p>
          <a:p>
            <a:pPr marL="514350" indent="-514350">
              <a:buFont typeface="+mj-lt"/>
              <a:buAutoNum type="arabicPeriod"/>
            </a:pPr>
            <a:r>
              <a:rPr lang="zh-TW" altLang="en-US" sz="2800" kern="1200" dirty="0" smtClean="0">
                <a:solidFill>
                  <a:schemeClr val="tx1">
                    <a:lumMod val="85000"/>
                    <a:lumOff val="15000"/>
                  </a:schemeClr>
                </a:solidFill>
                <a:effectLst/>
                <a:latin typeface="华文细黑"/>
                <a:ea typeface="华文细黑"/>
                <a:cs typeface="+mn-cs"/>
              </a:rPr>
              <a:t>联系信息</a:t>
            </a:r>
            <a:endParaRPr lang="zh-TW" altLang="en-US" dirty="0" smtClean="0">
              <a:effectLst/>
            </a:endParaRPr>
          </a:p>
        </p:txBody>
      </p:sp>
      <p:sp>
        <p:nvSpPr>
          <p:cNvPr id="4" name="Footer Placeholder 3"/>
          <p:cNvSpPr>
            <a:spLocks noGrp="1"/>
          </p:cNvSpPr>
          <p:nvPr>
            <p:ph type="ftr" sz="quarter" idx="11"/>
          </p:nvPr>
        </p:nvSpPr>
        <p:spPr/>
        <p:txBody>
          <a:bodyPr/>
          <a:lstStyle/>
          <a:p>
            <a:r>
              <a:rPr lang="en-US" smtClean="0"/>
              <a:t>Microsoft Office Training</a:t>
            </a:r>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2</a:t>
            </a:fld>
            <a:endParaRPr lang="en-US" dirty="0"/>
          </a:p>
        </p:txBody>
      </p:sp>
    </p:spTree>
    <p:extLst>
      <p:ext uri="{BB962C8B-B14F-4D97-AF65-F5344CB8AC3E}">
        <p14:creationId xmlns:p14="http://schemas.microsoft.com/office/powerpoint/2010/main" val="175968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7434263" algn="r"/>
              </a:tabLst>
            </a:pPr>
            <a:r>
              <a:rPr lang="en-US" dirty="0" smtClean="0"/>
              <a:t>Purpose &amp; Goals	</a:t>
            </a:r>
            <a:r>
              <a:rPr lang="zh-TW" altLang="en-US" dirty="0"/>
              <a:t>目的和目标</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3</a:t>
            </a:fld>
            <a:endParaRPr lang="en-US" dirty="0"/>
          </a:p>
        </p:txBody>
      </p:sp>
    </p:spTree>
    <p:extLst>
      <p:ext uri="{BB962C8B-B14F-4D97-AF65-F5344CB8AC3E}">
        <p14:creationId xmlns:p14="http://schemas.microsoft.com/office/powerpoint/2010/main" val="364392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&amp; Specifications</a:t>
            </a:r>
            <a:endParaRPr lang="en-US" dirty="0"/>
          </a:p>
        </p:txBody>
      </p:sp>
      <p:sp>
        <p:nvSpPr>
          <p:cNvPr id="3" name="Content Placeholder 2"/>
          <p:cNvSpPr>
            <a:spLocks noGrp="1"/>
          </p:cNvSpPr>
          <p:nvPr>
            <p:ph sz="half" idx="1"/>
          </p:nvPr>
        </p:nvSpPr>
        <p:spPr>
          <a:xfrm>
            <a:off x="0" y="990600"/>
            <a:ext cx="4870450" cy="5365751"/>
          </a:xfrm>
        </p:spPr>
        <p:txBody>
          <a:bodyPr/>
          <a:lstStyle/>
          <a:p>
            <a:endParaRPr lang="en-US"/>
          </a:p>
        </p:txBody>
      </p:sp>
      <p:sp>
        <p:nvSpPr>
          <p:cNvPr id="4" name="Content Placeholder 3"/>
          <p:cNvSpPr>
            <a:spLocks noGrp="1"/>
          </p:cNvSpPr>
          <p:nvPr>
            <p:ph sz="half" idx="2"/>
          </p:nvPr>
        </p:nvSpPr>
        <p:spPr>
          <a:xfrm>
            <a:off x="5035550" y="990598"/>
            <a:ext cx="4870450" cy="5365750"/>
          </a:xfrm>
        </p:spPr>
        <p:txBody>
          <a:bodyPr/>
          <a:lstStyle/>
          <a:p>
            <a:endParaRPr lang="en-US"/>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4</a:t>
            </a:fld>
            <a:endParaRPr lang="en-US" dirty="0"/>
          </a:p>
        </p:txBody>
      </p:sp>
    </p:spTree>
    <p:extLst>
      <p:ext uri="{BB962C8B-B14F-4D97-AF65-F5344CB8AC3E}">
        <p14:creationId xmlns:p14="http://schemas.microsoft.com/office/powerpoint/2010/main" val="199123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7431088" algn="r"/>
              </a:tabLst>
            </a:pPr>
            <a:r>
              <a:rPr lang="en-US" dirty="0" smtClean="0"/>
              <a:t>Conceptual Design Process</a:t>
            </a:r>
            <a:r>
              <a:rPr lang="en-US" dirty="0" smtClean="0"/>
              <a:t>	</a:t>
            </a:r>
            <a:r>
              <a:rPr lang="zh-TW" altLang="en-US" dirty="0" smtClean="0">
                <a:latin typeface="华文细黑"/>
                <a:ea typeface="华文细黑"/>
                <a:cs typeface="华文细黑"/>
              </a:rPr>
              <a:t>职位描述</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485825858"/>
              </p:ext>
            </p:extLst>
          </p:nvPr>
        </p:nvGraphicFramePr>
        <p:xfrm>
          <a:off x="0" y="838202"/>
          <a:ext cx="9906000" cy="541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5</a:t>
            </a:fld>
            <a:endParaRPr lang="en-US" dirty="0"/>
          </a:p>
        </p:txBody>
      </p:sp>
    </p:spTree>
    <p:extLst>
      <p:ext uri="{BB962C8B-B14F-4D97-AF65-F5344CB8AC3E}">
        <p14:creationId xmlns:p14="http://schemas.microsoft.com/office/powerpoint/2010/main" val="20230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7431088" algn="r"/>
              </a:tabLst>
            </a:pPr>
            <a:r>
              <a:rPr lang="en-US" dirty="0" smtClean="0"/>
              <a:t>Summary &amp; Discussion	</a:t>
            </a:r>
            <a:r>
              <a:rPr lang="zh-TW" altLang="en-US" dirty="0">
                <a:latin typeface="华文细黑"/>
                <a:ea typeface="华文细黑"/>
                <a:cs typeface="华文细黑"/>
              </a:rPr>
              <a:t>总结与讨论</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6</a:t>
            </a:fld>
            <a:endParaRPr lang="en-US" dirty="0"/>
          </a:p>
        </p:txBody>
      </p:sp>
    </p:spTree>
    <p:extLst>
      <p:ext uri="{BB962C8B-B14F-4D97-AF65-F5344CB8AC3E}">
        <p14:creationId xmlns:p14="http://schemas.microsoft.com/office/powerpoint/2010/main" val="108414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7369175" algn="r"/>
              </a:tabLst>
            </a:pPr>
            <a:r>
              <a:rPr lang="en-US" dirty="0" smtClean="0"/>
              <a:t>Action Items	</a:t>
            </a:r>
            <a:r>
              <a:rPr lang="zh-TW" altLang="en-US" dirty="0" smtClean="0">
                <a:latin typeface="华文细黑"/>
                <a:ea typeface="华文细黑"/>
                <a:cs typeface="华文细黑"/>
              </a:rPr>
              <a:t>行动项目</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7</a:t>
            </a:fld>
            <a:endParaRPr lang="en-US" dirty="0"/>
          </a:p>
        </p:txBody>
      </p:sp>
    </p:spTree>
    <p:extLst>
      <p:ext uri="{BB962C8B-B14F-4D97-AF65-F5344CB8AC3E}">
        <p14:creationId xmlns:p14="http://schemas.microsoft.com/office/powerpoint/2010/main" val="88507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7431088" algn="r"/>
              </a:tabLst>
            </a:pPr>
            <a:r>
              <a:rPr lang="en-US" dirty="0" smtClean="0"/>
              <a:t>Contact Information	</a:t>
            </a:r>
            <a:r>
              <a:rPr lang="zh-TW" altLang="en-US" dirty="0" smtClean="0">
                <a:latin typeface="华文细黑"/>
                <a:ea typeface="华文细黑"/>
                <a:cs typeface="华文细黑"/>
              </a:rPr>
              <a:t>联</a:t>
            </a:r>
            <a:r>
              <a:rPr lang="zh-TW" altLang="en-US" dirty="0">
                <a:latin typeface="华文细黑"/>
                <a:ea typeface="华文细黑"/>
                <a:cs typeface="华文细黑"/>
              </a:rPr>
              <a:t>系信</a:t>
            </a:r>
            <a:r>
              <a:rPr lang="zh-TW" altLang="en-US" dirty="0" smtClean="0">
                <a:latin typeface="华文细黑"/>
                <a:ea typeface="华文细黑"/>
                <a:cs typeface="华文细黑"/>
              </a:rPr>
              <a:t>息</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322F6170-4395-9E41-98A0-639A713E4782}" type="datetime3">
              <a:rPr lang="en-US" smtClean="0"/>
              <a:t>8 April 2016</a:t>
            </a:fld>
            <a:endParaRPr lang="en-US" dirty="0"/>
          </a:p>
        </p:txBody>
      </p:sp>
      <p:sp>
        <p:nvSpPr>
          <p:cNvPr id="6" name="Footer Placeholder 5"/>
          <p:cNvSpPr>
            <a:spLocks noGrp="1"/>
          </p:cNvSpPr>
          <p:nvPr>
            <p:ph type="ftr" sz="quarter" idx="11"/>
          </p:nvPr>
        </p:nvSpPr>
        <p:spPr/>
        <p:txBody>
          <a:bodyPr/>
          <a:lstStyle/>
          <a:p>
            <a:r>
              <a:rPr lang="en-US" smtClean="0"/>
              <a:t>Microsoft Office Training</a:t>
            </a:r>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8</a:t>
            </a:fld>
            <a:endParaRPr lang="en-US" dirty="0"/>
          </a:p>
        </p:txBody>
      </p:sp>
    </p:spTree>
    <p:extLst>
      <p:ext uri="{BB962C8B-B14F-4D97-AF65-F5344CB8AC3E}">
        <p14:creationId xmlns:p14="http://schemas.microsoft.com/office/powerpoint/2010/main" val="774281762"/>
      </p:ext>
    </p:extLst>
  </p:cSld>
  <p:clrMapOvr>
    <a:masterClrMapping/>
  </p:clrMapOvr>
</p:sld>
</file>

<file path=ppt/theme/theme1.xml><?xml version="1.0" encoding="utf-8"?>
<a:theme xmlns:a="http://schemas.openxmlformats.org/drawingml/2006/main" name="Formal Presentation 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Professional Training</Template>
  <TotalTime>0</TotalTime>
  <Words>274</Words>
  <Application>Microsoft Macintosh PowerPoint</Application>
  <PresentationFormat>A4 Paper (210x297 mm)</PresentationFormat>
  <Paragraphs>88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Georgia</vt:lpstr>
      <vt:lpstr>华文细黑</vt:lpstr>
      <vt:lpstr>新細明體</vt:lpstr>
      <vt:lpstr>Arial</vt:lpstr>
      <vt:lpstr>Formal Presentation Template</vt:lpstr>
      <vt:lpstr>Introducing Conceptual Designs 介绍 专业培训路线图</vt:lpstr>
      <vt:lpstr>Agenda 议程</vt:lpstr>
      <vt:lpstr>Purpose &amp; Goals 目的和目标</vt:lpstr>
      <vt:lpstr>Requirements &amp; Specifications</vt:lpstr>
      <vt:lpstr>Conceptual Design Process 职位描述</vt:lpstr>
      <vt:lpstr>Summary &amp; Discussion 总结与讨论</vt:lpstr>
      <vt:lpstr>Action Items 行动项目</vt:lpstr>
      <vt:lpstr>Contact Information 联系信息</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2016-04-08T04:01:43Z</dcterms:created>
  <dcterms:modified xsi:type="dcterms:W3CDTF">2016-04-08T04:15:55Z</dcterms:modified>
</cp:coreProperties>
</file>