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58" r:id="rId3"/>
    <p:sldId id="387" r:id="rId4"/>
    <p:sldId id="399" r:id="rId5"/>
    <p:sldId id="388" r:id="rId6"/>
    <p:sldId id="390" r:id="rId7"/>
    <p:sldId id="389" r:id="rId8"/>
    <p:sldId id="394" r:id="rId9"/>
    <p:sldId id="401" r:id="rId10"/>
    <p:sldId id="377" r:id="rId11"/>
    <p:sldId id="376" r:id="rId12"/>
    <p:sldId id="383" r:id="rId13"/>
    <p:sldId id="393" r:id="rId14"/>
    <p:sldId id="395" r:id="rId15"/>
    <p:sldId id="397" r:id="rId16"/>
    <p:sldId id="402" r:id="rId17"/>
    <p:sldId id="404" r:id="rId18"/>
    <p:sldId id="382" r:id="rId19"/>
    <p:sldId id="372" r:id="rId20"/>
    <p:sldId id="403" r:id="rId21"/>
    <p:sldId id="352" r:id="rId22"/>
    <p:sldId id="370" r:id="rId23"/>
    <p:sldId id="384" r:id="rId24"/>
    <p:sldId id="405" r:id="rId25"/>
    <p:sldId id="406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DA990-E7DF-4CF7-8E82-D3261709C00F}" v="118" dt="2024-09-22T06:32:27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3208" autoAdjust="0"/>
  </p:normalViewPr>
  <p:slideViewPr>
    <p:cSldViewPr snapToGrid="0">
      <p:cViewPr varScale="1">
        <p:scale>
          <a:sx n="103" d="100"/>
          <a:sy n="103" d="100"/>
        </p:scale>
        <p:origin x="90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eh Chen" userId="1b5492c5e5af8eb1" providerId="LiveId" clId="{950DA990-E7DF-4CF7-8E82-D3261709C00F}"/>
    <pc:docChg chg="undo custSel addSld delSld modSld">
      <pc:chgData name="Chieh Chen" userId="1b5492c5e5af8eb1" providerId="LiveId" clId="{950DA990-E7DF-4CF7-8E82-D3261709C00F}" dt="2024-09-22T06:32:31.260" v="618" actId="1076"/>
      <pc:docMkLst>
        <pc:docMk/>
      </pc:docMkLst>
      <pc:sldChg chg="addSp delSp modSp new mod">
        <pc:chgData name="Chieh Chen" userId="1b5492c5e5af8eb1" providerId="LiveId" clId="{950DA990-E7DF-4CF7-8E82-D3261709C00F}" dt="2024-09-22T06:21:01.023" v="351" actId="14100"/>
        <pc:sldMkLst>
          <pc:docMk/>
          <pc:sldMk cId="1418088375" sldId="405"/>
        </pc:sldMkLst>
        <pc:spChg chg="add mod">
          <ac:chgData name="Chieh Chen" userId="1b5492c5e5af8eb1" providerId="LiveId" clId="{950DA990-E7DF-4CF7-8E82-D3261709C00F}" dt="2024-09-22T06:06:19.545" v="86" actId="1076"/>
          <ac:spMkLst>
            <pc:docMk/>
            <pc:sldMk cId="1418088375" sldId="405"/>
            <ac:spMk id="2" creationId="{7D305796-04A2-2011-D7A0-470972CFD5A0}"/>
          </ac:spMkLst>
        </pc:spChg>
        <pc:spChg chg="add del mod">
          <ac:chgData name="Chieh Chen" userId="1b5492c5e5af8eb1" providerId="LiveId" clId="{950DA990-E7DF-4CF7-8E82-D3261709C00F}" dt="2024-09-22T05:57:34.328" v="8" actId="478"/>
          <ac:spMkLst>
            <pc:docMk/>
            <pc:sldMk cId="1418088375" sldId="405"/>
            <ac:spMk id="3" creationId="{9834D990-0B5B-9F73-2941-5F03EC245DB0}"/>
          </ac:spMkLst>
        </pc:spChg>
        <pc:spChg chg="add mod">
          <ac:chgData name="Chieh Chen" userId="1b5492c5e5af8eb1" providerId="LiveId" clId="{950DA990-E7DF-4CF7-8E82-D3261709C00F}" dt="2024-09-22T06:02:32.144" v="61" actId="164"/>
          <ac:spMkLst>
            <pc:docMk/>
            <pc:sldMk cId="1418088375" sldId="405"/>
            <ac:spMk id="4" creationId="{DFCC9FE9-5D5E-043A-7966-D0FA0B7F8B22}"/>
          </ac:spMkLst>
        </pc:spChg>
        <pc:spChg chg="add del mod">
          <ac:chgData name="Chieh Chen" userId="1b5492c5e5af8eb1" providerId="LiveId" clId="{950DA990-E7DF-4CF7-8E82-D3261709C00F}" dt="2024-09-22T05:59:53.956" v="18" actId="478"/>
          <ac:spMkLst>
            <pc:docMk/>
            <pc:sldMk cId="1418088375" sldId="405"/>
            <ac:spMk id="5" creationId="{D1819C7A-C7DE-06A0-33BC-75484070E0B3}"/>
          </ac:spMkLst>
        </pc:spChg>
        <pc:spChg chg="add del mod">
          <ac:chgData name="Chieh Chen" userId="1b5492c5e5af8eb1" providerId="LiveId" clId="{950DA990-E7DF-4CF7-8E82-D3261709C00F}" dt="2024-09-22T06:00:46.897" v="37" actId="478"/>
          <ac:spMkLst>
            <pc:docMk/>
            <pc:sldMk cId="1418088375" sldId="405"/>
            <ac:spMk id="6" creationId="{222F69B1-F55E-00F0-481C-2EC258997504}"/>
          </ac:spMkLst>
        </pc:spChg>
        <pc:spChg chg="add mod">
          <ac:chgData name="Chieh Chen" userId="1b5492c5e5af8eb1" providerId="LiveId" clId="{950DA990-E7DF-4CF7-8E82-D3261709C00F}" dt="2024-09-22T06:02:32.144" v="61" actId="164"/>
          <ac:spMkLst>
            <pc:docMk/>
            <pc:sldMk cId="1418088375" sldId="405"/>
            <ac:spMk id="7" creationId="{67877EF2-7DC7-8C7C-3EC3-AF0FF656E7A9}"/>
          </ac:spMkLst>
        </pc:spChg>
        <pc:spChg chg="add del mod">
          <ac:chgData name="Chieh Chen" userId="1b5492c5e5af8eb1" providerId="LiveId" clId="{950DA990-E7DF-4CF7-8E82-D3261709C00F}" dt="2024-09-22T06:00:22.194" v="28" actId="11529"/>
          <ac:spMkLst>
            <pc:docMk/>
            <pc:sldMk cId="1418088375" sldId="405"/>
            <ac:spMk id="8" creationId="{F3E30A42-BF10-5721-31C2-B70D429E1628}"/>
          </ac:spMkLst>
        </pc:spChg>
        <pc:spChg chg="add mod">
          <ac:chgData name="Chieh Chen" userId="1b5492c5e5af8eb1" providerId="LiveId" clId="{950DA990-E7DF-4CF7-8E82-D3261709C00F}" dt="2024-09-22T06:02:32.144" v="61" actId="164"/>
          <ac:spMkLst>
            <pc:docMk/>
            <pc:sldMk cId="1418088375" sldId="405"/>
            <ac:spMk id="9" creationId="{6ADAD055-3D27-8C24-9FCB-F4F64EFFF628}"/>
          </ac:spMkLst>
        </pc:spChg>
        <pc:spChg chg="add mod">
          <ac:chgData name="Chieh Chen" userId="1b5492c5e5af8eb1" providerId="LiveId" clId="{950DA990-E7DF-4CF7-8E82-D3261709C00F}" dt="2024-09-22T06:02:32.144" v="61" actId="164"/>
          <ac:spMkLst>
            <pc:docMk/>
            <pc:sldMk cId="1418088375" sldId="405"/>
            <ac:spMk id="10" creationId="{156BBB7D-3D13-70C8-A798-2893C6F6024C}"/>
          </ac:spMkLst>
        </pc:spChg>
        <pc:spChg chg="add mod topLvl">
          <ac:chgData name="Chieh Chen" userId="1b5492c5e5af8eb1" providerId="LiveId" clId="{950DA990-E7DF-4CF7-8E82-D3261709C00F}" dt="2024-09-22T06:04:46.420" v="74" actId="164"/>
          <ac:spMkLst>
            <pc:docMk/>
            <pc:sldMk cId="1418088375" sldId="405"/>
            <ac:spMk id="11" creationId="{3841E6B0-2B4D-F0AD-2DD4-8E91D237C7B8}"/>
          </ac:spMkLst>
        </pc:spChg>
        <pc:spChg chg="add mod topLvl">
          <ac:chgData name="Chieh Chen" userId="1b5492c5e5af8eb1" providerId="LiveId" clId="{950DA990-E7DF-4CF7-8E82-D3261709C00F}" dt="2024-09-22T06:04:46.420" v="74" actId="164"/>
          <ac:spMkLst>
            <pc:docMk/>
            <pc:sldMk cId="1418088375" sldId="405"/>
            <ac:spMk id="12" creationId="{B7034382-F03C-7656-3D1C-4E2BD29D46FB}"/>
          </ac:spMkLst>
        </pc:spChg>
        <pc:spChg chg="add del mod">
          <ac:chgData name="Chieh Chen" userId="1b5492c5e5af8eb1" providerId="LiveId" clId="{950DA990-E7DF-4CF7-8E82-D3261709C00F}" dt="2024-09-22T06:02:02.787" v="55" actId="478"/>
          <ac:spMkLst>
            <pc:docMk/>
            <pc:sldMk cId="1418088375" sldId="405"/>
            <ac:spMk id="13" creationId="{2BEC9CC2-F975-3F8A-1052-ABA99C3BD25D}"/>
          </ac:spMkLst>
        </pc:spChg>
        <pc:spChg chg="add del mod">
          <ac:chgData name="Chieh Chen" userId="1b5492c5e5af8eb1" providerId="LiveId" clId="{950DA990-E7DF-4CF7-8E82-D3261709C00F}" dt="2024-09-22T06:02:02.201" v="54" actId="478"/>
          <ac:spMkLst>
            <pc:docMk/>
            <pc:sldMk cId="1418088375" sldId="405"/>
            <ac:spMk id="14" creationId="{D08B5B7C-6C0D-F903-269F-3021A1CA209F}"/>
          </ac:spMkLst>
        </pc:spChg>
        <pc:spChg chg="add mod topLvl">
          <ac:chgData name="Chieh Chen" userId="1b5492c5e5af8eb1" providerId="LiveId" clId="{950DA990-E7DF-4CF7-8E82-D3261709C00F}" dt="2024-09-22T06:04:46.420" v="74" actId="164"/>
          <ac:spMkLst>
            <pc:docMk/>
            <pc:sldMk cId="1418088375" sldId="405"/>
            <ac:spMk id="15" creationId="{C2A6B228-FACB-E3A3-AF45-9BDF1A2F112C}"/>
          </ac:spMkLst>
        </pc:spChg>
        <pc:spChg chg="add mod topLvl">
          <ac:chgData name="Chieh Chen" userId="1b5492c5e5af8eb1" providerId="LiveId" clId="{950DA990-E7DF-4CF7-8E82-D3261709C00F}" dt="2024-09-22T06:04:46.420" v="74" actId="164"/>
          <ac:spMkLst>
            <pc:docMk/>
            <pc:sldMk cId="1418088375" sldId="405"/>
            <ac:spMk id="16" creationId="{F096D299-83EE-4D57-4C12-DDCFBD2BD8C3}"/>
          </ac:spMkLst>
        </pc:spChg>
        <pc:spChg chg="add mod topLvl">
          <ac:chgData name="Chieh Chen" userId="1b5492c5e5af8eb1" providerId="LiveId" clId="{950DA990-E7DF-4CF7-8E82-D3261709C00F}" dt="2024-09-22T06:04:46.420" v="74" actId="164"/>
          <ac:spMkLst>
            <pc:docMk/>
            <pc:sldMk cId="1418088375" sldId="405"/>
            <ac:spMk id="17" creationId="{906ECCA7-91D6-B959-DC22-814981BE8BDC}"/>
          </ac:spMkLst>
        </pc:spChg>
        <pc:spChg chg="add mod topLvl">
          <ac:chgData name="Chieh Chen" userId="1b5492c5e5af8eb1" providerId="LiveId" clId="{950DA990-E7DF-4CF7-8E82-D3261709C00F}" dt="2024-09-22T06:05:13.115" v="77" actId="207"/>
          <ac:spMkLst>
            <pc:docMk/>
            <pc:sldMk cId="1418088375" sldId="405"/>
            <ac:spMk id="18" creationId="{34E86994-7047-7D9C-4598-1040347B42BB}"/>
          </ac:spMkLst>
        </pc:spChg>
        <pc:spChg chg="mod">
          <ac:chgData name="Chieh Chen" userId="1b5492c5e5af8eb1" providerId="LiveId" clId="{950DA990-E7DF-4CF7-8E82-D3261709C00F}" dt="2024-09-22T06:03:55.487" v="68" actId="207"/>
          <ac:spMkLst>
            <pc:docMk/>
            <pc:sldMk cId="1418088375" sldId="405"/>
            <ac:spMk id="22" creationId="{0457CC42-89A9-E91D-F471-8290A58FA940}"/>
          </ac:spMkLst>
        </pc:spChg>
        <pc:spChg chg="mod">
          <ac:chgData name="Chieh Chen" userId="1b5492c5e5af8eb1" providerId="LiveId" clId="{950DA990-E7DF-4CF7-8E82-D3261709C00F}" dt="2024-09-22T06:03:55.487" v="68" actId="207"/>
          <ac:spMkLst>
            <pc:docMk/>
            <pc:sldMk cId="1418088375" sldId="405"/>
            <ac:spMk id="23" creationId="{FF9D0C07-85AD-050F-6611-E4C4D3918138}"/>
          </ac:spMkLst>
        </pc:spChg>
        <pc:spChg chg="mod">
          <ac:chgData name="Chieh Chen" userId="1b5492c5e5af8eb1" providerId="LiveId" clId="{950DA990-E7DF-4CF7-8E82-D3261709C00F}" dt="2024-09-22T06:03:47.114" v="66"/>
          <ac:spMkLst>
            <pc:docMk/>
            <pc:sldMk cId="1418088375" sldId="405"/>
            <ac:spMk id="24" creationId="{68715551-F992-D5EA-CF46-7A44405FB0B7}"/>
          </ac:spMkLst>
        </pc:spChg>
        <pc:spChg chg="mod">
          <ac:chgData name="Chieh Chen" userId="1b5492c5e5af8eb1" providerId="LiveId" clId="{950DA990-E7DF-4CF7-8E82-D3261709C00F}" dt="2024-09-22T06:03:55.487" v="68" actId="207"/>
          <ac:spMkLst>
            <pc:docMk/>
            <pc:sldMk cId="1418088375" sldId="405"/>
            <ac:spMk id="25" creationId="{44FE97E8-5E4F-59EB-569D-72BC4EA96E45}"/>
          </ac:spMkLst>
        </pc:spChg>
        <pc:spChg chg="mod">
          <ac:chgData name="Chieh Chen" userId="1b5492c5e5af8eb1" providerId="LiveId" clId="{950DA990-E7DF-4CF7-8E82-D3261709C00F}" dt="2024-09-22T06:05:31.650" v="80" actId="207"/>
          <ac:spMkLst>
            <pc:docMk/>
            <pc:sldMk cId="1418088375" sldId="405"/>
            <ac:spMk id="28" creationId="{1E195618-725F-0F36-E856-697A805420C9}"/>
          </ac:spMkLst>
        </pc:spChg>
        <pc:spChg chg="mod">
          <ac:chgData name="Chieh Chen" userId="1b5492c5e5af8eb1" providerId="LiveId" clId="{950DA990-E7DF-4CF7-8E82-D3261709C00F}" dt="2024-09-22T06:05:31.650" v="80" actId="207"/>
          <ac:spMkLst>
            <pc:docMk/>
            <pc:sldMk cId="1418088375" sldId="405"/>
            <ac:spMk id="29" creationId="{C5F05564-E640-EE7E-BD7C-62DB4F481DA9}"/>
          </ac:spMkLst>
        </pc:spChg>
        <pc:spChg chg="mod">
          <ac:chgData name="Chieh Chen" userId="1b5492c5e5af8eb1" providerId="LiveId" clId="{950DA990-E7DF-4CF7-8E82-D3261709C00F}" dt="2024-09-22T06:05:31.650" v="80" actId="207"/>
          <ac:spMkLst>
            <pc:docMk/>
            <pc:sldMk cId="1418088375" sldId="405"/>
            <ac:spMk id="30" creationId="{8DA2F975-AD8A-F342-B089-3DB3176576DD}"/>
          </ac:spMkLst>
        </pc:spChg>
        <pc:spChg chg="mod">
          <ac:chgData name="Chieh Chen" userId="1b5492c5e5af8eb1" providerId="LiveId" clId="{950DA990-E7DF-4CF7-8E82-D3261709C00F}" dt="2024-09-22T06:05:31.650" v="80" actId="207"/>
          <ac:spMkLst>
            <pc:docMk/>
            <pc:sldMk cId="1418088375" sldId="405"/>
            <ac:spMk id="31" creationId="{1F9B5B1D-869C-53C7-8BAD-3D1E47642AE4}"/>
          </ac:spMkLst>
        </pc:spChg>
        <pc:spChg chg="add mod">
          <ac:chgData name="Chieh Chen" userId="1b5492c5e5af8eb1" providerId="LiveId" clId="{950DA990-E7DF-4CF7-8E82-D3261709C00F}" dt="2024-09-22T06:07:21.151" v="92" actId="1076"/>
          <ac:spMkLst>
            <pc:docMk/>
            <pc:sldMk cId="1418088375" sldId="405"/>
            <ac:spMk id="32" creationId="{1B5792D1-265B-E039-2E5C-92BD07000087}"/>
          </ac:spMkLst>
        </pc:spChg>
        <pc:spChg chg="add mod">
          <ac:chgData name="Chieh Chen" userId="1b5492c5e5af8eb1" providerId="LiveId" clId="{950DA990-E7DF-4CF7-8E82-D3261709C00F}" dt="2024-09-22T06:07:30.727" v="96" actId="1076"/>
          <ac:spMkLst>
            <pc:docMk/>
            <pc:sldMk cId="1418088375" sldId="405"/>
            <ac:spMk id="33" creationId="{E7EE26A5-AB9B-A120-8AD2-B9A30FB48929}"/>
          </ac:spMkLst>
        </pc:spChg>
        <pc:spChg chg="add mod">
          <ac:chgData name="Chieh Chen" userId="1b5492c5e5af8eb1" providerId="LiveId" clId="{950DA990-E7DF-4CF7-8E82-D3261709C00F}" dt="2024-09-22T06:11:29.138" v="184" actId="122"/>
          <ac:spMkLst>
            <pc:docMk/>
            <pc:sldMk cId="1418088375" sldId="405"/>
            <ac:spMk id="41" creationId="{50E1BF7A-A697-0BAF-D4D2-35B2EEE5E715}"/>
          </ac:spMkLst>
        </pc:spChg>
        <pc:spChg chg="add mod">
          <ac:chgData name="Chieh Chen" userId="1b5492c5e5af8eb1" providerId="LiveId" clId="{950DA990-E7DF-4CF7-8E82-D3261709C00F}" dt="2024-09-22T06:13:28.782" v="222" actId="1076"/>
          <ac:spMkLst>
            <pc:docMk/>
            <pc:sldMk cId="1418088375" sldId="405"/>
            <ac:spMk id="42" creationId="{40ED93CA-D267-41F7-82D9-E6D9562F5771}"/>
          </ac:spMkLst>
        </pc:spChg>
        <pc:spChg chg="add mod">
          <ac:chgData name="Chieh Chen" userId="1b5492c5e5af8eb1" providerId="LiveId" clId="{950DA990-E7DF-4CF7-8E82-D3261709C00F}" dt="2024-09-22T06:11:17.711" v="180" actId="1076"/>
          <ac:spMkLst>
            <pc:docMk/>
            <pc:sldMk cId="1418088375" sldId="405"/>
            <ac:spMk id="43" creationId="{1FE2F4E5-FD3D-6B1A-5B7E-93526F05F59B}"/>
          </ac:spMkLst>
        </pc:spChg>
        <pc:spChg chg="add mod">
          <ac:chgData name="Chieh Chen" userId="1b5492c5e5af8eb1" providerId="LiveId" clId="{950DA990-E7DF-4CF7-8E82-D3261709C00F}" dt="2024-09-22T06:11:52.844" v="204" actId="1076"/>
          <ac:spMkLst>
            <pc:docMk/>
            <pc:sldMk cId="1418088375" sldId="405"/>
            <ac:spMk id="44" creationId="{AB8D1042-1D39-8611-03FC-136A57EF6553}"/>
          </ac:spMkLst>
        </pc:spChg>
        <pc:spChg chg="add del mod">
          <ac:chgData name="Chieh Chen" userId="1b5492c5e5af8eb1" providerId="LiveId" clId="{950DA990-E7DF-4CF7-8E82-D3261709C00F}" dt="2024-09-22T06:18:58.891" v="327" actId="478"/>
          <ac:spMkLst>
            <pc:docMk/>
            <pc:sldMk cId="1418088375" sldId="405"/>
            <ac:spMk id="45" creationId="{ECB5D954-7E81-F58F-0F7F-A232D49336B7}"/>
          </ac:spMkLst>
        </pc:spChg>
        <pc:spChg chg="add mod">
          <ac:chgData name="Chieh Chen" userId="1b5492c5e5af8eb1" providerId="LiveId" clId="{950DA990-E7DF-4CF7-8E82-D3261709C00F}" dt="2024-09-22T06:12:46.131" v="212" actId="207"/>
          <ac:spMkLst>
            <pc:docMk/>
            <pc:sldMk cId="1418088375" sldId="405"/>
            <ac:spMk id="46" creationId="{14A0DD3B-E503-696F-F269-98BDC4662F24}"/>
          </ac:spMkLst>
        </pc:spChg>
        <pc:spChg chg="add mod">
          <ac:chgData name="Chieh Chen" userId="1b5492c5e5af8eb1" providerId="LiveId" clId="{950DA990-E7DF-4CF7-8E82-D3261709C00F}" dt="2024-09-22T06:13:46.115" v="237" actId="1076"/>
          <ac:spMkLst>
            <pc:docMk/>
            <pc:sldMk cId="1418088375" sldId="405"/>
            <ac:spMk id="53" creationId="{A32D9786-264C-CC44-6D09-76311E79B1E8}"/>
          </ac:spMkLst>
        </pc:spChg>
        <pc:spChg chg="add mod">
          <ac:chgData name="Chieh Chen" userId="1b5492c5e5af8eb1" providerId="LiveId" clId="{950DA990-E7DF-4CF7-8E82-D3261709C00F}" dt="2024-09-22T06:14:58.825" v="244" actId="208"/>
          <ac:spMkLst>
            <pc:docMk/>
            <pc:sldMk cId="1418088375" sldId="405"/>
            <ac:spMk id="54" creationId="{DC9A243E-BB21-1CFC-CDF1-F3CAC488B841}"/>
          </ac:spMkLst>
        </pc:spChg>
        <pc:spChg chg="add mod">
          <ac:chgData name="Chieh Chen" userId="1b5492c5e5af8eb1" providerId="LiveId" clId="{950DA990-E7DF-4CF7-8E82-D3261709C00F}" dt="2024-09-22T06:15:23.557" v="260" actId="1076"/>
          <ac:spMkLst>
            <pc:docMk/>
            <pc:sldMk cId="1418088375" sldId="405"/>
            <ac:spMk id="55" creationId="{2097AE3A-58F0-1111-FACE-01DE64D13ED3}"/>
          </ac:spMkLst>
        </pc:spChg>
        <pc:spChg chg="add mod">
          <ac:chgData name="Chieh Chen" userId="1b5492c5e5af8eb1" providerId="LiveId" clId="{950DA990-E7DF-4CF7-8E82-D3261709C00F}" dt="2024-09-22T06:18:49.237" v="324" actId="207"/>
          <ac:spMkLst>
            <pc:docMk/>
            <pc:sldMk cId="1418088375" sldId="405"/>
            <ac:spMk id="59" creationId="{B263B60C-C5AA-8098-E678-24AC56E97E54}"/>
          </ac:spMkLst>
        </pc:spChg>
        <pc:spChg chg="add mod">
          <ac:chgData name="Chieh Chen" userId="1b5492c5e5af8eb1" providerId="LiveId" clId="{950DA990-E7DF-4CF7-8E82-D3261709C00F}" dt="2024-09-22T06:19:05.698" v="329" actId="1076"/>
          <ac:spMkLst>
            <pc:docMk/>
            <pc:sldMk cId="1418088375" sldId="405"/>
            <ac:spMk id="60" creationId="{84B75271-6A39-AC62-E5B7-E2E9B273D25F}"/>
          </ac:spMkLst>
        </pc:spChg>
        <pc:grpChg chg="add del mod">
          <ac:chgData name="Chieh Chen" userId="1b5492c5e5af8eb1" providerId="LiveId" clId="{950DA990-E7DF-4CF7-8E82-D3261709C00F}" dt="2024-09-22T06:03:10.975" v="64" actId="165"/>
          <ac:grpSpMkLst>
            <pc:docMk/>
            <pc:sldMk cId="1418088375" sldId="405"/>
            <ac:grpSpMk id="19" creationId="{B1956094-C56F-D12F-68F9-A28C979740BC}"/>
          </ac:grpSpMkLst>
        </pc:grpChg>
        <pc:grpChg chg="add mod">
          <ac:chgData name="Chieh Chen" userId="1b5492c5e5af8eb1" providerId="LiveId" clId="{950DA990-E7DF-4CF7-8E82-D3261709C00F}" dt="2024-09-22T06:06:19.545" v="86" actId="1076"/>
          <ac:grpSpMkLst>
            <pc:docMk/>
            <pc:sldMk cId="1418088375" sldId="405"/>
            <ac:grpSpMk id="20" creationId="{73F39949-798D-5794-70E2-05D76539898C}"/>
          </ac:grpSpMkLst>
        </pc:grpChg>
        <pc:grpChg chg="add mod">
          <ac:chgData name="Chieh Chen" userId="1b5492c5e5af8eb1" providerId="LiveId" clId="{950DA990-E7DF-4CF7-8E82-D3261709C00F}" dt="2024-09-22T06:06:19.545" v="86" actId="1076"/>
          <ac:grpSpMkLst>
            <pc:docMk/>
            <pc:sldMk cId="1418088375" sldId="405"/>
            <ac:grpSpMk id="21" creationId="{0698D54E-6132-0811-154D-A3C4415D5B79}"/>
          </ac:grpSpMkLst>
        </pc:grpChg>
        <pc:grpChg chg="add mod">
          <ac:chgData name="Chieh Chen" userId="1b5492c5e5af8eb1" providerId="LiveId" clId="{950DA990-E7DF-4CF7-8E82-D3261709C00F}" dt="2024-09-22T06:06:19.545" v="86" actId="1076"/>
          <ac:grpSpMkLst>
            <pc:docMk/>
            <pc:sldMk cId="1418088375" sldId="405"/>
            <ac:grpSpMk id="26" creationId="{16444CD9-6C99-4895-226B-A066BB83C37E}"/>
          </ac:grpSpMkLst>
        </pc:grpChg>
        <pc:grpChg chg="add mod">
          <ac:chgData name="Chieh Chen" userId="1b5492c5e5af8eb1" providerId="LiveId" clId="{950DA990-E7DF-4CF7-8E82-D3261709C00F}" dt="2024-09-22T06:20:06.566" v="346" actId="1076"/>
          <ac:grpSpMkLst>
            <pc:docMk/>
            <pc:sldMk cId="1418088375" sldId="405"/>
            <ac:grpSpMk id="27" creationId="{9DE7DFCE-10E2-4C60-9D82-61E30784379A}"/>
          </ac:grpSpMkLst>
        </pc:grpChg>
        <pc:cxnChg chg="add mod">
          <ac:chgData name="Chieh Chen" userId="1b5492c5e5af8eb1" providerId="LiveId" clId="{950DA990-E7DF-4CF7-8E82-D3261709C00F}" dt="2024-09-22T06:08:42.807" v="110" actId="14100"/>
          <ac:cxnSpMkLst>
            <pc:docMk/>
            <pc:sldMk cId="1418088375" sldId="405"/>
            <ac:cxnSpMk id="35" creationId="{B5F78B55-A6D4-551A-D8FF-DB278CA78343}"/>
          </ac:cxnSpMkLst>
        </pc:cxnChg>
        <pc:cxnChg chg="add mod">
          <ac:chgData name="Chieh Chen" userId="1b5492c5e5af8eb1" providerId="LiveId" clId="{950DA990-E7DF-4CF7-8E82-D3261709C00F}" dt="2024-09-22T06:08:11.595" v="102" actId="14100"/>
          <ac:cxnSpMkLst>
            <pc:docMk/>
            <pc:sldMk cId="1418088375" sldId="405"/>
            <ac:cxnSpMk id="37" creationId="{DA5FE72E-F1C6-013D-2BC8-08370F1EC269}"/>
          </ac:cxnSpMkLst>
        </pc:cxnChg>
        <pc:cxnChg chg="add mod">
          <ac:chgData name="Chieh Chen" userId="1b5492c5e5af8eb1" providerId="LiveId" clId="{950DA990-E7DF-4CF7-8E82-D3261709C00F}" dt="2024-09-22T06:20:24.925" v="347" actId="14100"/>
          <ac:cxnSpMkLst>
            <pc:docMk/>
            <pc:sldMk cId="1418088375" sldId="405"/>
            <ac:cxnSpMk id="47" creationId="{FE789982-0D33-341B-5BE8-AD08141316F8}"/>
          </ac:cxnSpMkLst>
        </pc:cxnChg>
        <pc:cxnChg chg="add mod">
          <ac:chgData name="Chieh Chen" userId="1b5492c5e5af8eb1" providerId="LiveId" clId="{950DA990-E7DF-4CF7-8E82-D3261709C00F}" dt="2024-09-22T06:12:55.754" v="215"/>
          <ac:cxnSpMkLst>
            <pc:docMk/>
            <pc:sldMk cId="1418088375" sldId="405"/>
            <ac:cxnSpMk id="48" creationId="{5C0AFBFB-8425-9F2D-C204-6EFBC258FACD}"/>
          </ac:cxnSpMkLst>
        </pc:cxnChg>
        <pc:cxnChg chg="add mod">
          <ac:chgData name="Chieh Chen" userId="1b5492c5e5af8eb1" providerId="LiveId" clId="{950DA990-E7DF-4CF7-8E82-D3261709C00F}" dt="2024-09-22T06:20:32.784" v="348" actId="14100"/>
          <ac:cxnSpMkLst>
            <pc:docMk/>
            <pc:sldMk cId="1418088375" sldId="405"/>
            <ac:cxnSpMk id="50" creationId="{5A862AF9-4873-C887-D1ED-253ABFC4F123}"/>
          </ac:cxnSpMkLst>
        </pc:cxnChg>
        <pc:cxnChg chg="add mod">
          <ac:chgData name="Chieh Chen" userId="1b5492c5e5af8eb1" providerId="LiveId" clId="{950DA990-E7DF-4CF7-8E82-D3261709C00F}" dt="2024-09-22T06:19:28.281" v="332" actId="14100"/>
          <ac:cxnSpMkLst>
            <pc:docMk/>
            <pc:sldMk cId="1418088375" sldId="405"/>
            <ac:cxnSpMk id="57" creationId="{1B3F9192-2167-4D80-0BA1-C34C978FB189}"/>
          </ac:cxnSpMkLst>
        </pc:cxnChg>
        <pc:cxnChg chg="add mod">
          <ac:chgData name="Chieh Chen" userId="1b5492c5e5af8eb1" providerId="LiveId" clId="{950DA990-E7DF-4CF7-8E82-D3261709C00F}" dt="2024-09-22T06:19:41.274" v="335" actId="14100"/>
          <ac:cxnSpMkLst>
            <pc:docMk/>
            <pc:sldMk cId="1418088375" sldId="405"/>
            <ac:cxnSpMk id="58" creationId="{E6DFD1B8-E4D1-8ADE-4F16-FB0A5D6B158B}"/>
          </ac:cxnSpMkLst>
        </pc:cxnChg>
        <pc:cxnChg chg="add mod">
          <ac:chgData name="Chieh Chen" userId="1b5492c5e5af8eb1" providerId="LiveId" clId="{950DA990-E7DF-4CF7-8E82-D3261709C00F}" dt="2024-09-22T06:21:01.023" v="351" actId="14100"/>
          <ac:cxnSpMkLst>
            <pc:docMk/>
            <pc:sldMk cId="1418088375" sldId="405"/>
            <ac:cxnSpMk id="69" creationId="{09E57C8F-D0D4-50B5-6992-36BCED09E7B7}"/>
          </ac:cxnSpMkLst>
        </pc:cxnChg>
      </pc:sldChg>
      <pc:sldChg chg="new del">
        <pc:chgData name="Chieh Chen" userId="1b5492c5e5af8eb1" providerId="LiveId" clId="{950DA990-E7DF-4CF7-8E82-D3261709C00F}" dt="2024-09-22T05:56:30.552" v="1" actId="680"/>
        <pc:sldMkLst>
          <pc:docMk/>
          <pc:sldMk cId="1829005601" sldId="405"/>
        </pc:sldMkLst>
      </pc:sldChg>
      <pc:sldChg chg="addSp delSp modSp new mod">
        <pc:chgData name="Chieh Chen" userId="1b5492c5e5af8eb1" providerId="LiveId" clId="{950DA990-E7DF-4CF7-8E82-D3261709C00F}" dt="2024-09-22T06:32:31.260" v="618" actId="1076"/>
        <pc:sldMkLst>
          <pc:docMk/>
          <pc:sldMk cId="2225253760" sldId="406"/>
        </pc:sldMkLst>
        <pc:spChg chg="add del mod">
          <ac:chgData name="Chieh Chen" userId="1b5492c5e5af8eb1" providerId="LiveId" clId="{950DA990-E7DF-4CF7-8E82-D3261709C00F}" dt="2024-09-22T06:22:03.856" v="381" actId="478"/>
          <ac:spMkLst>
            <pc:docMk/>
            <pc:sldMk cId="2225253760" sldId="406"/>
            <ac:spMk id="2" creationId="{11A1C218-057E-AC51-17AC-1157F37ACE0E}"/>
          </ac:spMkLst>
        </pc:spChg>
        <pc:spChg chg="add mod">
          <ac:chgData name="Chieh Chen" userId="1b5492c5e5af8eb1" providerId="LiveId" clId="{950DA990-E7DF-4CF7-8E82-D3261709C00F}" dt="2024-09-22T06:28:42.617" v="567" actId="1076"/>
          <ac:spMkLst>
            <pc:docMk/>
            <pc:sldMk cId="2225253760" sldId="406"/>
            <ac:spMk id="3" creationId="{F31E7EA0-2623-BCDC-7716-93D596F2745B}"/>
          </ac:spMkLst>
        </pc:spChg>
        <pc:spChg chg="add del mod">
          <ac:chgData name="Chieh Chen" userId="1b5492c5e5af8eb1" providerId="LiveId" clId="{950DA990-E7DF-4CF7-8E82-D3261709C00F}" dt="2024-09-22T06:21:59.805" v="379" actId="478"/>
          <ac:spMkLst>
            <pc:docMk/>
            <pc:sldMk cId="2225253760" sldId="406"/>
            <ac:spMk id="4" creationId="{AD26E942-8794-BB1D-6D0D-95F7D5CFC96A}"/>
          </ac:spMkLst>
        </pc:spChg>
        <pc:spChg chg="add mod">
          <ac:chgData name="Chieh Chen" userId="1b5492c5e5af8eb1" providerId="LiveId" clId="{950DA990-E7DF-4CF7-8E82-D3261709C00F}" dt="2024-09-22T06:28:42.617" v="567" actId="1076"/>
          <ac:spMkLst>
            <pc:docMk/>
            <pc:sldMk cId="2225253760" sldId="406"/>
            <ac:spMk id="5" creationId="{A41AE093-AB68-ED8B-FD20-089E2F10469A}"/>
          </ac:spMkLst>
        </pc:spChg>
        <pc:spChg chg="add del mod">
          <ac:chgData name="Chieh Chen" userId="1b5492c5e5af8eb1" providerId="LiveId" clId="{950DA990-E7DF-4CF7-8E82-D3261709C00F}" dt="2024-09-22T06:22:52.251" v="420" actId="478"/>
          <ac:spMkLst>
            <pc:docMk/>
            <pc:sldMk cId="2225253760" sldId="406"/>
            <ac:spMk id="6" creationId="{C62E0B96-DCC3-6B6C-4B01-E900C129D3AB}"/>
          </ac:spMkLst>
        </pc:spChg>
        <pc:spChg chg="add mod">
          <ac:chgData name="Chieh Chen" userId="1b5492c5e5af8eb1" providerId="LiveId" clId="{950DA990-E7DF-4CF7-8E82-D3261709C00F}" dt="2024-09-22T06:28:42.617" v="567" actId="1076"/>
          <ac:spMkLst>
            <pc:docMk/>
            <pc:sldMk cId="2225253760" sldId="406"/>
            <ac:spMk id="7" creationId="{8239DD0B-8D24-B5DB-6004-6D731119338A}"/>
          </ac:spMkLst>
        </pc:spChg>
        <pc:spChg chg="add mod">
          <ac:chgData name="Chieh Chen" userId="1b5492c5e5af8eb1" providerId="LiveId" clId="{950DA990-E7DF-4CF7-8E82-D3261709C00F}" dt="2024-09-22T06:28:42.617" v="567" actId="1076"/>
          <ac:spMkLst>
            <pc:docMk/>
            <pc:sldMk cId="2225253760" sldId="406"/>
            <ac:spMk id="8" creationId="{CA5AFD5F-368D-0823-C366-8AE112D1AE2D}"/>
          </ac:spMkLst>
        </pc:spChg>
        <pc:spChg chg="add mod">
          <ac:chgData name="Chieh Chen" userId="1b5492c5e5af8eb1" providerId="LiveId" clId="{950DA990-E7DF-4CF7-8E82-D3261709C00F}" dt="2024-09-22T06:28:42.617" v="567" actId="1076"/>
          <ac:spMkLst>
            <pc:docMk/>
            <pc:sldMk cId="2225253760" sldId="406"/>
            <ac:spMk id="9" creationId="{9BE302CB-671E-A635-CDBA-1B05AC1D3D6C}"/>
          </ac:spMkLst>
        </pc:spChg>
        <pc:spChg chg="add mod">
          <ac:chgData name="Chieh Chen" userId="1b5492c5e5af8eb1" providerId="LiveId" clId="{950DA990-E7DF-4CF7-8E82-D3261709C00F}" dt="2024-09-22T06:28:42.617" v="567" actId="1076"/>
          <ac:spMkLst>
            <pc:docMk/>
            <pc:sldMk cId="2225253760" sldId="406"/>
            <ac:spMk id="10" creationId="{820EBC70-FB75-16B5-E99B-CBEF72DBE97B}"/>
          </ac:spMkLst>
        </pc:spChg>
        <pc:spChg chg="add mod">
          <ac:chgData name="Chieh Chen" userId="1b5492c5e5af8eb1" providerId="LiveId" clId="{950DA990-E7DF-4CF7-8E82-D3261709C00F}" dt="2024-09-22T06:28:42.617" v="567" actId="1076"/>
          <ac:spMkLst>
            <pc:docMk/>
            <pc:sldMk cId="2225253760" sldId="406"/>
            <ac:spMk id="25" creationId="{0284B85D-BCFA-8952-577E-9180D3B62F74}"/>
          </ac:spMkLst>
        </pc:spChg>
        <pc:spChg chg="add mod">
          <ac:chgData name="Chieh Chen" userId="1b5492c5e5af8eb1" providerId="LiveId" clId="{950DA990-E7DF-4CF7-8E82-D3261709C00F}" dt="2024-09-22T06:32:19.857" v="603" actId="1037"/>
          <ac:spMkLst>
            <pc:docMk/>
            <pc:sldMk cId="2225253760" sldId="406"/>
            <ac:spMk id="47" creationId="{23F66D9A-B9FA-03F5-45E6-11897EACEF47}"/>
          </ac:spMkLst>
        </pc:spChg>
        <pc:spChg chg="add mod">
          <ac:chgData name="Chieh Chen" userId="1b5492c5e5af8eb1" providerId="LiveId" clId="{950DA990-E7DF-4CF7-8E82-D3261709C00F}" dt="2024-09-22T06:32:31.260" v="618" actId="1076"/>
          <ac:spMkLst>
            <pc:docMk/>
            <pc:sldMk cId="2225253760" sldId="406"/>
            <ac:spMk id="48" creationId="{19628990-18FE-8F4E-530A-18CFE9D6F7A3}"/>
          </ac:spMkLst>
        </pc:spChg>
        <pc:cxnChg chg="add mod">
          <ac:chgData name="Chieh Chen" userId="1b5492c5e5af8eb1" providerId="LiveId" clId="{950DA990-E7DF-4CF7-8E82-D3261709C00F}" dt="2024-09-22T06:28:42.617" v="567" actId="1076"/>
          <ac:cxnSpMkLst>
            <pc:docMk/>
            <pc:sldMk cId="2225253760" sldId="406"/>
            <ac:cxnSpMk id="12" creationId="{1E85E44C-0FA9-B584-B757-CA4EB6A9ACFA}"/>
          </ac:cxnSpMkLst>
        </pc:cxnChg>
        <pc:cxnChg chg="add mod">
          <ac:chgData name="Chieh Chen" userId="1b5492c5e5af8eb1" providerId="LiveId" clId="{950DA990-E7DF-4CF7-8E82-D3261709C00F}" dt="2024-09-22T06:28:42.617" v="567" actId="1076"/>
          <ac:cxnSpMkLst>
            <pc:docMk/>
            <pc:sldMk cId="2225253760" sldId="406"/>
            <ac:cxnSpMk id="13" creationId="{543F9554-CD47-D87B-BB8A-2EF1B8F2D2F6}"/>
          </ac:cxnSpMkLst>
        </pc:cxnChg>
        <pc:cxnChg chg="add mod">
          <ac:chgData name="Chieh Chen" userId="1b5492c5e5af8eb1" providerId="LiveId" clId="{950DA990-E7DF-4CF7-8E82-D3261709C00F}" dt="2024-09-22T06:28:42.617" v="567" actId="1076"/>
          <ac:cxnSpMkLst>
            <pc:docMk/>
            <pc:sldMk cId="2225253760" sldId="406"/>
            <ac:cxnSpMk id="16" creationId="{73EF3D6B-0742-B4F8-2F86-E60560C1B94E}"/>
          </ac:cxnSpMkLst>
        </pc:cxnChg>
        <pc:cxnChg chg="add mod">
          <ac:chgData name="Chieh Chen" userId="1b5492c5e5af8eb1" providerId="LiveId" clId="{950DA990-E7DF-4CF7-8E82-D3261709C00F}" dt="2024-09-22T06:28:42.617" v="567" actId="1076"/>
          <ac:cxnSpMkLst>
            <pc:docMk/>
            <pc:sldMk cId="2225253760" sldId="406"/>
            <ac:cxnSpMk id="19" creationId="{07C87067-FBBC-9278-477E-1A897D3ACEAA}"/>
          </ac:cxnSpMkLst>
        </pc:cxnChg>
        <pc:cxnChg chg="add mod">
          <ac:chgData name="Chieh Chen" userId="1b5492c5e5af8eb1" providerId="LiveId" clId="{950DA990-E7DF-4CF7-8E82-D3261709C00F}" dt="2024-09-22T06:28:42.617" v="567" actId="1076"/>
          <ac:cxnSpMkLst>
            <pc:docMk/>
            <pc:sldMk cId="2225253760" sldId="406"/>
            <ac:cxnSpMk id="22" creationId="{BF6EEF00-03F7-9FE3-8A87-B44BE766D55A}"/>
          </ac:cxnSpMkLst>
        </pc:cxnChg>
        <pc:cxnChg chg="add mod">
          <ac:chgData name="Chieh Chen" userId="1b5492c5e5af8eb1" providerId="LiveId" clId="{950DA990-E7DF-4CF7-8E82-D3261709C00F}" dt="2024-09-22T06:28:42.617" v="567" actId="1076"/>
          <ac:cxnSpMkLst>
            <pc:docMk/>
            <pc:sldMk cId="2225253760" sldId="406"/>
            <ac:cxnSpMk id="26" creationId="{0B99CEBD-6D36-D76D-3B0E-140A65CE9831}"/>
          </ac:cxnSpMkLst>
        </pc:cxnChg>
        <pc:cxnChg chg="add mod">
          <ac:chgData name="Chieh Chen" userId="1b5492c5e5af8eb1" providerId="LiveId" clId="{950DA990-E7DF-4CF7-8E82-D3261709C00F}" dt="2024-09-22T06:31:40.686" v="572" actId="14100"/>
          <ac:cxnSpMkLst>
            <pc:docMk/>
            <pc:sldMk cId="2225253760" sldId="406"/>
            <ac:cxnSpMk id="42" creationId="{3ABDA926-D3B6-0EC6-3FD0-E3B54376210B}"/>
          </ac:cxnSpMkLst>
        </pc:cxnChg>
        <pc:cxnChg chg="add mod">
          <ac:chgData name="Chieh Chen" userId="1b5492c5e5af8eb1" providerId="LiveId" clId="{950DA990-E7DF-4CF7-8E82-D3261709C00F}" dt="2024-09-22T06:31:49.824" v="575" actId="14100"/>
          <ac:cxnSpMkLst>
            <pc:docMk/>
            <pc:sldMk cId="2225253760" sldId="406"/>
            <ac:cxnSpMk id="44" creationId="{18C0ABE7-CAD2-E809-EF1F-990267378139}"/>
          </ac:cxnSpMkLst>
        </pc:cxnChg>
      </pc:sldChg>
      <pc:sldChg chg="new del">
        <pc:chgData name="Chieh Chen" userId="1b5492c5e5af8eb1" providerId="LiveId" clId="{950DA990-E7DF-4CF7-8E82-D3261709C00F}" dt="2024-09-22T06:10:34.760" v="167" actId="680"/>
        <pc:sldMkLst>
          <pc:docMk/>
          <pc:sldMk cId="3352205314" sldId="4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Source: slide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6232D-BC32-4AB1-B94C-75C8D6E6ED5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98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6232D-BC32-4AB1-B94C-75C8D6E6ED5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9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Source : 2023_DL_Lab1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6232D-BC32-4AB1-B94C-75C8D6E6ED5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0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6232D-BC32-4AB1-B94C-75C8D6E6ED5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1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orvanzhou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OIenNRt2bjg" TargetMode="External"/><Relationship Id="rId4" Type="http://schemas.openxmlformats.org/officeDocument/2006/relationships/hyperlink" Target="https://mofanpy.com/tutorials/machine-learning/torch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t/9a54f52550064f998d346bdff61dd47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92458" y="2094568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/>
              <a:t>Lab1</a:t>
            </a:r>
            <a:br>
              <a:rPr lang="en-US" altLang="zh-TW" dirty="0"/>
            </a:br>
            <a:r>
              <a:rPr lang="en-US" altLang="zh-TW" dirty="0"/>
              <a:t>Backpropagation and Basic </a:t>
            </a:r>
            <a:r>
              <a:rPr lang="en-US" altLang="zh-TW" dirty="0" err="1"/>
              <a:t>Pytorch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087738" cy="1752600"/>
          </a:xfrm>
        </p:spPr>
        <p:txBody>
          <a:bodyPr>
            <a:normAutofit/>
          </a:bodyPr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model/layer.py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4A63A7-B265-4E72-90D5-E22F4886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85" y="1119771"/>
            <a:ext cx="3762362" cy="54784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AA769A6-4D42-4C3F-884E-F9694BE50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44" y="1119771"/>
            <a:ext cx="3027769" cy="54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3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model/network.py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C5BA9D-2903-4758-BA72-A41C58AE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7" y="1128697"/>
            <a:ext cx="6630325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7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Task1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need to be familiar with </a:t>
            </a:r>
            <a:r>
              <a:rPr lang="en-US" altLang="zh-TW" dirty="0" err="1"/>
              <a:t>jupyter</a:t>
            </a:r>
            <a:r>
              <a:rPr lang="en-US" altLang="zh-TW" dirty="0"/>
              <a:t> python and useful library</a:t>
            </a:r>
          </a:p>
          <a:p>
            <a:pPr lvl="1"/>
            <a:r>
              <a:rPr lang="en-US" altLang="zh-TW" dirty="0" err="1"/>
              <a:t>numpy</a:t>
            </a:r>
            <a:r>
              <a:rPr lang="en-US" altLang="zh-TW" dirty="0"/>
              <a:t>, pandas, </a:t>
            </a:r>
            <a:r>
              <a:rPr lang="en-US" altLang="zh-TW" dirty="0" err="1"/>
              <a:t>matplot</a:t>
            </a:r>
            <a:r>
              <a:rPr lang="en-US" altLang="zh-TW" dirty="0"/>
              <a:t>, </a:t>
            </a:r>
            <a:r>
              <a:rPr lang="en-US" altLang="zh-TW" dirty="0" err="1"/>
              <a:t>etc</a:t>
            </a:r>
            <a:r>
              <a:rPr lang="en-US" altLang="zh-TW"/>
              <a:t>…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you are not familiar with python, I strongly recommend you to see </a:t>
            </a:r>
            <a:r>
              <a:rPr lang="zh-TW" altLang="en-US" dirty="0"/>
              <a:t>莫凡</a:t>
            </a:r>
            <a:r>
              <a:rPr lang="en-US" altLang="zh-TW" dirty="0"/>
              <a:t>’s python tutorial. (or other online materials)</a:t>
            </a:r>
          </a:p>
          <a:p>
            <a:pPr lvl="1"/>
            <a:r>
              <a:rPr lang="en-US" altLang="zh-TW" dirty="0">
                <a:hlinkClick r:id="rId3"/>
              </a:rPr>
              <a:t>https://morvanzhou.github.io/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56" y="3977988"/>
            <a:ext cx="3223113" cy="23624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425" y="4030664"/>
            <a:ext cx="3295650" cy="2095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503" y="4211495"/>
            <a:ext cx="3171825" cy="18954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8F73FD0-4C6F-42E0-B4F1-F3DC6854D399}"/>
              </a:ext>
            </a:extLst>
          </p:cNvPr>
          <p:cNvSpPr txBox="1"/>
          <p:nvPr/>
        </p:nvSpPr>
        <p:spPr>
          <a:xfrm>
            <a:off x="236669" y="6583362"/>
            <a:ext cx="23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Source: 2023_DL_Lab1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614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Backpropagation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Dataset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Task1</a:t>
            </a:r>
          </a:p>
          <a:p>
            <a:r>
              <a:rPr lang="en-US" altLang="zh-TW" dirty="0"/>
              <a:t>Task2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Rules</a:t>
            </a:r>
          </a:p>
          <a:p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9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B2E8D-9356-4B80-960D-F3F170F1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Task2 – Build neural network using </a:t>
            </a:r>
            <a:r>
              <a:rPr lang="en-US" altLang="zh-TW" dirty="0" err="1"/>
              <a:t>PyTorch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50273F-565C-4C53-8CE3-E4AFBF2E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Lab1_task2.ipynb</a:t>
            </a:r>
          </a:p>
          <a:p>
            <a:pPr lvl="1"/>
            <a:r>
              <a:rPr lang="en-US" altLang="zh-TW" dirty="0"/>
              <a:t>You need to rewrite the network you built in Task 1 using </a:t>
            </a:r>
            <a:r>
              <a:rPr lang="en-US" altLang="zh-TW" dirty="0" err="1"/>
              <a:t>PyTorch</a:t>
            </a:r>
            <a:endParaRPr lang="en-US" altLang="zh-TW" dirty="0"/>
          </a:p>
          <a:p>
            <a:pPr lvl="1"/>
            <a:r>
              <a:rPr lang="en-US" altLang="zh-TW" dirty="0"/>
              <a:t>The settings for training have been written by TA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Network should be the same as Task 1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You may only use </a:t>
            </a:r>
            <a:r>
              <a:rPr lang="en-US" altLang="zh-TW" sz="2400" dirty="0" err="1">
                <a:solidFill>
                  <a:srgbClr val="FF0000"/>
                </a:solidFill>
              </a:rPr>
              <a:t>pytorch</a:t>
            </a:r>
            <a:r>
              <a:rPr lang="en-US" altLang="zh-TW" sz="2400" dirty="0">
                <a:solidFill>
                  <a:srgbClr val="FF0000"/>
                </a:solidFill>
              </a:rPr>
              <a:t> in Task 2</a:t>
            </a:r>
          </a:p>
        </p:txBody>
      </p:sp>
    </p:spTree>
    <p:extLst>
      <p:ext uri="{BB962C8B-B14F-4D97-AF65-F5344CB8AC3E}">
        <p14:creationId xmlns:p14="http://schemas.microsoft.com/office/powerpoint/2010/main" val="416990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46E40-F2A0-4257-A8CD-E12F0A1F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Task2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A2DCC5-5D11-4047-ABA6-196BB426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00" y="4060626"/>
            <a:ext cx="3968519" cy="16086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DB6A10F-0EB0-46EB-8806-4399850D9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31" y="1544473"/>
            <a:ext cx="6105605" cy="41248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9D68C9D-AA65-4F9E-AFF1-F5EFD6A72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00" y="1517166"/>
            <a:ext cx="3968519" cy="16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PyTorch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92988"/>
            <a:ext cx="10972800" cy="5054617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Official tutorial</a:t>
            </a:r>
          </a:p>
          <a:p>
            <a:pPr lvl="1"/>
            <a:r>
              <a:rPr lang="en-US" altLang="zh-TW" sz="2400" dirty="0">
                <a:hlinkClick r:id="rId3"/>
              </a:rPr>
              <a:t>https://pytorch.org/tutorials/</a:t>
            </a:r>
            <a:endParaRPr lang="en-US" altLang="zh-TW" dirty="0"/>
          </a:p>
          <a:p>
            <a:r>
              <a:rPr lang="zh-TW" altLang="en-US" dirty="0"/>
              <a:t>莫凡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https://mofanpy.com/tutorials/machine-learning/torch/</a:t>
            </a:r>
            <a:endParaRPr lang="en-US" altLang="zh-TW" dirty="0"/>
          </a:p>
          <a:p>
            <a:r>
              <a:rPr lang="en-US" altLang="zh-TW" sz="2800" dirty="0" err="1"/>
              <a:t>AssemblyAI</a:t>
            </a:r>
            <a:r>
              <a:rPr lang="en-US" altLang="zh-TW" sz="2800" dirty="0"/>
              <a:t> </a:t>
            </a:r>
            <a:r>
              <a:rPr lang="en-US" altLang="zh-TW" dirty="0"/>
              <a:t>- </a:t>
            </a:r>
            <a:r>
              <a:rPr lang="en-US" altLang="zh-TW" dirty="0" err="1"/>
              <a:t>PyTorch</a:t>
            </a:r>
            <a:r>
              <a:rPr lang="en-US" altLang="zh-TW" dirty="0"/>
              <a:t> Crash Course </a:t>
            </a:r>
          </a:p>
          <a:p>
            <a:pPr lvl="1"/>
            <a:r>
              <a:rPr lang="en-US" altLang="zh-TW" dirty="0">
                <a:hlinkClick r:id="rId5"/>
              </a:rPr>
              <a:t>https://www.youtube.com/watch?v=OIenNRt2bjg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sz="2800" dirty="0"/>
          </a:p>
          <a:p>
            <a:pPr marL="457200" lvl="1" indent="0">
              <a:buNone/>
            </a:pPr>
            <a:endParaRPr lang="en-US" altLang="zh-TW" sz="2500" dirty="0"/>
          </a:p>
          <a:p>
            <a:pPr lvl="1"/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145124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Backpropagation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Dataset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Task1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Task2</a:t>
            </a:r>
          </a:p>
          <a:p>
            <a:r>
              <a:rPr lang="en-US" altLang="zh-TW" dirty="0"/>
              <a:t>Rules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4029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Assignment Regulation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use </a:t>
            </a:r>
            <a:r>
              <a:rPr lang="en-US" altLang="zh-TW" dirty="0">
                <a:solidFill>
                  <a:srgbClr val="FF0000"/>
                </a:solidFill>
              </a:rPr>
              <a:t>Google </a:t>
            </a:r>
            <a:r>
              <a:rPr lang="en-US" altLang="zh-TW" dirty="0" err="1">
                <a:solidFill>
                  <a:srgbClr val="FF0000"/>
                </a:solidFill>
              </a:rPr>
              <a:t>Colab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to finish this lab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Please refer to “Colab_Tutorial_2024.pptx” for further details</a:t>
            </a:r>
          </a:p>
          <a:p>
            <a:r>
              <a:rPr lang="en-US" altLang="zh-TW" dirty="0"/>
              <a:t>You don’t need to use GPU in this lab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88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</a:t>
            </a:r>
            <a:r>
              <a:rPr lang="en-US" altLang="zh-TW" dirty="0" err="1"/>
              <a:t>Kaggle</a:t>
            </a:r>
            <a:r>
              <a:rPr lang="en-US" altLang="zh-TW" dirty="0"/>
              <a:t> competition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Competition URL:</a:t>
            </a:r>
          </a:p>
          <a:p>
            <a:pPr lvl="1"/>
            <a:r>
              <a:rPr lang="en-US" altLang="zh-TW" u="sng" dirty="0">
                <a:hlinkClick r:id="rId2"/>
              </a:rPr>
              <a:t>https://www.kaggle.com/t/9a54f52550064f998d346bdff61dd47c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Upload your test prediction (DL-test-predicted.csv)</a:t>
            </a:r>
          </a:p>
          <a:p>
            <a:pPr lvl="0"/>
            <a:r>
              <a:rPr lang="en-US" altLang="zh-TW" dirty="0">
                <a:solidFill>
                  <a:srgbClr val="FF0000"/>
                </a:solidFill>
              </a:rPr>
              <a:t>Maximum daily submission limit: 20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Change your team name to your student ID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TW" u="sng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B64189-C2DF-4AB5-89B1-B3EA06D01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33" y="2322548"/>
            <a:ext cx="10176734" cy="139464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864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</a:p>
          <a:p>
            <a:r>
              <a:rPr lang="en-US" altLang="zh-TW" dirty="0"/>
              <a:t>Dataset</a:t>
            </a:r>
          </a:p>
          <a:p>
            <a:r>
              <a:rPr lang="en-US" altLang="zh-TW" dirty="0"/>
              <a:t>Task1</a:t>
            </a:r>
          </a:p>
          <a:p>
            <a:r>
              <a:rPr lang="en-US" altLang="zh-TW" dirty="0"/>
              <a:t>Task2</a:t>
            </a:r>
          </a:p>
          <a:p>
            <a:r>
              <a:rPr lang="en-US" altLang="zh-TW" dirty="0"/>
              <a:t>Regulations</a:t>
            </a:r>
          </a:p>
        </p:txBody>
      </p:sp>
    </p:spTree>
    <p:extLst>
      <p:ext uri="{BB962C8B-B14F-4D97-AF65-F5344CB8AC3E}">
        <p14:creationId xmlns:p14="http://schemas.microsoft.com/office/powerpoint/2010/main" val="201922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your team name to </a:t>
            </a:r>
            <a:r>
              <a:rPr lang="en-US" altLang="zh-TW"/>
              <a:t>your student ID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If TA can not find your ID, you will loss 30% of score for this lab directly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BC18CB-699F-4E3A-B354-AF5F3A218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29"/>
          <a:stretch/>
        </p:blipFill>
        <p:spPr>
          <a:xfrm>
            <a:off x="2227367" y="1750120"/>
            <a:ext cx="6873603" cy="44760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639FC8-9521-448E-BF7F-B69B29EF0588}"/>
              </a:ext>
            </a:extLst>
          </p:cNvPr>
          <p:cNvSpPr/>
          <p:nvPr/>
        </p:nvSpPr>
        <p:spPr>
          <a:xfrm>
            <a:off x="2335303" y="5086365"/>
            <a:ext cx="1817149" cy="593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B39868-EC31-412C-81DD-FE538F34C154}"/>
              </a:ext>
            </a:extLst>
          </p:cNvPr>
          <p:cNvSpPr/>
          <p:nvPr/>
        </p:nvSpPr>
        <p:spPr>
          <a:xfrm>
            <a:off x="7024743" y="3272175"/>
            <a:ext cx="480948" cy="48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09116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2 weeks  (2024/9/23 11:59 PM)</a:t>
            </a:r>
          </a:p>
          <a:p>
            <a:r>
              <a:rPr lang="en-US" altLang="zh-TW" dirty="0"/>
              <a:t>You need to submit your </a:t>
            </a:r>
            <a:r>
              <a:rPr lang="en-US" altLang="zh-TW" b="1" dirty="0"/>
              <a:t>code and result </a:t>
            </a:r>
            <a:r>
              <a:rPr lang="en-US" altLang="zh-TW" dirty="0"/>
              <a:t>to New E3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Hand in your code and in the following format (5 files)</a:t>
            </a: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000000"/>
                </a:solidFill>
              </a:rPr>
              <a:t>Lab1_task1_studentid.ipynb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0070C0"/>
                </a:solidFill>
              </a:rPr>
              <a:t>network.py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0070C0"/>
                </a:solidFill>
              </a:rPr>
              <a:t>layer.py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000000"/>
                </a:solidFill>
              </a:rPr>
              <a:t>Lab1_task2_studentid.ipynb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000000"/>
                </a:solidFill>
              </a:rPr>
              <a:t>Lab1_report_studentid.pdf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pPr marL="571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92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</a:p>
          <a:p>
            <a:pPr lvl="1"/>
            <a:r>
              <a:rPr lang="en-US" altLang="zh-TW" dirty="0"/>
              <a:t>Submit your homework to E3 (60%)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Task1 (40%) (validation accuracy should &gt;= 85%, </a:t>
            </a:r>
            <a:r>
              <a:rPr lang="en-US" altLang="zh-TW" sz="2000" dirty="0">
                <a:solidFill>
                  <a:srgbClr val="FF0000"/>
                </a:solidFill>
              </a:rPr>
              <a:t>put the screenshot in your report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Task2 (20%) (validation accuracy should &gt;= 85%, </a:t>
            </a:r>
            <a:r>
              <a:rPr lang="en-US" altLang="zh-TW" sz="2000" dirty="0">
                <a:solidFill>
                  <a:srgbClr val="FF0000"/>
                </a:solidFill>
              </a:rPr>
              <a:t>put the screenshot in your report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/>
              <a:t>Performance (30%) (submit to Kaggle, </a:t>
            </a:r>
            <a:r>
              <a:rPr lang="en-US" altLang="zh-TW" dirty="0">
                <a:solidFill>
                  <a:srgbClr val="FF0000"/>
                </a:solidFill>
              </a:rPr>
              <a:t>test accuracy should &gt;= 82%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The results you upload to Kaggle should be generated only by task1</a:t>
            </a:r>
            <a:endParaRPr lang="en-US" altLang="zh-TW" dirty="0"/>
          </a:p>
          <a:p>
            <a:pPr lvl="1"/>
            <a:r>
              <a:rPr lang="en-US" altLang="zh-TW" dirty="0"/>
              <a:t>Report (10%)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Please do not plagiarize (0 points will be calculated if caught)</a:t>
            </a:r>
          </a:p>
        </p:txBody>
      </p:sp>
    </p:spTree>
    <p:extLst>
      <p:ext uri="{BB962C8B-B14F-4D97-AF65-F5344CB8AC3E}">
        <p14:creationId xmlns:p14="http://schemas.microsoft.com/office/powerpoint/2010/main" val="2850563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improve the accuracy (list your method)</a:t>
            </a:r>
          </a:p>
          <a:p>
            <a:pPr lvl="1"/>
            <a:r>
              <a:rPr lang="en-US" altLang="zh-TW" dirty="0"/>
              <a:t>Your network?</a:t>
            </a:r>
          </a:p>
          <a:p>
            <a:pPr lvl="1"/>
            <a:r>
              <a:rPr lang="en-US" altLang="zh-TW" dirty="0"/>
              <a:t>Loss function?</a:t>
            </a:r>
          </a:p>
          <a:p>
            <a:pPr lvl="1"/>
            <a:r>
              <a:rPr lang="en-US" altLang="zh-TW" dirty="0"/>
              <a:t>Activation function?</a:t>
            </a:r>
          </a:p>
          <a:p>
            <a:pPr lvl="1"/>
            <a:r>
              <a:rPr lang="en-US" altLang="zh-TW" dirty="0"/>
              <a:t>Hyperparameters?</a:t>
            </a:r>
          </a:p>
          <a:p>
            <a:pPr lvl="1"/>
            <a:r>
              <a:rPr lang="en-US" altLang="zh-TW" dirty="0" err="1"/>
              <a:t>Etc</a:t>
            </a:r>
            <a:r>
              <a:rPr lang="en-US" altLang="zh-TW" dirty="0"/>
              <a:t>…</a:t>
            </a:r>
          </a:p>
          <a:p>
            <a:r>
              <a:rPr lang="en-US" altLang="zh-TW" dirty="0"/>
              <a:t>What differences do you find between the results of Task1 and Task2?</a:t>
            </a:r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9932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305796-04A2-2011-D7A0-470972CFD5A0}"/>
              </a:ext>
            </a:extLst>
          </p:cNvPr>
          <p:cNvSpPr/>
          <p:nvPr/>
        </p:nvSpPr>
        <p:spPr>
          <a:xfrm>
            <a:off x="1151357" y="2561253"/>
            <a:ext cx="1735494" cy="17354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3F39949-798D-5794-70E2-05D76539898C}"/>
              </a:ext>
            </a:extLst>
          </p:cNvPr>
          <p:cNvGrpSpPr/>
          <p:nvPr/>
        </p:nvGrpSpPr>
        <p:grpSpPr>
          <a:xfrm>
            <a:off x="3467566" y="2768170"/>
            <a:ext cx="1477346" cy="1477346"/>
            <a:chOff x="3825552" y="2819400"/>
            <a:chExt cx="1477346" cy="147734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FCC9FE9-5D5E-043A-7966-D0FA0B7F8B22}"/>
                </a:ext>
              </a:extLst>
            </p:cNvPr>
            <p:cNvSpPr/>
            <p:nvPr/>
          </p:nvSpPr>
          <p:spPr>
            <a:xfrm>
              <a:off x="3825552" y="2819400"/>
              <a:ext cx="867746" cy="8677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7877EF2-7DC7-8C7C-3EC3-AF0FF656E7A9}"/>
                </a:ext>
              </a:extLst>
            </p:cNvPr>
            <p:cNvSpPr/>
            <p:nvPr/>
          </p:nvSpPr>
          <p:spPr>
            <a:xfrm>
              <a:off x="4282752" y="3276600"/>
              <a:ext cx="867746" cy="8677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ADAD055-3D27-8C24-9FCB-F4F64EFFF628}"/>
                </a:ext>
              </a:extLst>
            </p:cNvPr>
            <p:cNvSpPr txBox="1"/>
            <p:nvPr/>
          </p:nvSpPr>
          <p:spPr>
            <a:xfrm rot="2200879">
              <a:off x="4131246" y="2967481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6BBB7D-3D13-70C8-A798-2893C6F6024C}"/>
                </a:ext>
              </a:extLst>
            </p:cNvPr>
            <p:cNvSpPr/>
            <p:nvPr/>
          </p:nvSpPr>
          <p:spPr>
            <a:xfrm>
              <a:off x="4435152" y="3429000"/>
              <a:ext cx="867746" cy="8677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6444CD9-6C99-4895-226B-A066BB83C37E}"/>
              </a:ext>
            </a:extLst>
          </p:cNvPr>
          <p:cNvGrpSpPr/>
          <p:nvPr/>
        </p:nvGrpSpPr>
        <p:grpSpPr>
          <a:xfrm>
            <a:off x="9559037" y="2814531"/>
            <a:ext cx="1384623" cy="1384623"/>
            <a:chOff x="8322130" y="3184825"/>
            <a:chExt cx="1384623" cy="13846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841E6B0-2B4D-F0AD-2DD4-8E91D237C7B8}"/>
                </a:ext>
              </a:extLst>
            </p:cNvPr>
            <p:cNvSpPr/>
            <p:nvPr/>
          </p:nvSpPr>
          <p:spPr>
            <a:xfrm>
              <a:off x="8322130" y="3184825"/>
              <a:ext cx="470223" cy="4702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034382-F03C-7656-3D1C-4E2BD29D46FB}"/>
                </a:ext>
              </a:extLst>
            </p:cNvPr>
            <p:cNvSpPr/>
            <p:nvPr/>
          </p:nvSpPr>
          <p:spPr>
            <a:xfrm>
              <a:off x="8474530" y="3337225"/>
              <a:ext cx="470223" cy="4702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2A6B228-FACB-E3A3-AF45-9BDF1A2F112C}"/>
                </a:ext>
              </a:extLst>
            </p:cNvPr>
            <p:cNvSpPr/>
            <p:nvPr/>
          </p:nvSpPr>
          <p:spPr>
            <a:xfrm>
              <a:off x="8931730" y="3794425"/>
              <a:ext cx="470223" cy="4702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096D299-83EE-4D57-4C12-DDCFBD2BD8C3}"/>
                </a:ext>
              </a:extLst>
            </p:cNvPr>
            <p:cNvSpPr/>
            <p:nvPr/>
          </p:nvSpPr>
          <p:spPr>
            <a:xfrm>
              <a:off x="9084130" y="3946825"/>
              <a:ext cx="470223" cy="4702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6ECCA7-91D6-B959-DC22-814981BE8BDC}"/>
                </a:ext>
              </a:extLst>
            </p:cNvPr>
            <p:cNvSpPr/>
            <p:nvPr/>
          </p:nvSpPr>
          <p:spPr>
            <a:xfrm>
              <a:off x="9236530" y="4099225"/>
              <a:ext cx="470223" cy="4702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4E86994-7047-7D9C-4598-1040347B42BB}"/>
                </a:ext>
              </a:extLst>
            </p:cNvPr>
            <p:cNvSpPr txBox="1"/>
            <p:nvPr/>
          </p:nvSpPr>
          <p:spPr>
            <a:xfrm rot="2200879">
              <a:off x="8769492" y="354658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698D54E-6132-0811-154D-A3C4415D5B79}"/>
              </a:ext>
            </a:extLst>
          </p:cNvPr>
          <p:cNvGrpSpPr/>
          <p:nvPr/>
        </p:nvGrpSpPr>
        <p:grpSpPr>
          <a:xfrm>
            <a:off x="5525627" y="2768170"/>
            <a:ext cx="1477346" cy="1477346"/>
            <a:chOff x="3825552" y="2819400"/>
            <a:chExt cx="1477346" cy="147734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457CC42-89A9-E91D-F471-8290A58FA940}"/>
                </a:ext>
              </a:extLst>
            </p:cNvPr>
            <p:cNvSpPr/>
            <p:nvPr/>
          </p:nvSpPr>
          <p:spPr>
            <a:xfrm>
              <a:off x="3825552" y="2819400"/>
              <a:ext cx="867746" cy="8677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F9D0C07-85AD-050F-6611-E4C4D3918138}"/>
                </a:ext>
              </a:extLst>
            </p:cNvPr>
            <p:cNvSpPr/>
            <p:nvPr/>
          </p:nvSpPr>
          <p:spPr>
            <a:xfrm>
              <a:off x="4282752" y="3276600"/>
              <a:ext cx="867746" cy="8677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8715551-F992-D5EA-CF46-7A44405FB0B7}"/>
                </a:ext>
              </a:extLst>
            </p:cNvPr>
            <p:cNvSpPr txBox="1"/>
            <p:nvPr/>
          </p:nvSpPr>
          <p:spPr>
            <a:xfrm rot="2200879">
              <a:off x="4131246" y="2967481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FE97E8-5E4F-59EB-569D-72BC4EA96E45}"/>
                </a:ext>
              </a:extLst>
            </p:cNvPr>
            <p:cNvSpPr/>
            <p:nvPr/>
          </p:nvSpPr>
          <p:spPr>
            <a:xfrm>
              <a:off x="4435152" y="3429000"/>
              <a:ext cx="867746" cy="8677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DE7DFCE-10E2-4C60-9D82-61E30784379A}"/>
              </a:ext>
            </a:extLst>
          </p:cNvPr>
          <p:cNvGrpSpPr/>
          <p:nvPr/>
        </p:nvGrpSpPr>
        <p:grpSpPr>
          <a:xfrm>
            <a:off x="7583688" y="2768170"/>
            <a:ext cx="1477346" cy="1477346"/>
            <a:chOff x="3825552" y="2819400"/>
            <a:chExt cx="1477346" cy="147734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E195618-725F-0F36-E856-697A805420C9}"/>
                </a:ext>
              </a:extLst>
            </p:cNvPr>
            <p:cNvSpPr/>
            <p:nvPr/>
          </p:nvSpPr>
          <p:spPr>
            <a:xfrm>
              <a:off x="3825552" y="2819400"/>
              <a:ext cx="867746" cy="86774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5F05564-E640-EE7E-BD7C-62DB4F481DA9}"/>
                </a:ext>
              </a:extLst>
            </p:cNvPr>
            <p:cNvSpPr/>
            <p:nvPr/>
          </p:nvSpPr>
          <p:spPr>
            <a:xfrm>
              <a:off x="4282752" y="3276600"/>
              <a:ext cx="867746" cy="86774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8DA2F975-AD8A-F342-B089-3DB3176576DD}"/>
                </a:ext>
              </a:extLst>
            </p:cNvPr>
            <p:cNvSpPr txBox="1"/>
            <p:nvPr/>
          </p:nvSpPr>
          <p:spPr>
            <a:xfrm rot="2200879">
              <a:off x="4131246" y="2967481"/>
              <a:ext cx="457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F9B5B1D-869C-53C7-8BAD-3D1E47642AE4}"/>
                </a:ext>
              </a:extLst>
            </p:cNvPr>
            <p:cNvSpPr/>
            <p:nvPr/>
          </p:nvSpPr>
          <p:spPr>
            <a:xfrm>
              <a:off x="4435152" y="3429000"/>
              <a:ext cx="867746" cy="86774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1B5792D1-265B-E039-2E5C-92BD07000087}"/>
              </a:ext>
            </a:extLst>
          </p:cNvPr>
          <p:cNvSpPr/>
          <p:nvPr/>
        </p:nvSpPr>
        <p:spPr>
          <a:xfrm>
            <a:off x="1225305" y="2617324"/>
            <a:ext cx="394414" cy="39441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EE26A5-AB9B-A120-8AD2-B9A30FB48929}"/>
              </a:ext>
            </a:extLst>
          </p:cNvPr>
          <p:cNvSpPr/>
          <p:nvPr/>
        </p:nvSpPr>
        <p:spPr>
          <a:xfrm>
            <a:off x="4128463" y="3437154"/>
            <a:ext cx="165814" cy="16581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5F78B55-A6D4-551A-D8FF-DB278CA78343}"/>
              </a:ext>
            </a:extLst>
          </p:cNvPr>
          <p:cNvCxnSpPr>
            <a:cxnSpLocks/>
          </p:cNvCxnSpPr>
          <p:nvPr/>
        </p:nvCxnSpPr>
        <p:spPr>
          <a:xfrm>
            <a:off x="1618037" y="2622792"/>
            <a:ext cx="2515188" cy="817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A5FE72E-F1C6-013D-2BC8-08370F1EC269}"/>
              </a:ext>
            </a:extLst>
          </p:cNvPr>
          <p:cNvCxnSpPr>
            <a:cxnSpLocks/>
          </p:cNvCxnSpPr>
          <p:nvPr/>
        </p:nvCxnSpPr>
        <p:spPr>
          <a:xfrm>
            <a:off x="1619718" y="3011738"/>
            <a:ext cx="2508744" cy="591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0E1BF7A-A697-0BAF-D4D2-35B2EEE5E715}"/>
              </a:ext>
            </a:extLst>
          </p:cNvPr>
          <p:cNvSpPr txBox="1"/>
          <p:nvPr/>
        </p:nvSpPr>
        <p:spPr>
          <a:xfrm>
            <a:off x="1709564" y="210091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0ED93CA-D267-41F7-82D9-E6D9562F5771}"/>
              </a:ext>
            </a:extLst>
          </p:cNvPr>
          <p:cNvSpPr txBox="1"/>
          <p:nvPr/>
        </p:nvSpPr>
        <p:spPr>
          <a:xfrm>
            <a:off x="3752543" y="2317959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FE2F4E5-FD3D-6B1A-5B7E-93526F05F59B}"/>
              </a:ext>
            </a:extLst>
          </p:cNvPr>
          <p:cNvSpPr txBox="1"/>
          <p:nvPr/>
        </p:nvSpPr>
        <p:spPr>
          <a:xfrm>
            <a:off x="5701586" y="2125789"/>
            <a:ext cx="1374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B8D1042-1D39-8611-03FC-136A57EF6553}"/>
              </a:ext>
            </a:extLst>
          </p:cNvPr>
          <p:cNvSpPr txBox="1"/>
          <p:nvPr/>
        </p:nvSpPr>
        <p:spPr>
          <a:xfrm>
            <a:off x="8125947" y="2147081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</a:t>
            </a:r>
          </a:p>
          <a:p>
            <a:pPr algn="ctr"/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4A0DD3B-E503-696F-F269-98BDC4662F24}"/>
              </a:ext>
            </a:extLst>
          </p:cNvPr>
          <p:cNvSpPr/>
          <p:nvPr/>
        </p:nvSpPr>
        <p:spPr>
          <a:xfrm>
            <a:off x="10543125" y="3798619"/>
            <a:ext cx="165423" cy="16542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FE789982-0D33-341B-5BE8-AD08141316F8}"/>
              </a:ext>
            </a:extLst>
          </p:cNvPr>
          <p:cNvCxnSpPr>
            <a:cxnSpLocks/>
          </p:cNvCxnSpPr>
          <p:nvPr/>
        </p:nvCxnSpPr>
        <p:spPr>
          <a:xfrm>
            <a:off x="8439177" y="3437154"/>
            <a:ext cx="2109828" cy="364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5A862AF9-4873-C887-D1ED-253ABFC4F123}"/>
              </a:ext>
            </a:extLst>
          </p:cNvPr>
          <p:cNvCxnSpPr>
            <a:cxnSpLocks/>
          </p:cNvCxnSpPr>
          <p:nvPr/>
        </p:nvCxnSpPr>
        <p:spPr>
          <a:xfrm>
            <a:off x="8439177" y="3611197"/>
            <a:ext cx="2105725" cy="35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32D9786-264C-CC44-6D09-76311E79B1E8}"/>
              </a:ext>
            </a:extLst>
          </p:cNvPr>
          <p:cNvSpPr txBox="1"/>
          <p:nvPr/>
        </p:nvSpPr>
        <p:spPr>
          <a:xfrm>
            <a:off x="9711437" y="2317959"/>
            <a:ext cx="1252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C9A243E-BB21-1CFC-CDF1-F3CAC488B841}"/>
              </a:ext>
            </a:extLst>
          </p:cNvPr>
          <p:cNvSpPr/>
          <p:nvPr/>
        </p:nvSpPr>
        <p:spPr>
          <a:xfrm>
            <a:off x="3143250" y="1676400"/>
            <a:ext cx="8048625" cy="327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2097AE3A-58F0-1111-FACE-01DE64D13ED3}"/>
              </a:ext>
            </a:extLst>
          </p:cNvPr>
          <p:cNvSpPr txBox="1"/>
          <p:nvPr/>
        </p:nvSpPr>
        <p:spPr>
          <a:xfrm>
            <a:off x="6053314" y="1253457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B3F9192-2167-4D80-0BA1-C34C978FB18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294277" y="3520061"/>
            <a:ext cx="1874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E6DFD1B8-E4D1-8ADE-4F16-FB0A5D6B158B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6383212" y="3520061"/>
            <a:ext cx="1860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263B60C-C5AA-8098-E678-24AC56E97E54}"/>
              </a:ext>
            </a:extLst>
          </p:cNvPr>
          <p:cNvSpPr/>
          <p:nvPr/>
        </p:nvSpPr>
        <p:spPr>
          <a:xfrm>
            <a:off x="6217398" y="3437154"/>
            <a:ext cx="165814" cy="1658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4B75271-6A39-AC62-E5B7-E2E9B273D25F}"/>
              </a:ext>
            </a:extLst>
          </p:cNvPr>
          <p:cNvSpPr/>
          <p:nvPr/>
        </p:nvSpPr>
        <p:spPr>
          <a:xfrm>
            <a:off x="8273363" y="3437154"/>
            <a:ext cx="165814" cy="16581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9E57C8F-D0D4-50B5-6992-36BCED09E7B7}"/>
              </a:ext>
            </a:extLst>
          </p:cNvPr>
          <p:cNvCxnSpPr>
            <a:cxnSpLocks/>
          </p:cNvCxnSpPr>
          <p:nvPr/>
        </p:nvCxnSpPr>
        <p:spPr>
          <a:xfrm>
            <a:off x="10943660" y="3488269"/>
            <a:ext cx="542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88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F31E7EA0-2623-BCDC-7716-93D596F2745B}"/>
              </a:ext>
            </a:extLst>
          </p:cNvPr>
          <p:cNvSpPr/>
          <p:nvPr/>
        </p:nvSpPr>
        <p:spPr>
          <a:xfrm>
            <a:off x="4480931" y="735370"/>
            <a:ext cx="3720676" cy="458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41AE093-AB68-ED8B-FD20-089E2F10469A}"/>
              </a:ext>
            </a:extLst>
          </p:cNvPr>
          <p:cNvSpPr/>
          <p:nvPr/>
        </p:nvSpPr>
        <p:spPr>
          <a:xfrm>
            <a:off x="4480930" y="1556466"/>
            <a:ext cx="3720678" cy="4589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16, 3x3, S=1)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39DD0B-8D24-B5DB-6004-6D731119338A}"/>
              </a:ext>
            </a:extLst>
          </p:cNvPr>
          <p:cNvSpPr/>
          <p:nvPr/>
        </p:nvSpPr>
        <p:spPr>
          <a:xfrm>
            <a:off x="4480929" y="2377562"/>
            <a:ext cx="3720678" cy="4589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(16, 32, 3x3, S=1)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A5AFD5F-368D-0823-C366-8AE112D1AE2D}"/>
              </a:ext>
            </a:extLst>
          </p:cNvPr>
          <p:cNvSpPr/>
          <p:nvPr/>
        </p:nvSpPr>
        <p:spPr>
          <a:xfrm>
            <a:off x="4480928" y="3198658"/>
            <a:ext cx="3720676" cy="4589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Connected(128)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BE302CB-671E-A635-CDBA-1B05AC1D3D6C}"/>
              </a:ext>
            </a:extLst>
          </p:cNvPr>
          <p:cNvSpPr/>
          <p:nvPr/>
        </p:nvSpPr>
        <p:spPr>
          <a:xfrm>
            <a:off x="4480928" y="4840850"/>
            <a:ext cx="3720676" cy="4589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Connected(10)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20EBC70-FB75-16B5-E99B-CBEF72DBE97B}"/>
              </a:ext>
            </a:extLst>
          </p:cNvPr>
          <p:cNvSpPr/>
          <p:nvPr/>
        </p:nvSpPr>
        <p:spPr>
          <a:xfrm>
            <a:off x="4480928" y="4019754"/>
            <a:ext cx="3720676" cy="458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E85E44C-0FA9-B584-B757-CA4EB6A9ACF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6341269" y="1194319"/>
            <a:ext cx="0" cy="362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43F9554-CD47-D87B-BB8A-2EF1B8F2D2F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341268" y="2015415"/>
            <a:ext cx="1" cy="362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3EF3D6B-0742-B4F8-2F86-E60560C1B94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341266" y="2836511"/>
            <a:ext cx="2" cy="362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7C87067-FBBC-9278-477E-1A897D3ACE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341266" y="3657607"/>
            <a:ext cx="0" cy="362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F6EEF00-03F7-9FE3-8A87-B44BE766D55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341266" y="4478703"/>
            <a:ext cx="0" cy="362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0284B85D-BCFA-8952-577E-9180D3B62F74}"/>
              </a:ext>
            </a:extLst>
          </p:cNvPr>
          <p:cNvSpPr/>
          <p:nvPr/>
        </p:nvSpPr>
        <p:spPr>
          <a:xfrm>
            <a:off x="4480928" y="5661946"/>
            <a:ext cx="3720676" cy="458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B99CEBD-6D36-D76D-3B0E-140A65CE9831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>
            <a:off x="6341266" y="5299799"/>
            <a:ext cx="0" cy="362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3ABDA926-D3B6-0EC6-3FD0-E3B54376210B}"/>
              </a:ext>
            </a:extLst>
          </p:cNvPr>
          <p:cNvCxnSpPr>
            <a:stCxn id="5" idx="3"/>
            <a:endCxn id="7" idx="3"/>
          </p:cNvCxnSpPr>
          <p:nvPr/>
        </p:nvCxnSpPr>
        <p:spPr>
          <a:xfrm flipH="1">
            <a:off x="8201607" y="1785941"/>
            <a:ext cx="1" cy="821096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18C0ABE7-CAD2-E809-EF1F-990267378139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8201604" y="3428133"/>
            <a:ext cx="12700" cy="164219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3F66D9A-B9FA-03F5-45E6-11897EACEF47}"/>
              </a:ext>
            </a:extLst>
          </p:cNvPr>
          <p:cNvSpPr txBox="1"/>
          <p:nvPr/>
        </p:nvSpPr>
        <p:spPr>
          <a:xfrm>
            <a:off x="8441772" y="1904100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9628990-18FE-8F4E-530A-18CFE9D6F7A3}"/>
              </a:ext>
            </a:extLst>
          </p:cNvPr>
          <p:cNvSpPr txBox="1"/>
          <p:nvPr/>
        </p:nvSpPr>
        <p:spPr>
          <a:xfrm>
            <a:off x="8441772" y="4079951"/>
            <a:ext cx="1317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5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Dataset</a:t>
            </a:r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Task1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Task2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Rules</a:t>
            </a:r>
          </a:p>
          <a:p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8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4988D-C4C9-4DC3-953A-C1AAA809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Propagation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2DE17AD-C771-4C06-98E1-5CA4C6D0D8AA}"/>
              </a:ext>
            </a:extLst>
          </p:cNvPr>
          <p:cNvGrpSpPr/>
          <p:nvPr/>
        </p:nvGrpSpPr>
        <p:grpSpPr>
          <a:xfrm>
            <a:off x="715926" y="1277021"/>
            <a:ext cx="10564103" cy="4930398"/>
            <a:chOff x="756952" y="1365699"/>
            <a:chExt cx="10564103" cy="49303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0BF3ACB-99F0-4342-9641-7CA9EB1F6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15"/>
            <a:stretch/>
          </p:blipFill>
          <p:spPr>
            <a:xfrm>
              <a:off x="756952" y="1365699"/>
              <a:ext cx="8343900" cy="396124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E6C3B7-47DE-4AA0-A6BD-5B5A3F9A9DDA}"/>
                </a:ext>
              </a:extLst>
            </p:cNvPr>
            <p:cNvSpPr/>
            <p:nvPr/>
          </p:nvSpPr>
          <p:spPr>
            <a:xfrm>
              <a:off x="3795823" y="4350837"/>
              <a:ext cx="6035565" cy="852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89D8E00-FAFD-4814-924C-DC482DF93523}"/>
                </a:ext>
              </a:extLst>
            </p:cNvPr>
            <p:cNvSpPr txBox="1"/>
            <p:nvPr/>
          </p:nvSpPr>
          <p:spPr>
            <a:xfrm>
              <a:off x="7098937" y="5623414"/>
              <a:ext cx="422211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Chain rule (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又叫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 Back propagation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 倒傳遞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)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8DEC562-F51B-4A21-9B19-6C8E069A3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9137" y="5241909"/>
              <a:ext cx="647700" cy="100965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B198A5E-D234-4C75-A684-F3F62A0C6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2537" y="5295972"/>
              <a:ext cx="1419225" cy="100012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5E44842-3471-4BAC-80A6-14D11DC96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6584" y="3840045"/>
              <a:ext cx="647700" cy="100965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027DB3E-303B-47B6-AA33-C1C91AD24B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2560"/>
            <a:stretch/>
          </p:blipFill>
          <p:spPr>
            <a:xfrm>
              <a:off x="7183232" y="3886510"/>
              <a:ext cx="531350" cy="1000125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9DF61F3-BD34-49E3-B2FD-D1FE9536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90871" y="3923140"/>
              <a:ext cx="619125" cy="99060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00386F0-1569-41D3-B3C9-3E3746467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51563" y="4008865"/>
              <a:ext cx="476250" cy="904875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85A665C-B0EF-489E-A8A2-3CCB7D1D7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11700" y="4082978"/>
              <a:ext cx="476250" cy="819150"/>
            </a:xfrm>
            <a:prstGeom prst="rect">
              <a:avLst/>
            </a:prstGeom>
          </p:spPr>
        </p:pic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3E1F492-1FF7-42C5-BB00-921044EFE688}"/>
              </a:ext>
            </a:extLst>
          </p:cNvPr>
          <p:cNvGrpSpPr/>
          <p:nvPr/>
        </p:nvGrpSpPr>
        <p:grpSpPr>
          <a:xfrm>
            <a:off x="7575102" y="1284929"/>
            <a:ext cx="4007298" cy="1568335"/>
            <a:chOff x="7010457" y="3518359"/>
            <a:chExt cx="4007298" cy="1568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B8A223-CFF7-4FF4-A833-59267B70B16E}"/>
                    </a:ext>
                  </a:extLst>
                </p:cNvPr>
                <p:cNvSpPr txBox="1"/>
                <p:nvPr/>
              </p:nvSpPr>
              <p:spPr>
                <a:xfrm>
                  <a:off x="8472264" y="4384450"/>
                  <a:ext cx="1775422" cy="7022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TW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oMath>
                    </m:oMathPara>
                  </a14:m>
                  <a:endParaRPr lang="zh-TW" altLang="en-US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0636A265-CD2D-49E4-909B-E6DF6DF41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264" y="4384450"/>
                  <a:ext cx="1775422" cy="7022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3A8C076C-2B85-4A50-AD7D-A1332C025BE2}"/>
                </a:ext>
              </a:extLst>
            </p:cNvPr>
            <p:cNvCxnSpPr>
              <a:cxnSpLocks/>
            </p:cNvCxnSpPr>
            <p:nvPr/>
          </p:nvCxnSpPr>
          <p:spPr>
            <a:xfrm>
              <a:off x="9198443" y="3976518"/>
              <a:ext cx="199237" cy="589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D2CB2A-6EFC-4620-B946-104AECB3CA77}"/>
                </a:ext>
              </a:extLst>
            </p:cNvPr>
            <p:cNvSpPr/>
            <p:nvPr/>
          </p:nvSpPr>
          <p:spPr>
            <a:xfrm>
              <a:off x="7010457" y="3543333"/>
              <a:ext cx="26881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prstClr val="black"/>
                  </a:solidFill>
                </a:rPr>
                <a:t>沿著 </a:t>
              </a:r>
              <a:r>
                <a:rPr lang="en-US" altLang="zh-TW" dirty="0">
                  <a:solidFill>
                    <a:prstClr val="black"/>
                  </a:solidFill>
                </a:rPr>
                <a:t>gradient </a:t>
              </a:r>
              <a:r>
                <a:rPr lang="zh-TW" altLang="en-US" dirty="0">
                  <a:solidFill>
                    <a:prstClr val="black"/>
                  </a:solidFill>
                </a:rPr>
                <a:t>的反方向走</a:t>
              </a: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E54ADAE4-4AB0-426E-B992-9A2CAB281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1022" y="3995992"/>
              <a:ext cx="201786" cy="594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486B276-CE11-40E8-B77B-9D685EF3FB53}"/>
                </a:ext>
              </a:extLst>
            </p:cNvPr>
            <p:cNvSpPr txBox="1"/>
            <p:nvPr/>
          </p:nvSpPr>
          <p:spPr>
            <a:xfrm>
              <a:off x="9596917" y="3518359"/>
              <a:ext cx="1420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prstClr val="black"/>
                  </a:solidFill>
                </a:rPr>
                <a:t>Learning rate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92DAF5-A8A4-4CD9-9BD7-744870F76E70}"/>
              </a:ext>
            </a:extLst>
          </p:cNvPr>
          <p:cNvSpPr txBox="1"/>
          <p:nvPr/>
        </p:nvSpPr>
        <p:spPr>
          <a:xfrm>
            <a:off x="247426" y="6583362"/>
            <a:ext cx="307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Source: Lecture slide chapter 2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CEC21E12-9E66-43DE-A192-C89DECE5AC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8799" y="5153231"/>
            <a:ext cx="1950889" cy="11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Backpropagation</a:t>
            </a:r>
          </a:p>
          <a:p>
            <a:r>
              <a:rPr lang="en-US" altLang="zh-TW" dirty="0"/>
              <a:t>Dataset</a:t>
            </a:r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Task1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Task2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Rules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812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0344E-F271-424D-808B-122A47CE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Dataset: </a:t>
            </a:r>
            <a:r>
              <a:rPr lang="en-US" altLang="zh-TW" dirty="0" err="1"/>
              <a:t>Kuzushiji</a:t>
            </a:r>
            <a:r>
              <a:rPr lang="en-US" altLang="zh-TW" dirty="0"/>
              <a:t>-MNIST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2EFD8-AF70-437A-AE00-22DC61F3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Image Classification </a:t>
            </a:r>
          </a:p>
          <a:p>
            <a:r>
              <a:rPr lang="en-US" altLang="zh-TW" dirty="0"/>
              <a:t>Classes: 10, image size =28*28 grayscale</a:t>
            </a:r>
          </a:p>
          <a:p>
            <a:r>
              <a:rPr lang="en-US" altLang="zh-TW" dirty="0"/>
              <a:t>Training: 50,000</a:t>
            </a:r>
            <a:r>
              <a:rPr lang="zh-TW" altLang="en-US" dirty="0"/>
              <a:t> </a:t>
            </a:r>
            <a:r>
              <a:rPr lang="en-US" altLang="zh-TW" dirty="0"/>
              <a:t>  Validation: 10,000</a:t>
            </a:r>
            <a:r>
              <a:rPr lang="zh-TW" altLang="en-US" dirty="0"/>
              <a:t> </a:t>
            </a:r>
            <a:r>
              <a:rPr lang="en-US" altLang="zh-TW" dirty="0"/>
              <a:t>  Testing: 10,000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1309D6-B960-4667-A079-EFE97ABE1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59" y="3075287"/>
            <a:ext cx="9529482" cy="31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4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Backpropagation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Dataset</a:t>
            </a:r>
          </a:p>
          <a:p>
            <a:r>
              <a:rPr lang="en-US" altLang="zh-TW" dirty="0"/>
              <a:t>Task1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Task2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Rules</a:t>
            </a:r>
          </a:p>
          <a:p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9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2CFE4-222D-41B0-B3FF-1FFD9B4B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1 – NN from scratch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34583F-B157-40FC-B709-98B620FB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6644"/>
            <a:ext cx="11152094" cy="5054617"/>
          </a:xfrm>
        </p:spPr>
        <p:txBody>
          <a:bodyPr>
            <a:normAutofit/>
          </a:bodyPr>
          <a:lstStyle/>
          <a:p>
            <a:r>
              <a:rPr lang="en-US" altLang="zh-TW" dirty="0"/>
              <a:t>You need to build a neural network from scratch</a:t>
            </a:r>
          </a:p>
          <a:p>
            <a:pPr lvl="1"/>
            <a:r>
              <a:rPr lang="en-US" altLang="zh-TW" dirty="0"/>
              <a:t>layer.py : Define the functions of each layer (include forward &amp; backward)</a:t>
            </a:r>
          </a:p>
          <a:p>
            <a:pPr lvl="1"/>
            <a:r>
              <a:rPr lang="en-US" altLang="zh-TW" dirty="0"/>
              <a:t>network.py : Build a network with layers you defined in layer.py</a:t>
            </a:r>
          </a:p>
          <a:p>
            <a:pPr lvl="1"/>
            <a:r>
              <a:rPr lang="en-US" altLang="zh-TW" dirty="0"/>
              <a:t>Lab1_task1.ipynb : Decide the hyperparameters and run your code</a:t>
            </a:r>
          </a:p>
          <a:p>
            <a:pPr lvl="1"/>
            <a:r>
              <a:rPr lang="en-US" altLang="zh-TW" dirty="0"/>
              <a:t>The settings for training have been written by TA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 task1, you are not allowed to use deep learning frameworks.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223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F6DE1-7F67-4015-BB2B-F94187E1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available in Task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A110CC-5BAD-4E67-A6CD-78050723F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7462"/>
            <a:ext cx="10972800" cy="5054617"/>
          </a:xfrm>
        </p:spPr>
        <p:txBody>
          <a:bodyPr/>
          <a:lstStyle/>
          <a:p>
            <a:pPr marL="514350" indent="-457200"/>
            <a:r>
              <a:rPr lang="en-US" altLang="zh-TW" dirty="0" err="1">
                <a:solidFill>
                  <a:srgbClr val="0070C0"/>
                </a:solidFill>
              </a:rPr>
              <a:t>numpy</a:t>
            </a:r>
            <a:endParaRPr lang="en-US" altLang="zh-TW" dirty="0">
              <a:solidFill>
                <a:srgbClr val="0070C0"/>
              </a:solidFill>
            </a:endParaRPr>
          </a:p>
          <a:p>
            <a:pPr marL="514350" indent="-457200"/>
            <a:r>
              <a:rPr lang="en-US" altLang="zh-TW" dirty="0">
                <a:solidFill>
                  <a:srgbClr val="0070C0"/>
                </a:solidFill>
              </a:rPr>
              <a:t>pandas</a:t>
            </a:r>
          </a:p>
          <a:p>
            <a:pPr marL="514350" indent="-457200"/>
            <a:r>
              <a:rPr lang="en-US" altLang="zh-TW" strike="sngStrike" dirty="0">
                <a:solidFill>
                  <a:srgbClr val="FF0000"/>
                </a:solidFill>
              </a:rPr>
              <a:t>Scikit-learn</a:t>
            </a:r>
          </a:p>
          <a:p>
            <a:pPr marL="514350" indent="-457200"/>
            <a:r>
              <a:rPr lang="en-US" altLang="zh-TW" strike="sngStrike" dirty="0" err="1">
                <a:solidFill>
                  <a:srgbClr val="FF0000"/>
                </a:solidFill>
              </a:rPr>
              <a:t>Pytorch</a:t>
            </a:r>
            <a:r>
              <a:rPr lang="en-US" altLang="zh-TW" strike="sngStrike" dirty="0">
                <a:solidFill>
                  <a:srgbClr val="FF0000"/>
                </a:solidFill>
              </a:rPr>
              <a:t>,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tensorflow</a:t>
            </a:r>
            <a:r>
              <a:rPr lang="en-US" altLang="zh-TW" strike="sngStrike" dirty="0">
                <a:solidFill>
                  <a:srgbClr val="FF0000"/>
                </a:solidFill>
              </a:rPr>
              <a:t>,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keras</a:t>
            </a:r>
            <a:r>
              <a:rPr lang="en-US" altLang="zh-TW" strike="sngStrike" dirty="0">
                <a:solidFill>
                  <a:srgbClr val="FF0000"/>
                </a:solidFill>
              </a:rPr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135163"/>
      </p:ext>
    </p:extLst>
  </p:cSld>
  <p:clrMapOvr>
    <a:masterClrMapping/>
  </p:clrMapOvr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17898</TotalTime>
  <Words>723</Words>
  <Application>Microsoft Office PowerPoint</Application>
  <PresentationFormat>寬螢幕</PresentationFormat>
  <Paragraphs>163</Paragraphs>
  <Slides>25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VSPLAB</vt:lpstr>
      <vt:lpstr>Lab1 Backpropagation and Basic Pytorch</vt:lpstr>
      <vt:lpstr>Outline</vt:lpstr>
      <vt:lpstr>Outline</vt:lpstr>
      <vt:lpstr>Back Propagation</vt:lpstr>
      <vt:lpstr>Outline</vt:lpstr>
      <vt:lpstr>Dataset: Kuzushiji-MNIST</vt:lpstr>
      <vt:lpstr>Outline</vt:lpstr>
      <vt:lpstr>Task 1 – NN from scratch</vt:lpstr>
      <vt:lpstr>Package available in Task 1</vt:lpstr>
      <vt:lpstr>model/layer.py</vt:lpstr>
      <vt:lpstr>model/network.py</vt:lpstr>
      <vt:lpstr>Task1 Overview</vt:lpstr>
      <vt:lpstr>Outline</vt:lpstr>
      <vt:lpstr>Task2 – Build neural network using PyTorch</vt:lpstr>
      <vt:lpstr>Task2 Code</vt:lpstr>
      <vt:lpstr>PyTorch tutorial</vt:lpstr>
      <vt:lpstr>Outline</vt:lpstr>
      <vt:lpstr> Assignment Regulation </vt:lpstr>
      <vt:lpstr>Join Kaggle competition</vt:lpstr>
      <vt:lpstr>Change your team name to your student ID</vt:lpstr>
      <vt:lpstr>Reminder</vt:lpstr>
      <vt:lpstr>Grading policy</vt:lpstr>
      <vt:lpstr>Report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Chieh Chen</cp:lastModifiedBy>
  <cp:revision>504</cp:revision>
  <dcterms:created xsi:type="dcterms:W3CDTF">2015-04-09T17:52:42Z</dcterms:created>
  <dcterms:modified xsi:type="dcterms:W3CDTF">2024-09-22T06:32:38Z</dcterms:modified>
</cp:coreProperties>
</file>