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4" r:id="rId3"/>
    <p:sldId id="442" r:id="rId4"/>
    <p:sldId id="456" r:id="rId5"/>
    <p:sldId id="257" r:id="rId6"/>
    <p:sldId id="258" r:id="rId7"/>
    <p:sldId id="261" r:id="rId8"/>
    <p:sldId id="259" r:id="rId9"/>
    <p:sldId id="262" r:id="rId10"/>
    <p:sldId id="263" r:id="rId11"/>
    <p:sldId id="260" r:id="rId12"/>
    <p:sldId id="439" r:id="rId13"/>
    <p:sldId id="437" r:id="rId14"/>
    <p:sldId id="438" r:id="rId15"/>
    <p:sldId id="440" r:id="rId16"/>
    <p:sldId id="441" r:id="rId17"/>
    <p:sldId id="443" r:id="rId18"/>
    <p:sldId id="444" r:id="rId19"/>
    <p:sldId id="445" r:id="rId20"/>
    <p:sldId id="467" r:id="rId21"/>
    <p:sldId id="468" r:id="rId22"/>
    <p:sldId id="447" r:id="rId23"/>
    <p:sldId id="448" r:id="rId24"/>
    <p:sldId id="449" r:id="rId25"/>
    <p:sldId id="457" r:id="rId26"/>
    <p:sldId id="450" r:id="rId27"/>
    <p:sldId id="474" r:id="rId28"/>
    <p:sldId id="452" r:id="rId29"/>
    <p:sldId id="453" r:id="rId30"/>
    <p:sldId id="454" r:id="rId31"/>
    <p:sldId id="455" r:id="rId32"/>
    <p:sldId id="465" r:id="rId33"/>
    <p:sldId id="469" r:id="rId34"/>
    <p:sldId id="458" r:id="rId35"/>
    <p:sldId id="459" r:id="rId36"/>
    <p:sldId id="460" r:id="rId37"/>
    <p:sldId id="461" r:id="rId38"/>
    <p:sldId id="274" r:id="rId39"/>
    <p:sldId id="451" r:id="rId40"/>
    <p:sldId id="446" r:id="rId41"/>
    <p:sldId id="475" r:id="rId42"/>
    <p:sldId id="476" r:id="rId43"/>
    <p:sldId id="463" r:id="rId44"/>
    <p:sldId id="464" r:id="rId45"/>
    <p:sldId id="470" r:id="rId46"/>
    <p:sldId id="466" r:id="rId47"/>
    <p:sldId id="472" r:id="rId48"/>
    <p:sldId id="473" r:id="rId49"/>
    <p:sldId id="477" r:id="rId50"/>
    <p:sldId id="422" r:id="rId51"/>
    <p:sldId id="423" r:id="rId52"/>
    <p:sldId id="424" r:id="rId53"/>
    <p:sldId id="425" r:id="rId54"/>
    <p:sldId id="426" r:id="rId55"/>
    <p:sldId id="42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AD13"/>
    <a:srgbClr val="D85015"/>
    <a:srgbClr val="7B2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F71A8-410D-4D77-82C1-1A9D2D525F49}" v="5338" dt="2023-08-18T18:45:34.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 Colebank" userId="709a6e22273d6153" providerId="LiveId" clId="{DD6F71A8-410D-4D77-82C1-1A9D2D525F49}"/>
    <pc:docChg chg="undo custSel addSld delSld modSld sldOrd">
      <pc:chgData name="Mitchel Colebank" userId="709a6e22273d6153" providerId="LiveId" clId="{DD6F71A8-410D-4D77-82C1-1A9D2D525F49}" dt="2023-08-18T18:46:23.955" v="10502" actId="20577"/>
      <pc:docMkLst>
        <pc:docMk/>
      </pc:docMkLst>
      <pc:sldChg chg="add modAnim">
        <pc:chgData name="Mitchel Colebank" userId="709a6e22273d6153" providerId="LiveId" clId="{DD6F71A8-410D-4D77-82C1-1A9D2D525F49}" dt="2023-08-16T17:26:42.665" v="309"/>
        <pc:sldMkLst>
          <pc:docMk/>
          <pc:sldMk cId="2555625922" sldId="257"/>
        </pc:sldMkLst>
      </pc:sldChg>
      <pc:sldChg chg="add modAnim">
        <pc:chgData name="Mitchel Colebank" userId="709a6e22273d6153" providerId="LiveId" clId="{DD6F71A8-410D-4D77-82C1-1A9D2D525F49}" dt="2023-08-16T17:26:48.167" v="311"/>
        <pc:sldMkLst>
          <pc:docMk/>
          <pc:sldMk cId="2341884090" sldId="258"/>
        </pc:sldMkLst>
      </pc:sldChg>
      <pc:sldChg chg="addSp delSp modSp add mod">
        <pc:chgData name="Mitchel Colebank" userId="709a6e22273d6153" providerId="LiveId" clId="{DD6F71A8-410D-4D77-82C1-1A9D2D525F49}" dt="2023-08-16T17:33:45.044" v="353"/>
        <pc:sldMkLst>
          <pc:docMk/>
          <pc:sldMk cId="1188130181" sldId="259"/>
        </pc:sldMkLst>
        <pc:spChg chg="del">
          <ac:chgData name="Mitchel Colebank" userId="709a6e22273d6153" providerId="LiveId" clId="{DD6F71A8-410D-4D77-82C1-1A9D2D525F49}" dt="2023-08-16T17:33:42.507" v="351" actId="478"/>
          <ac:spMkLst>
            <pc:docMk/>
            <pc:sldMk cId="1188130181" sldId="259"/>
            <ac:spMk id="2" creationId="{93966DE2-7F8C-6645-AD08-4C20BB0FB7A5}"/>
          </ac:spMkLst>
        </pc:spChg>
        <pc:spChg chg="add del mod">
          <ac:chgData name="Mitchel Colebank" userId="709a6e22273d6153" providerId="LiveId" clId="{DD6F71A8-410D-4D77-82C1-1A9D2D525F49}" dt="2023-08-16T17:33:44.666" v="352" actId="478"/>
          <ac:spMkLst>
            <pc:docMk/>
            <pc:sldMk cId="1188130181" sldId="259"/>
            <ac:spMk id="7" creationId="{B6C8A342-2A6D-8707-9D1A-E8B73F50B056}"/>
          </ac:spMkLst>
        </pc:spChg>
        <pc:spChg chg="add mod">
          <ac:chgData name="Mitchel Colebank" userId="709a6e22273d6153" providerId="LiveId" clId="{DD6F71A8-410D-4D77-82C1-1A9D2D525F49}" dt="2023-08-16T17:33:45.044" v="353"/>
          <ac:spMkLst>
            <pc:docMk/>
            <pc:sldMk cId="1188130181" sldId="259"/>
            <ac:spMk id="8" creationId="{68CAD3BB-E3A5-A260-65B6-EF4A858C07DB}"/>
          </ac:spMkLst>
        </pc:spChg>
      </pc:sldChg>
      <pc:sldChg chg="addSp delSp modSp add mod ord">
        <pc:chgData name="Mitchel Colebank" userId="709a6e22273d6153" providerId="LiveId" clId="{DD6F71A8-410D-4D77-82C1-1A9D2D525F49}" dt="2023-08-16T20:31:41.600" v="8342" actId="27636"/>
        <pc:sldMkLst>
          <pc:docMk/>
          <pc:sldMk cId="3487115533" sldId="260"/>
        </pc:sldMkLst>
        <pc:spChg chg="del mod">
          <ac:chgData name="Mitchel Colebank" userId="709a6e22273d6153" providerId="LiveId" clId="{DD6F71A8-410D-4D77-82C1-1A9D2D525F49}" dt="2023-08-16T17:33:19.060" v="330" actId="478"/>
          <ac:spMkLst>
            <pc:docMk/>
            <pc:sldMk cId="3487115533" sldId="260"/>
            <ac:spMk id="2" creationId="{6254571C-AA6E-3345-8622-15F7B2B87B2C}"/>
          </ac:spMkLst>
        </pc:spChg>
        <pc:spChg chg="mod">
          <ac:chgData name="Mitchel Colebank" userId="709a6e22273d6153" providerId="LiveId" clId="{DD6F71A8-410D-4D77-82C1-1A9D2D525F49}" dt="2023-08-16T20:31:41.600" v="8342" actId="27636"/>
          <ac:spMkLst>
            <pc:docMk/>
            <pc:sldMk cId="3487115533" sldId="260"/>
            <ac:spMk id="3" creationId="{A8E7F813-D932-D746-B80B-415B862C2E7D}"/>
          </ac:spMkLst>
        </pc:spChg>
        <pc:spChg chg="add del mod">
          <ac:chgData name="Mitchel Colebank" userId="709a6e22273d6153" providerId="LiveId" clId="{DD6F71A8-410D-4D77-82C1-1A9D2D525F49}" dt="2023-08-16T17:33:21.561" v="332" actId="478"/>
          <ac:spMkLst>
            <pc:docMk/>
            <pc:sldMk cId="3487115533" sldId="260"/>
            <ac:spMk id="5" creationId="{4CA25102-1976-670C-B18F-15CB473BF194}"/>
          </ac:spMkLst>
        </pc:spChg>
        <pc:spChg chg="add mod">
          <ac:chgData name="Mitchel Colebank" userId="709a6e22273d6153" providerId="LiveId" clId="{DD6F71A8-410D-4D77-82C1-1A9D2D525F49}" dt="2023-08-16T17:33:19.212" v="331"/>
          <ac:spMkLst>
            <pc:docMk/>
            <pc:sldMk cId="3487115533" sldId="260"/>
            <ac:spMk id="6" creationId="{C797C7C9-F816-1557-679D-86DDD417DBD6}"/>
          </ac:spMkLst>
        </pc:spChg>
      </pc:sldChg>
      <pc:sldChg chg="addSp delSp modSp add mod modAnim">
        <pc:chgData name="Mitchel Colebank" userId="709a6e22273d6153" providerId="LiveId" clId="{DD6F71A8-410D-4D77-82C1-1A9D2D525F49}" dt="2023-08-16T19:02:38.531" v="977" actId="27636"/>
        <pc:sldMkLst>
          <pc:docMk/>
          <pc:sldMk cId="1133474287" sldId="261"/>
        </pc:sldMkLst>
        <pc:spChg chg="add mod">
          <ac:chgData name="Mitchel Colebank" userId="709a6e22273d6153" providerId="LiveId" clId="{DD6F71A8-410D-4D77-82C1-1A9D2D525F49}" dt="2023-08-16T19:02:38.531" v="977" actId="27636"/>
          <ac:spMkLst>
            <pc:docMk/>
            <pc:sldMk cId="1133474287" sldId="261"/>
            <ac:spMk id="2" creationId="{72D45E5D-60C4-2BEC-37AD-08F0DE0BF324}"/>
          </ac:spMkLst>
        </pc:spChg>
        <pc:spChg chg="del">
          <ac:chgData name="Mitchel Colebank" userId="709a6e22273d6153" providerId="LiveId" clId="{DD6F71A8-410D-4D77-82C1-1A9D2D525F49}" dt="2023-08-16T19:02:28.340" v="940" actId="478"/>
          <ac:spMkLst>
            <pc:docMk/>
            <pc:sldMk cId="1133474287" sldId="261"/>
            <ac:spMk id="4" creationId="{D8B57BEF-B86E-0F4D-82D0-C76C0F27B283}"/>
          </ac:spMkLst>
        </pc:spChg>
      </pc:sldChg>
      <pc:sldChg chg="addSp delSp modSp add mod">
        <pc:chgData name="Mitchel Colebank" userId="709a6e22273d6153" providerId="LiveId" clId="{DD6F71A8-410D-4D77-82C1-1A9D2D525F49}" dt="2023-08-16T20:32:03.497" v="8384" actId="20577"/>
        <pc:sldMkLst>
          <pc:docMk/>
          <pc:sldMk cId="311342383" sldId="262"/>
        </pc:sldMkLst>
        <pc:spChg chg="del">
          <ac:chgData name="Mitchel Colebank" userId="709a6e22273d6153" providerId="LiveId" clId="{DD6F71A8-410D-4D77-82C1-1A9D2D525F49}" dt="2023-08-16T17:33:37.234" v="348" actId="478"/>
          <ac:spMkLst>
            <pc:docMk/>
            <pc:sldMk cId="311342383" sldId="262"/>
            <ac:spMk id="2" creationId="{93966DE2-7F8C-6645-AD08-4C20BB0FB7A5}"/>
          </ac:spMkLst>
        </pc:spChg>
        <pc:spChg chg="mod">
          <ac:chgData name="Mitchel Colebank" userId="709a6e22273d6153" providerId="LiveId" clId="{DD6F71A8-410D-4D77-82C1-1A9D2D525F49}" dt="2023-08-16T20:32:03.497" v="8384" actId="20577"/>
          <ac:spMkLst>
            <pc:docMk/>
            <pc:sldMk cId="311342383" sldId="262"/>
            <ac:spMk id="3" creationId="{3CBBFAB4-1A34-4446-9E16-1D00220D5760}"/>
          </ac:spMkLst>
        </pc:spChg>
        <pc:spChg chg="mod">
          <ac:chgData name="Mitchel Colebank" userId="709a6e22273d6153" providerId="LiveId" clId="{DD6F71A8-410D-4D77-82C1-1A9D2D525F49}" dt="2023-08-16T19:40:00.590" v="3075"/>
          <ac:spMkLst>
            <pc:docMk/>
            <pc:sldMk cId="311342383" sldId="262"/>
            <ac:spMk id="7" creationId="{67A99D5B-850C-444A-BC60-56379CAA8431}"/>
          </ac:spMkLst>
        </pc:spChg>
        <pc:spChg chg="add del mod">
          <ac:chgData name="Mitchel Colebank" userId="709a6e22273d6153" providerId="LiveId" clId="{DD6F71A8-410D-4D77-82C1-1A9D2D525F49}" dt="2023-08-16T17:33:38.744" v="349" actId="478"/>
          <ac:spMkLst>
            <pc:docMk/>
            <pc:sldMk cId="311342383" sldId="262"/>
            <ac:spMk id="8" creationId="{F8FAE6D8-35E9-5A5E-FC9D-9B9C6D5789FB}"/>
          </ac:spMkLst>
        </pc:spChg>
        <pc:spChg chg="add mod">
          <ac:chgData name="Mitchel Colebank" userId="709a6e22273d6153" providerId="LiveId" clId="{DD6F71A8-410D-4D77-82C1-1A9D2D525F49}" dt="2023-08-16T17:33:38.905" v="350"/>
          <ac:spMkLst>
            <pc:docMk/>
            <pc:sldMk cId="311342383" sldId="262"/>
            <ac:spMk id="9" creationId="{1E2FF617-9E8B-0CED-6BFA-B9AE997394E5}"/>
          </ac:spMkLst>
        </pc:spChg>
      </pc:sldChg>
      <pc:sldChg chg="addSp delSp modSp add mod modAnim">
        <pc:chgData name="Mitchel Colebank" userId="709a6e22273d6153" providerId="LiveId" clId="{DD6F71A8-410D-4D77-82C1-1A9D2D525F49}" dt="2023-08-16T17:33:32.393" v="347" actId="20577"/>
        <pc:sldMkLst>
          <pc:docMk/>
          <pc:sldMk cId="3708846861" sldId="263"/>
        </pc:sldMkLst>
        <pc:spChg chg="del">
          <ac:chgData name="Mitchel Colebank" userId="709a6e22273d6153" providerId="LiveId" clId="{DD6F71A8-410D-4D77-82C1-1A9D2D525F49}" dt="2023-08-16T17:33:27.419" v="335" actId="478"/>
          <ac:spMkLst>
            <pc:docMk/>
            <pc:sldMk cId="3708846861" sldId="263"/>
            <ac:spMk id="2" creationId="{93966DE2-7F8C-6645-AD08-4C20BB0FB7A5}"/>
          </ac:spMkLst>
        </pc:spChg>
        <pc:spChg chg="add del mod">
          <ac:chgData name="Mitchel Colebank" userId="709a6e22273d6153" providerId="LiveId" clId="{DD6F71A8-410D-4D77-82C1-1A9D2D525F49}" dt="2023-08-16T17:33:29.462" v="337" actId="478"/>
          <ac:spMkLst>
            <pc:docMk/>
            <pc:sldMk cId="3708846861" sldId="263"/>
            <ac:spMk id="24" creationId="{7F7ECC48-BAAC-3F22-F152-F5ECEAC6BEDD}"/>
          </ac:spMkLst>
        </pc:spChg>
        <pc:spChg chg="add mod">
          <ac:chgData name="Mitchel Colebank" userId="709a6e22273d6153" providerId="LiveId" clId="{DD6F71A8-410D-4D77-82C1-1A9D2D525F49}" dt="2023-08-16T17:33:32.393" v="347" actId="20577"/>
          <ac:spMkLst>
            <pc:docMk/>
            <pc:sldMk cId="3708846861" sldId="263"/>
            <ac:spMk id="25" creationId="{0EF358ED-98DD-73A7-842F-B8EB05DF137D}"/>
          </ac:spMkLst>
        </pc:spChg>
        <pc:cxnChg chg="add mod">
          <ac:chgData name="Mitchel Colebank" userId="709a6e22273d6153" providerId="LiveId" clId="{DD6F71A8-410D-4D77-82C1-1A9D2D525F49}" dt="2023-08-16T17:27:49.857" v="318" actId="1076"/>
          <ac:cxnSpMkLst>
            <pc:docMk/>
            <pc:sldMk cId="3708846861" sldId="263"/>
            <ac:cxnSpMk id="8" creationId="{46CF7870-E546-10EE-2936-714984E14D35}"/>
          </ac:cxnSpMkLst>
        </pc:cxnChg>
      </pc:sldChg>
      <pc:sldChg chg="modSp new mod modAnim">
        <pc:chgData name="Mitchel Colebank" userId="709a6e22273d6153" providerId="LiveId" clId="{DD6F71A8-410D-4D77-82C1-1A9D2D525F49}" dt="2023-08-16T17:26:31.599" v="307"/>
        <pc:sldMkLst>
          <pc:docMk/>
          <pc:sldMk cId="3359214526" sldId="264"/>
        </pc:sldMkLst>
        <pc:spChg chg="mod">
          <ac:chgData name="Mitchel Colebank" userId="709a6e22273d6153" providerId="LiveId" clId="{DD6F71A8-410D-4D77-82C1-1A9D2D525F49}" dt="2023-08-16T17:25:14.853" v="8" actId="20577"/>
          <ac:spMkLst>
            <pc:docMk/>
            <pc:sldMk cId="3359214526" sldId="264"/>
            <ac:spMk id="2" creationId="{02F6E1AC-F933-624C-7B90-6862AEFC1A61}"/>
          </ac:spMkLst>
        </pc:spChg>
        <pc:spChg chg="mod">
          <ac:chgData name="Mitchel Colebank" userId="709a6e22273d6153" providerId="LiveId" clId="{DD6F71A8-410D-4D77-82C1-1A9D2D525F49}" dt="2023-08-16T17:26:16.309" v="306" actId="20577"/>
          <ac:spMkLst>
            <pc:docMk/>
            <pc:sldMk cId="3359214526" sldId="264"/>
            <ac:spMk id="3" creationId="{BC42AD6B-3E63-4860-1BD4-8FA0759C04AF}"/>
          </ac:spMkLst>
        </pc:spChg>
      </pc:sldChg>
      <pc:sldChg chg="addSp delSp modSp add mod">
        <pc:chgData name="Mitchel Colebank" userId="709a6e22273d6153" providerId="LiveId" clId="{DD6F71A8-410D-4D77-82C1-1A9D2D525F49}" dt="2023-08-16T20:14:58.251" v="6497"/>
        <pc:sldMkLst>
          <pc:docMk/>
          <pc:sldMk cId="185017525" sldId="274"/>
        </pc:sldMkLst>
        <pc:spChg chg="del">
          <ac:chgData name="Mitchel Colebank" userId="709a6e22273d6153" providerId="LiveId" clId="{DD6F71A8-410D-4D77-82C1-1A9D2D525F49}" dt="2023-08-16T20:14:36.551" v="6492" actId="478"/>
          <ac:spMkLst>
            <pc:docMk/>
            <pc:sldMk cId="185017525" sldId="274"/>
            <ac:spMk id="34" creationId="{551FBD10-4E72-42FB-80AC-B6F8AF6E03D3}"/>
          </ac:spMkLst>
        </pc:spChg>
        <pc:spChg chg="del">
          <ac:chgData name="Mitchel Colebank" userId="709a6e22273d6153" providerId="LiveId" clId="{DD6F71A8-410D-4D77-82C1-1A9D2D525F49}" dt="2023-08-16T20:14:35.246" v="6491" actId="478"/>
          <ac:spMkLst>
            <pc:docMk/>
            <pc:sldMk cId="185017525" sldId="274"/>
            <ac:spMk id="35" creationId="{D7572C5B-29B3-4093-8175-DDA3A9A85D9D}"/>
          </ac:spMkLst>
        </pc:spChg>
        <pc:spChg chg="mod">
          <ac:chgData name="Mitchel Colebank" userId="709a6e22273d6153" providerId="LiveId" clId="{DD6F71A8-410D-4D77-82C1-1A9D2D525F49}" dt="2023-08-16T20:14:25.720" v="6489" actId="1076"/>
          <ac:spMkLst>
            <pc:docMk/>
            <pc:sldMk cId="185017525" sldId="274"/>
            <ac:spMk id="36" creationId="{3266675B-28FE-496F-AA9B-B06C5722C9BA}"/>
          </ac:spMkLst>
        </pc:spChg>
        <pc:spChg chg="mod">
          <ac:chgData name="Mitchel Colebank" userId="709a6e22273d6153" providerId="LiveId" clId="{DD6F71A8-410D-4D77-82C1-1A9D2D525F49}" dt="2023-08-16T20:14:03.380" v="6484" actId="20577"/>
          <ac:spMkLst>
            <pc:docMk/>
            <pc:sldMk cId="185017525" sldId="274"/>
            <ac:spMk id="38" creationId="{810386B2-1EE3-4B40-BCEA-D032CB747FDF}"/>
          </ac:spMkLst>
        </pc:spChg>
        <pc:spChg chg="mod">
          <ac:chgData name="Mitchel Colebank" userId="709a6e22273d6153" providerId="LiveId" clId="{DD6F71A8-410D-4D77-82C1-1A9D2D525F49}" dt="2023-08-16T20:14:03.380" v="6484" actId="20577"/>
          <ac:spMkLst>
            <pc:docMk/>
            <pc:sldMk cId="185017525" sldId="274"/>
            <ac:spMk id="39" creationId="{C74E475A-0632-4B06-A69C-FD0579E58F95}"/>
          </ac:spMkLst>
        </pc:spChg>
        <pc:spChg chg="del">
          <ac:chgData name="Mitchel Colebank" userId="709a6e22273d6153" providerId="LiveId" clId="{DD6F71A8-410D-4D77-82C1-1A9D2D525F49}" dt="2023-08-16T20:14:32.717" v="6490" actId="478"/>
          <ac:spMkLst>
            <pc:docMk/>
            <pc:sldMk cId="185017525" sldId="274"/>
            <ac:spMk id="43" creationId="{92EE808F-7737-41C0-A4A3-6AEA98C38BCC}"/>
          </ac:spMkLst>
        </pc:spChg>
        <pc:spChg chg="del">
          <ac:chgData name="Mitchel Colebank" userId="709a6e22273d6153" providerId="LiveId" clId="{DD6F71A8-410D-4D77-82C1-1A9D2D525F49}" dt="2023-08-16T20:14:35.246" v="6491" actId="478"/>
          <ac:spMkLst>
            <pc:docMk/>
            <pc:sldMk cId="185017525" sldId="274"/>
            <ac:spMk id="44" creationId="{854DC1A9-61B8-4E70-B110-1104721E804E}"/>
          </ac:spMkLst>
        </pc:spChg>
        <pc:spChg chg="mod">
          <ac:chgData name="Mitchel Colebank" userId="709a6e22273d6153" providerId="LiveId" clId="{DD6F71A8-410D-4D77-82C1-1A9D2D525F49}" dt="2023-08-16T20:14:25.720" v="6489" actId="1076"/>
          <ac:spMkLst>
            <pc:docMk/>
            <pc:sldMk cId="185017525" sldId="274"/>
            <ac:spMk id="45" creationId="{3EB38D7D-A26B-4A53-A914-40BF8D4F87FB}"/>
          </ac:spMkLst>
        </pc:spChg>
        <pc:spChg chg="add mod">
          <ac:chgData name="Mitchel Colebank" userId="709a6e22273d6153" providerId="LiveId" clId="{DD6F71A8-410D-4D77-82C1-1A9D2D525F49}" dt="2023-08-16T20:14:46.403" v="6494" actId="1076"/>
          <ac:spMkLst>
            <pc:docMk/>
            <pc:sldMk cId="185017525" sldId="274"/>
            <ac:spMk id="57" creationId="{A75D84BD-EB03-3EE2-064E-20BD2DE22024}"/>
          </ac:spMkLst>
        </pc:spChg>
        <pc:spChg chg="add mod">
          <ac:chgData name="Mitchel Colebank" userId="709a6e22273d6153" providerId="LiveId" clId="{DD6F71A8-410D-4D77-82C1-1A9D2D525F49}" dt="2023-08-16T20:14:51.723" v="6496" actId="20577"/>
          <ac:spMkLst>
            <pc:docMk/>
            <pc:sldMk cId="185017525" sldId="274"/>
            <ac:spMk id="58" creationId="{35DBA531-7AD0-DFF6-187B-0BE58E0002AB}"/>
          </ac:spMkLst>
        </pc:spChg>
        <pc:grpChg chg="add mod">
          <ac:chgData name="Mitchel Colebank" userId="709a6e22273d6153" providerId="LiveId" clId="{DD6F71A8-410D-4D77-82C1-1A9D2D525F49}" dt="2023-08-16T20:14:46.403" v="6494" actId="1076"/>
          <ac:grpSpMkLst>
            <pc:docMk/>
            <pc:sldMk cId="185017525" sldId="274"/>
            <ac:grpSpMk id="3" creationId="{F05F2C88-F534-DBB5-068F-331285893651}"/>
          </ac:grpSpMkLst>
        </pc:grpChg>
        <pc:grpChg chg="del">
          <ac:chgData name="Mitchel Colebank" userId="709a6e22273d6153" providerId="LiveId" clId="{DD6F71A8-410D-4D77-82C1-1A9D2D525F49}" dt="2023-08-16T20:14:32.717" v="6490" actId="478"/>
          <ac:grpSpMkLst>
            <pc:docMk/>
            <pc:sldMk cId="185017525" sldId="274"/>
            <ac:grpSpMk id="5" creationId="{33FB143B-BD8D-4964-8A80-2A13F7B053A5}"/>
          </ac:grpSpMkLst>
        </pc:grpChg>
        <pc:grpChg chg="del">
          <ac:chgData name="Mitchel Colebank" userId="709a6e22273d6153" providerId="LiveId" clId="{DD6F71A8-410D-4D77-82C1-1A9D2D525F49}" dt="2023-08-16T20:14:32.717" v="6490" actId="478"/>
          <ac:grpSpMkLst>
            <pc:docMk/>
            <pc:sldMk cId="185017525" sldId="274"/>
            <ac:grpSpMk id="9" creationId="{AA868730-E3B8-424E-AC25-7D4A651D4867}"/>
          </ac:grpSpMkLst>
        </pc:grpChg>
        <pc:grpChg chg="mod">
          <ac:chgData name="Mitchel Colebank" userId="709a6e22273d6153" providerId="LiveId" clId="{DD6F71A8-410D-4D77-82C1-1A9D2D525F49}" dt="2023-08-16T20:14:18.829" v="6487" actId="1076"/>
          <ac:grpSpMkLst>
            <pc:docMk/>
            <pc:sldMk cId="185017525" sldId="274"/>
            <ac:grpSpMk id="13" creationId="{BDA62FA6-BFD4-4E8D-BFC2-364155CC7C1B}"/>
          </ac:grpSpMkLst>
        </pc:grpChg>
        <pc:grpChg chg="mod">
          <ac:chgData name="Mitchel Colebank" userId="709a6e22273d6153" providerId="LiveId" clId="{DD6F71A8-410D-4D77-82C1-1A9D2D525F49}" dt="2023-08-16T20:14:22.227" v="6488" actId="1076"/>
          <ac:grpSpMkLst>
            <pc:docMk/>
            <pc:sldMk cId="185017525" sldId="274"/>
            <ac:grpSpMk id="37" creationId="{F92F4777-7C9D-411E-93A3-F7DDA0FB0074}"/>
          </ac:grpSpMkLst>
        </pc:grpChg>
        <pc:grpChg chg="del">
          <ac:chgData name="Mitchel Colebank" userId="709a6e22273d6153" providerId="LiveId" clId="{DD6F71A8-410D-4D77-82C1-1A9D2D525F49}" dt="2023-08-16T20:14:32.717" v="6490" actId="478"/>
          <ac:grpSpMkLst>
            <pc:docMk/>
            <pc:sldMk cId="185017525" sldId="274"/>
            <ac:grpSpMk id="40" creationId="{AFA37199-6288-4B79-8D56-E9493802A467}"/>
          </ac:grpSpMkLst>
        </pc:grpChg>
        <pc:grpChg chg="mod">
          <ac:chgData name="Mitchel Colebank" userId="709a6e22273d6153" providerId="LiveId" clId="{DD6F71A8-410D-4D77-82C1-1A9D2D525F49}" dt="2023-08-16T20:14:48.238" v="6495" actId="1076"/>
          <ac:grpSpMkLst>
            <pc:docMk/>
            <pc:sldMk cId="185017525" sldId="274"/>
            <ac:grpSpMk id="49" creationId="{BB84D44D-47BA-4E32-A2C9-186B13F21746}"/>
          </ac:grpSpMkLst>
        </pc:grpChg>
        <pc:picChg chg="mod">
          <ac:chgData name="Mitchel Colebank" userId="709a6e22273d6153" providerId="LiveId" clId="{DD6F71A8-410D-4D77-82C1-1A9D2D525F49}" dt="2023-08-16T20:14:43.551" v="6493"/>
          <ac:picMkLst>
            <pc:docMk/>
            <pc:sldMk cId="185017525" sldId="274"/>
            <ac:picMk id="4" creationId="{82B0910E-9561-4FE1-8B92-8263B5C24DDD}"/>
          </ac:picMkLst>
        </pc:picChg>
        <pc:cxnChg chg="mod">
          <ac:chgData name="Mitchel Colebank" userId="709a6e22273d6153" providerId="LiveId" clId="{DD6F71A8-410D-4D77-82C1-1A9D2D525F49}" dt="2023-08-16T20:14:43.551" v="6493"/>
          <ac:cxnSpMkLst>
            <pc:docMk/>
            <pc:sldMk cId="185017525" sldId="274"/>
            <ac:cxnSpMk id="18" creationId="{B2A278F0-FE45-80E6-CDC7-4909AA43BC08}"/>
          </ac:cxnSpMkLst>
        </pc:cxnChg>
        <pc:cxnChg chg="mod">
          <ac:chgData name="Mitchel Colebank" userId="709a6e22273d6153" providerId="LiveId" clId="{DD6F71A8-410D-4D77-82C1-1A9D2D525F49}" dt="2023-08-16T20:14:43.551" v="6493"/>
          <ac:cxnSpMkLst>
            <pc:docMk/>
            <pc:sldMk cId="185017525" sldId="274"/>
            <ac:cxnSpMk id="19" creationId="{A9F6AF37-1686-0776-83AA-44FC48B6C5C7}"/>
          </ac:cxnSpMkLst>
        </pc:cxnChg>
        <pc:cxnChg chg="del">
          <ac:chgData name="Mitchel Colebank" userId="709a6e22273d6153" providerId="LiveId" clId="{DD6F71A8-410D-4D77-82C1-1A9D2D525F49}" dt="2023-08-16T20:14:32.717" v="6490" actId="478"/>
          <ac:cxnSpMkLst>
            <pc:docMk/>
            <pc:sldMk cId="185017525" sldId="274"/>
            <ac:cxnSpMk id="55" creationId="{9A3D7E84-DD1F-4D99-B4B9-D8D8F74B7D11}"/>
          </ac:cxnSpMkLst>
        </pc:cxnChg>
        <pc:cxnChg chg="add mod">
          <ac:chgData name="Mitchel Colebank" userId="709a6e22273d6153" providerId="LiveId" clId="{DD6F71A8-410D-4D77-82C1-1A9D2D525F49}" dt="2023-08-16T20:14:46.403" v="6494" actId="1076"/>
          <ac:cxnSpMkLst>
            <pc:docMk/>
            <pc:sldMk cId="185017525" sldId="274"/>
            <ac:cxnSpMk id="59" creationId="{71A6CB68-92EF-5CF9-C682-E8AB05D0C310}"/>
          </ac:cxnSpMkLst>
        </pc:cxnChg>
        <pc:cxnChg chg="add mod">
          <ac:chgData name="Mitchel Colebank" userId="709a6e22273d6153" providerId="LiveId" clId="{DD6F71A8-410D-4D77-82C1-1A9D2D525F49}" dt="2023-08-16T20:14:58.251" v="6497"/>
          <ac:cxnSpMkLst>
            <pc:docMk/>
            <pc:sldMk cId="185017525" sldId="274"/>
            <ac:cxnSpMk id="60" creationId="{3E1F34FB-8C0F-0E49-D369-3D3D53FEE537}"/>
          </ac:cxnSpMkLst>
        </pc:cxnChg>
      </pc:sldChg>
      <pc:sldChg chg="addSp delSp modSp add del mod">
        <pc:chgData name="Mitchel Colebank" userId="709a6e22273d6153" providerId="LiveId" clId="{DD6F71A8-410D-4D77-82C1-1A9D2D525F49}" dt="2023-08-16T19:57:37.137" v="4768" actId="47"/>
        <pc:sldMkLst>
          <pc:docMk/>
          <pc:sldMk cId="4172946197" sldId="316"/>
        </pc:sldMkLst>
        <pc:spChg chg="del">
          <ac:chgData name="Mitchel Colebank" userId="709a6e22273d6153" providerId="LiveId" clId="{DD6F71A8-410D-4D77-82C1-1A9D2D525F49}" dt="2023-08-16T17:51:33.863" v="836" actId="478"/>
          <ac:spMkLst>
            <pc:docMk/>
            <pc:sldMk cId="4172946197" sldId="316"/>
            <ac:spMk id="2" creationId="{B867DDD0-0794-B94E-AE9D-8D4A6C5C2503}"/>
          </ac:spMkLst>
        </pc:spChg>
        <pc:spChg chg="del">
          <ac:chgData name="Mitchel Colebank" userId="709a6e22273d6153" providerId="LiveId" clId="{DD6F71A8-410D-4D77-82C1-1A9D2D525F49}" dt="2023-08-16T17:51:33.863" v="836" actId="478"/>
          <ac:spMkLst>
            <pc:docMk/>
            <pc:sldMk cId="4172946197" sldId="316"/>
            <ac:spMk id="8" creationId="{B5937F0F-0CEB-2A41-B387-EAD558E3869E}"/>
          </ac:spMkLst>
        </pc:spChg>
        <pc:spChg chg="add del mod">
          <ac:chgData name="Mitchel Colebank" userId="709a6e22273d6153" providerId="LiveId" clId="{DD6F71A8-410D-4D77-82C1-1A9D2D525F49}" dt="2023-08-16T17:51:35.824" v="837" actId="478"/>
          <ac:spMkLst>
            <pc:docMk/>
            <pc:sldMk cId="4172946197" sldId="316"/>
            <ac:spMk id="9" creationId="{CF56514F-BD57-8EFA-9312-80D0452D2628}"/>
          </ac:spMkLst>
        </pc:spChg>
      </pc:sldChg>
      <pc:sldChg chg="modSp add mod">
        <pc:chgData name="Mitchel Colebank" userId="709a6e22273d6153" providerId="LiveId" clId="{DD6F71A8-410D-4D77-82C1-1A9D2D525F49}" dt="2023-08-16T23:33:30.415" v="8727" actId="20577"/>
        <pc:sldMkLst>
          <pc:docMk/>
          <pc:sldMk cId="2219869654" sldId="422"/>
        </pc:sldMkLst>
        <pc:spChg chg="mod">
          <ac:chgData name="Mitchel Colebank" userId="709a6e22273d6153" providerId="LiveId" clId="{DD6F71A8-410D-4D77-82C1-1A9D2D525F49}" dt="2023-08-16T23:33:30.415" v="8727" actId="20577"/>
          <ac:spMkLst>
            <pc:docMk/>
            <pc:sldMk cId="2219869654" sldId="422"/>
            <ac:spMk id="2" creationId="{5EC7CEDB-DB00-2FEB-4791-584CB3E308D1}"/>
          </ac:spMkLst>
        </pc:spChg>
      </pc:sldChg>
      <pc:sldChg chg="add">
        <pc:chgData name="Mitchel Colebank" userId="709a6e22273d6153" providerId="LiveId" clId="{DD6F71A8-410D-4D77-82C1-1A9D2D525F49}" dt="2023-08-16T20:30:54.710" v="8315"/>
        <pc:sldMkLst>
          <pc:docMk/>
          <pc:sldMk cId="2411837820" sldId="423"/>
        </pc:sldMkLst>
      </pc:sldChg>
      <pc:sldChg chg="add">
        <pc:chgData name="Mitchel Colebank" userId="709a6e22273d6153" providerId="LiveId" clId="{DD6F71A8-410D-4D77-82C1-1A9D2D525F49}" dt="2023-08-16T20:30:54.710" v="8315"/>
        <pc:sldMkLst>
          <pc:docMk/>
          <pc:sldMk cId="3894262978" sldId="424"/>
        </pc:sldMkLst>
      </pc:sldChg>
      <pc:sldChg chg="add">
        <pc:chgData name="Mitchel Colebank" userId="709a6e22273d6153" providerId="LiveId" clId="{DD6F71A8-410D-4D77-82C1-1A9D2D525F49}" dt="2023-08-16T20:30:54.710" v="8315"/>
        <pc:sldMkLst>
          <pc:docMk/>
          <pc:sldMk cId="2377561834" sldId="425"/>
        </pc:sldMkLst>
      </pc:sldChg>
      <pc:sldChg chg="add">
        <pc:chgData name="Mitchel Colebank" userId="709a6e22273d6153" providerId="LiveId" clId="{DD6F71A8-410D-4D77-82C1-1A9D2D525F49}" dt="2023-08-16T20:30:54.710" v="8315"/>
        <pc:sldMkLst>
          <pc:docMk/>
          <pc:sldMk cId="4201645306" sldId="426"/>
        </pc:sldMkLst>
      </pc:sldChg>
      <pc:sldChg chg="addSp modSp add mod">
        <pc:chgData name="Mitchel Colebank" userId="709a6e22273d6153" providerId="LiveId" clId="{DD6F71A8-410D-4D77-82C1-1A9D2D525F49}" dt="2023-08-16T23:34:13.890" v="8767" actId="1076"/>
        <pc:sldMkLst>
          <pc:docMk/>
          <pc:sldMk cId="2907363275" sldId="427"/>
        </pc:sldMkLst>
        <pc:spChg chg="add mod">
          <ac:chgData name="Mitchel Colebank" userId="709a6e22273d6153" providerId="LiveId" clId="{DD6F71A8-410D-4D77-82C1-1A9D2D525F49}" dt="2023-08-16T23:34:13.890" v="8767" actId="1076"/>
          <ac:spMkLst>
            <pc:docMk/>
            <pc:sldMk cId="2907363275" sldId="427"/>
            <ac:spMk id="3" creationId="{7B701505-7D2F-07A9-578B-47E21BAF6FE5}"/>
          </ac:spMkLst>
        </pc:spChg>
        <pc:spChg chg="mod">
          <ac:chgData name="Mitchel Colebank" userId="709a6e22273d6153" providerId="LiveId" clId="{DD6F71A8-410D-4D77-82C1-1A9D2D525F49}" dt="2023-08-16T23:33:58.931" v="8728" actId="1076"/>
          <ac:spMkLst>
            <pc:docMk/>
            <pc:sldMk cId="2907363275" sldId="427"/>
            <ac:spMk id="9" creationId="{024E6866-A57F-8D6A-48D3-20CB046ABEAB}"/>
          </ac:spMkLst>
        </pc:spChg>
      </pc:sldChg>
      <pc:sldChg chg="add del">
        <pc:chgData name="Mitchel Colebank" userId="709a6e22273d6153" providerId="LiveId" clId="{DD6F71A8-410D-4D77-82C1-1A9D2D525F49}" dt="2023-08-16T23:34:23.655" v="8768" actId="47"/>
        <pc:sldMkLst>
          <pc:docMk/>
          <pc:sldMk cId="986045635" sldId="428"/>
        </pc:sldMkLst>
      </pc:sldChg>
      <pc:sldChg chg="modSp add mod modAnim">
        <pc:chgData name="Mitchel Colebank" userId="709a6e22273d6153" providerId="LiveId" clId="{DD6F71A8-410D-4D77-82C1-1A9D2D525F49}" dt="2023-08-18T18:11:29.406" v="8984" actId="20577"/>
        <pc:sldMkLst>
          <pc:docMk/>
          <pc:sldMk cId="130996931" sldId="437"/>
        </pc:sldMkLst>
        <pc:spChg chg="mod">
          <ac:chgData name="Mitchel Colebank" userId="709a6e22273d6153" providerId="LiveId" clId="{DD6F71A8-410D-4D77-82C1-1A9D2D525F49}" dt="2023-08-18T18:11:29.406" v="8984" actId="20577"/>
          <ac:spMkLst>
            <pc:docMk/>
            <pc:sldMk cId="130996931" sldId="437"/>
            <ac:spMk id="3" creationId="{E83297F4-F3A4-CE7A-0CAD-EF32D5B2A435}"/>
          </ac:spMkLst>
        </pc:spChg>
      </pc:sldChg>
      <pc:sldChg chg="addSp modSp add mod modAnim">
        <pc:chgData name="Mitchel Colebank" userId="709a6e22273d6153" providerId="LiveId" clId="{DD6F71A8-410D-4D77-82C1-1A9D2D525F49}" dt="2023-08-18T18:11:37.153" v="8986" actId="1076"/>
        <pc:sldMkLst>
          <pc:docMk/>
          <pc:sldMk cId="1664277440" sldId="438"/>
        </pc:sldMkLst>
        <pc:spChg chg="mod">
          <ac:chgData name="Mitchel Colebank" userId="709a6e22273d6153" providerId="LiveId" clId="{DD6F71A8-410D-4D77-82C1-1A9D2D525F49}" dt="2023-08-16T19:18:23.331" v="1333" actId="20577"/>
          <ac:spMkLst>
            <pc:docMk/>
            <pc:sldMk cId="1664277440" sldId="438"/>
            <ac:spMk id="3" creationId="{E83297F4-F3A4-CE7A-0CAD-EF32D5B2A435}"/>
          </ac:spMkLst>
        </pc:spChg>
        <pc:spChg chg="add mod">
          <ac:chgData name="Mitchel Colebank" userId="709a6e22273d6153" providerId="LiveId" clId="{DD6F71A8-410D-4D77-82C1-1A9D2D525F49}" dt="2023-08-18T18:11:37.153" v="8986" actId="1076"/>
          <ac:spMkLst>
            <pc:docMk/>
            <pc:sldMk cId="1664277440" sldId="438"/>
            <ac:spMk id="6" creationId="{FCE0EE03-4150-805A-78A9-B0F160107597}"/>
          </ac:spMkLst>
        </pc:spChg>
      </pc:sldChg>
      <pc:sldChg chg="addSp delSp modSp add mod delAnim modAnim">
        <pc:chgData name="Mitchel Colebank" userId="709a6e22273d6153" providerId="LiveId" clId="{DD6F71A8-410D-4D77-82C1-1A9D2D525F49}" dt="2023-08-18T18:10:37.632" v="8842" actId="1076"/>
        <pc:sldMkLst>
          <pc:docMk/>
          <pc:sldMk cId="2142040777" sldId="439"/>
        </pc:sldMkLst>
        <pc:spChg chg="add mod">
          <ac:chgData name="Mitchel Colebank" userId="709a6e22273d6153" providerId="LiveId" clId="{DD6F71A8-410D-4D77-82C1-1A9D2D525F49}" dt="2023-08-16T17:42:28.504" v="552" actId="1076"/>
          <ac:spMkLst>
            <pc:docMk/>
            <pc:sldMk cId="2142040777" sldId="439"/>
            <ac:spMk id="2" creationId="{0EE24042-8835-4849-FC2B-38A9B44E1F29}"/>
          </ac:spMkLst>
        </pc:spChg>
        <pc:spChg chg="mod">
          <ac:chgData name="Mitchel Colebank" userId="709a6e22273d6153" providerId="LiveId" clId="{DD6F71A8-410D-4D77-82C1-1A9D2D525F49}" dt="2023-08-16T17:35:18.513" v="386" actId="20577"/>
          <ac:spMkLst>
            <pc:docMk/>
            <pc:sldMk cId="2142040777" sldId="439"/>
            <ac:spMk id="4" creationId="{10329149-87CD-9042-B522-AAEA5351E2D8}"/>
          </ac:spMkLst>
        </pc:spChg>
        <pc:spChg chg="add mod">
          <ac:chgData name="Mitchel Colebank" userId="709a6e22273d6153" providerId="LiveId" clId="{DD6F71A8-410D-4D77-82C1-1A9D2D525F49}" dt="2023-08-16T17:44:06.142" v="616" actId="1076"/>
          <ac:spMkLst>
            <pc:docMk/>
            <pc:sldMk cId="2142040777" sldId="439"/>
            <ac:spMk id="7" creationId="{124E0D80-9773-0F10-CBB1-FF9466882293}"/>
          </ac:spMkLst>
        </pc:spChg>
        <pc:spChg chg="add mod">
          <ac:chgData name="Mitchel Colebank" userId="709a6e22273d6153" providerId="LiveId" clId="{DD6F71A8-410D-4D77-82C1-1A9D2D525F49}" dt="2023-08-18T18:10:37.632" v="8842" actId="1076"/>
          <ac:spMkLst>
            <pc:docMk/>
            <pc:sldMk cId="2142040777" sldId="439"/>
            <ac:spMk id="8" creationId="{1473BE1A-053D-7CA2-8BE9-CB7A2D922E8B}"/>
          </ac:spMkLst>
        </pc:spChg>
        <pc:spChg chg="add mod">
          <ac:chgData name="Mitchel Colebank" userId="709a6e22273d6153" providerId="LiveId" clId="{DD6F71A8-410D-4D77-82C1-1A9D2D525F49}" dt="2023-08-16T17:42:38.449" v="574" actId="20577"/>
          <ac:spMkLst>
            <pc:docMk/>
            <pc:sldMk cId="2142040777" sldId="439"/>
            <ac:spMk id="9" creationId="{ED312C02-8B74-63D6-9524-CB768B97D4AF}"/>
          </ac:spMkLst>
        </pc:spChg>
        <pc:spChg chg="add mod">
          <ac:chgData name="Mitchel Colebank" userId="709a6e22273d6153" providerId="LiveId" clId="{DD6F71A8-410D-4D77-82C1-1A9D2D525F49}" dt="2023-08-16T17:44:53.890" v="624" actId="1076"/>
          <ac:spMkLst>
            <pc:docMk/>
            <pc:sldMk cId="2142040777" sldId="439"/>
            <ac:spMk id="10" creationId="{78AB345B-6A78-0EDC-B7CC-32E9C80669B6}"/>
          </ac:spMkLst>
        </pc:spChg>
        <pc:spChg chg="del mod">
          <ac:chgData name="Mitchel Colebank" userId="709a6e22273d6153" providerId="LiveId" clId="{DD6F71A8-410D-4D77-82C1-1A9D2D525F49}" dt="2023-08-16T17:44:21.785" v="618" actId="478"/>
          <ac:spMkLst>
            <pc:docMk/>
            <pc:sldMk cId="2142040777" sldId="439"/>
            <ac:spMk id="11" creationId="{FB09310E-223A-BD47-A2F8-299D0696D227}"/>
          </ac:spMkLst>
        </pc:spChg>
        <pc:spChg chg="del">
          <ac:chgData name="Mitchel Colebank" userId="709a6e22273d6153" providerId="LiveId" clId="{DD6F71A8-410D-4D77-82C1-1A9D2D525F49}" dt="2023-08-16T17:44:21.785" v="618" actId="478"/>
          <ac:spMkLst>
            <pc:docMk/>
            <pc:sldMk cId="2142040777" sldId="439"/>
            <ac:spMk id="12" creationId="{C0567221-009C-B647-9DB1-AEF73CDE741D}"/>
          </ac:spMkLst>
        </pc:spChg>
        <pc:spChg chg="del">
          <ac:chgData name="Mitchel Colebank" userId="709a6e22273d6153" providerId="LiveId" clId="{DD6F71A8-410D-4D77-82C1-1A9D2D525F49}" dt="2023-08-16T17:44:21.785" v="618" actId="478"/>
          <ac:spMkLst>
            <pc:docMk/>
            <pc:sldMk cId="2142040777" sldId="439"/>
            <ac:spMk id="13" creationId="{9EC7FA19-F067-074C-AD2C-0B74800D72E6}"/>
          </ac:spMkLst>
        </pc:spChg>
        <pc:spChg chg="del">
          <ac:chgData name="Mitchel Colebank" userId="709a6e22273d6153" providerId="LiveId" clId="{DD6F71A8-410D-4D77-82C1-1A9D2D525F49}" dt="2023-08-16T17:44:21.785" v="618" actId="478"/>
          <ac:spMkLst>
            <pc:docMk/>
            <pc:sldMk cId="2142040777" sldId="439"/>
            <ac:spMk id="14" creationId="{A4F14EA3-4BF7-0646-94D5-58AFED562505}"/>
          </ac:spMkLst>
        </pc:spChg>
        <pc:spChg chg="del">
          <ac:chgData name="Mitchel Colebank" userId="709a6e22273d6153" providerId="LiveId" clId="{DD6F71A8-410D-4D77-82C1-1A9D2D525F49}" dt="2023-08-16T17:44:21.785" v="618" actId="478"/>
          <ac:spMkLst>
            <pc:docMk/>
            <pc:sldMk cId="2142040777" sldId="439"/>
            <ac:spMk id="15" creationId="{51F8D652-2555-7745-BEE8-2D08986BCD02}"/>
          </ac:spMkLst>
        </pc:spChg>
        <pc:spChg chg="del">
          <ac:chgData name="Mitchel Colebank" userId="709a6e22273d6153" providerId="LiveId" clId="{DD6F71A8-410D-4D77-82C1-1A9D2D525F49}" dt="2023-08-16T17:44:21.785" v="618" actId="478"/>
          <ac:spMkLst>
            <pc:docMk/>
            <pc:sldMk cId="2142040777" sldId="439"/>
            <ac:spMk id="16" creationId="{5FDD85FB-8523-2C43-B758-85B53DCCEF28}"/>
          </ac:spMkLst>
        </pc:spChg>
        <pc:spChg chg="del">
          <ac:chgData name="Mitchel Colebank" userId="709a6e22273d6153" providerId="LiveId" clId="{DD6F71A8-410D-4D77-82C1-1A9D2D525F49}" dt="2023-08-16T17:44:21.785" v="618" actId="478"/>
          <ac:spMkLst>
            <pc:docMk/>
            <pc:sldMk cId="2142040777" sldId="439"/>
            <ac:spMk id="17" creationId="{E6BB1EF9-536E-A042-9567-B9298FE831D5}"/>
          </ac:spMkLst>
        </pc:spChg>
        <pc:spChg chg="del">
          <ac:chgData name="Mitchel Colebank" userId="709a6e22273d6153" providerId="LiveId" clId="{DD6F71A8-410D-4D77-82C1-1A9D2D525F49}" dt="2023-08-16T17:44:21.785" v="618" actId="478"/>
          <ac:spMkLst>
            <pc:docMk/>
            <pc:sldMk cId="2142040777" sldId="439"/>
            <ac:spMk id="18" creationId="{5B783B61-BAA5-FB43-8820-484A40DEEFCB}"/>
          </ac:spMkLst>
        </pc:spChg>
        <pc:spChg chg="del">
          <ac:chgData name="Mitchel Colebank" userId="709a6e22273d6153" providerId="LiveId" clId="{DD6F71A8-410D-4D77-82C1-1A9D2D525F49}" dt="2023-08-16T17:44:21.785" v="618" actId="478"/>
          <ac:spMkLst>
            <pc:docMk/>
            <pc:sldMk cId="2142040777" sldId="439"/>
            <ac:spMk id="19" creationId="{3143EE65-6C23-4547-BD9C-91415E0CA47E}"/>
          </ac:spMkLst>
        </pc:spChg>
        <pc:spChg chg="del">
          <ac:chgData name="Mitchel Colebank" userId="709a6e22273d6153" providerId="LiveId" clId="{DD6F71A8-410D-4D77-82C1-1A9D2D525F49}" dt="2023-08-16T17:44:21.785" v="618" actId="478"/>
          <ac:spMkLst>
            <pc:docMk/>
            <pc:sldMk cId="2142040777" sldId="439"/>
            <ac:spMk id="20" creationId="{46606EEC-E161-3648-B138-CBBAB3C0C173}"/>
          </ac:spMkLst>
        </pc:spChg>
        <pc:spChg chg="del">
          <ac:chgData name="Mitchel Colebank" userId="709a6e22273d6153" providerId="LiveId" clId="{DD6F71A8-410D-4D77-82C1-1A9D2D525F49}" dt="2023-08-16T17:44:21.785" v="618" actId="478"/>
          <ac:spMkLst>
            <pc:docMk/>
            <pc:sldMk cId="2142040777" sldId="439"/>
            <ac:spMk id="21" creationId="{92582AD5-58A2-0C45-AE5E-69E53D77F4E9}"/>
          </ac:spMkLst>
        </pc:spChg>
        <pc:spChg chg="mod">
          <ac:chgData name="Mitchel Colebank" userId="709a6e22273d6153" providerId="LiveId" clId="{DD6F71A8-410D-4D77-82C1-1A9D2D525F49}" dt="2023-08-18T18:09:59.751" v="8769" actId="207"/>
          <ac:spMkLst>
            <pc:docMk/>
            <pc:sldMk cId="2142040777" sldId="439"/>
            <ac:spMk id="22" creationId="{97A067DB-458D-764D-AAA9-FA9EC52EE214}"/>
          </ac:spMkLst>
        </pc:spChg>
        <pc:spChg chg="mod">
          <ac:chgData name="Mitchel Colebank" userId="709a6e22273d6153" providerId="LiveId" clId="{DD6F71A8-410D-4D77-82C1-1A9D2D525F49}" dt="2023-08-16T17:42:28.504" v="552" actId="1076"/>
          <ac:spMkLst>
            <pc:docMk/>
            <pc:sldMk cId="2142040777" sldId="439"/>
            <ac:spMk id="23" creationId="{B4CDA1EF-1BB5-684C-9235-F849406532B2}"/>
          </ac:spMkLst>
        </pc:spChg>
        <pc:spChg chg="add mod">
          <ac:chgData name="Mitchel Colebank" userId="709a6e22273d6153" providerId="LiveId" clId="{DD6F71A8-410D-4D77-82C1-1A9D2D525F49}" dt="2023-08-18T18:10:23.364" v="8818" actId="20577"/>
          <ac:spMkLst>
            <pc:docMk/>
            <pc:sldMk cId="2142040777" sldId="439"/>
            <ac:spMk id="24" creationId="{B9DEC1C1-D4B4-D64F-46E6-77820E4A3A99}"/>
          </ac:spMkLst>
        </pc:spChg>
        <pc:spChg chg="mod">
          <ac:chgData name="Mitchel Colebank" userId="709a6e22273d6153" providerId="LiveId" clId="{DD6F71A8-410D-4D77-82C1-1A9D2D525F49}" dt="2023-08-16T17:34:07.021" v="364" actId="20577"/>
          <ac:spMkLst>
            <pc:docMk/>
            <pc:sldMk cId="2142040777" sldId="439"/>
            <ac:spMk id="25" creationId="{0EF358ED-98DD-73A7-842F-B8EB05DF137D}"/>
          </ac:spMkLst>
        </pc:spChg>
        <pc:spChg chg="add mod">
          <ac:chgData name="Mitchel Colebank" userId="709a6e22273d6153" providerId="LiveId" clId="{DD6F71A8-410D-4D77-82C1-1A9D2D525F49}" dt="2023-08-16T17:45:18.776" v="663" actId="1076"/>
          <ac:spMkLst>
            <pc:docMk/>
            <pc:sldMk cId="2142040777" sldId="439"/>
            <ac:spMk id="26" creationId="{3A2A6C86-3648-C4F0-00F8-DBF00C3A79B2}"/>
          </ac:spMkLst>
        </pc:spChg>
        <pc:cxnChg chg="del">
          <ac:chgData name="Mitchel Colebank" userId="709a6e22273d6153" providerId="LiveId" clId="{DD6F71A8-410D-4D77-82C1-1A9D2D525F49}" dt="2023-08-16T17:34:16.136" v="365" actId="478"/>
          <ac:cxnSpMkLst>
            <pc:docMk/>
            <pc:sldMk cId="2142040777" sldId="439"/>
            <ac:cxnSpMk id="8" creationId="{46CF7870-E546-10EE-2936-714984E14D35}"/>
          </ac:cxnSpMkLst>
        </pc:cxnChg>
      </pc:sldChg>
      <pc:sldChg chg="addSp delSp modSp new mod">
        <pc:chgData name="Mitchel Colebank" userId="709a6e22273d6153" providerId="LiveId" clId="{DD6F71A8-410D-4D77-82C1-1A9D2D525F49}" dt="2023-08-18T18:12:58.191" v="9144" actId="1076"/>
        <pc:sldMkLst>
          <pc:docMk/>
          <pc:sldMk cId="1300115544" sldId="440"/>
        </pc:sldMkLst>
        <pc:spChg chg="del mod">
          <ac:chgData name="Mitchel Colebank" userId="709a6e22273d6153" providerId="LiveId" clId="{DD6F71A8-410D-4D77-82C1-1A9D2D525F49}" dt="2023-08-16T17:46:08.127" v="671" actId="478"/>
          <ac:spMkLst>
            <pc:docMk/>
            <pc:sldMk cId="1300115544" sldId="440"/>
            <ac:spMk id="2" creationId="{0BFA313F-E528-49C2-728D-6F86060FF36C}"/>
          </ac:spMkLst>
        </pc:spChg>
        <pc:spChg chg="add mod">
          <ac:chgData name="Mitchel Colebank" userId="709a6e22273d6153" providerId="LiveId" clId="{DD6F71A8-410D-4D77-82C1-1A9D2D525F49}" dt="2023-08-18T18:12:56.723" v="9143" actId="14100"/>
          <ac:spMkLst>
            <pc:docMk/>
            <pc:sldMk cId="1300115544" sldId="440"/>
            <ac:spMk id="2" creationId="{737E8B6A-C285-8BD9-5AA6-B4970779D13F}"/>
          </ac:spMkLst>
        </pc:spChg>
        <pc:spChg chg="mod">
          <ac:chgData name="Mitchel Colebank" userId="709a6e22273d6153" providerId="LiveId" clId="{DD6F71A8-410D-4D77-82C1-1A9D2D525F49}" dt="2023-08-18T18:12:45.143" v="9123" actId="20577"/>
          <ac:spMkLst>
            <pc:docMk/>
            <pc:sldMk cId="1300115544" sldId="440"/>
            <ac:spMk id="3" creationId="{6376D800-1297-E06A-8D63-089D516577F1}"/>
          </ac:spMkLst>
        </pc:spChg>
        <pc:spChg chg="add del mod">
          <ac:chgData name="Mitchel Colebank" userId="709a6e22273d6153" providerId="LiveId" clId="{DD6F71A8-410D-4D77-82C1-1A9D2D525F49}" dt="2023-08-16T17:46:13.545" v="673" actId="478"/>
          <ac:spMkLst>
            <pc:docMk/>
            <pc:sldMk cId="1300115544" sldId="440"/>
            <ac:spMk id="5" creationId="{5B9B971F-0D1F-D653-C0EA-03FFAAD4FB9B}"/>
          </ac:spMkLst>
        </pc:spChg>
        <pc:spChg chg="add mod">
          <ac:chgData name="Mitchel Colebank" userId="709a6e22273d6153" providerId="LiveId" clId="{DD6F71A8-410D-4D77-82C1-1A9D2D525F49}" dt="2023-08-16T17:46:17.132" v="687" actId="20577"/>
          <ac:spMkLst>
            <pc:docMk/>
            <pc:sldMk cId="1300115544" sldId="440"/>
            <ac:spMk id="6" creationId="{67E16DA1-21CA-8404-04A0-6930920FA058}"/>
          </ac:spMkLst>
        </pc:spChg>
        <pc:picChg chg="add mod">
          <ac:chgData name="Mitchel Colebank" userId="709a6e22273d6153" providerId="LiveId" clId="{DD6F71A8-410D-4D77-82C1-1A9D2D525F49}" dt="2023-08-18T18:12:58.191" v="9144" actId="1076"/>
          <ac:picMkLst>
            <pc:docMk/>
            <pc:sldMk cId="1300115544" sldId="440"/>
            <ac:picMk id="8" creationId="{4BD5823F-B111-12DF-674A-1EB9353F22AD}"/>
          </ac:picMkLst>
        </pc:picChg>
      </pc:sldChg>
      <pc:sldChg chg="addSp delSp modSp add mod">
        <pc:chgData name="Mitchel Colebank" userId="709a6e22273d6153" providerId="LiveId" clId="{DD6F71A8-410D-4D77-82C1-1A9D2D525F49}" dt="2023-08-18T18:13:26.735" v="9213" actId="20577"/>
        <pc:sldMkLst>
          <pc:docMk/>
          <pc:sldMk cId="1148809748" sldId="441"/>
        </pc:sldMkLst>
        <pc:spChg chg="add mod">
          <ac:chgData name="Mitchel Colebank" userId="709a6e22273d6153" providerId="LiveId" clId="{DD6F71A8-410D-4D77-82C1-1A9D2D525F49}" dt="2023-08-18T18:13:26.735" v="9213" actId="20577"/>
          <ac:spMkLst>
            <pc:docMk/>
            <pc:sldMk cId="1148809748" sldId="441"/>
            <ac:spMk id="2" creationId="{396A227A-8BB9-4824-2676-8B97BBBC9D8E}"/>
          </ac:spMkLst>
        </pc:spChg>
        <pc:spChg chg="mod">
          <ac:chgData name="Mitchel Colebank" userId="709a6e22273d6153" providerId="LiveId" clId="{DD6F71A8-410D-4D77-82C1-1A9D2D525F49}" dt="2023-08-16T19:18:46.186" v="1338" actId="20577"/>
          <ac:spMkLst>
            <pc:docMk/>
            <pc:sldMk cId="1148809748" sldId="441"/>
            <ac:spMk id="3" creationId="{6376D800-1297-E06A-8D63-089D516577F1}"/>
          </ac:spMkLst>
        </pc:spChg>
        <pc:picChg chg="add mod">
          <ac:chgData name="Mitchel Colebank" userId="709a6e22273d6153" providerId="LiveId" clId="{DD6F71A8-410D-4D77-82C1-1A9D2D525F49}" dt="2023-08-16T19:05:09.718" v="999" actId="1076"/>
          <ac:picMkLst>
            <pc:docMk/>
            <pc:sldMk cId="1148809748" sldId="441"/>
            <ac:picMk id="4" creationId="{B1A5F625-0306-CA76-ED37-FB543673A482}"/>
          </ac:picMkLst>
        </pc:picChg>
        <pc:picChg chg="del">
          <ac:chgData name="Mitchel Colebank" userId="709a6e22273d6153" providerId="LiveId" clId="{DD6F71A8-410D-4D77-82C1-1A9D2D525F49}" dt="2023-08-16T19:03:47.155" v="993" actId="478"/>
          <ac:picMkLst>
            <pc:docMk/>
            <pc:sldMk cId="1148809748" sldId="441"/>
            <ac:picMk id="8" creationId="{4BD5823F-B111-12DF-674A-1EB9353F22AD}"/>
          </ac:picMkLst>
        </pc:picChg>
      </pc:sldChg>
      <pc:sldChg chg="addSp delSp modSp new mod">
        <pc:chgData name="Mitchel Colebank" userId="709a6e22273d6153" providerId="LiveId" clId="{DD6F71A8-410D-4D77-82C1-1A9D2D525F49}" dt="2023-08-16T19:02:12.770" v="939" actId="14100"/>
        <pc:sldMkLst>
          <pc:docMk/>
          <pc:sldMk cId="150201932" sldId="442"/>
        </pc:sldMkLst>
        <pc:spChg chg="mod">
          <ac:chgData name="Mitchel Colebank" userId="709a6e22273d6153" providerId="LiveId" clId="{DD6F71A8-410D-4D77-82C1-1A9D2D525F49}" dt="2023-08-16T18:58:34.391" v="899" actId="20577"/>
          <ac:spMkLst>
            <pc:docMk/>
            <pc:sldMk cId="150201932" sldId="442"/>
            <ac:spMk id="2" creationId="{F950610B-BC82-37FC-ED22-1AC12A30F670}"/>
          </ac:spMkLst>
        </pc:spChg>
        <pc:spChg chg="del">
          <ac:chgData name="Mitchel Colebank" userId="709a6e22273d6153" providerId="LiveId" clId="{DD6F71A8-410D-4D77-82C1-1A9D2D525F49}" dt="2023-08-16T18:58:36.480" v="900" actId="478"/>
          <ac:spMkLst>
            <pc:docMk/>
            <pc:sldMk cId="150201932" sldId="442"/>
            <ac:spMk id="3" creationId="{C57FFFC2-1265-B9B9-52D8-1202F4927B40}"/>
          </ac:spMkLst>
        </pc:spChg>
        <pc:spChg chg="add del">
          <ac:chgData name="Mitchel Colebank" userId="709a6e22273d6153" providerId="LiveId" clId="{DD6F71A8-410D-4D77-82C1-1A9D2D525F49}" dt="2023-08-16T18:59:21.174" v="906"/>
          <ac:spMkLst>
            <pc:docMk/>
            <pc:sldMk cId="150201932" sldId="442"/>
            <ac:spMk id="4" creationId="{AB23E6D5-C55F-8F54-01F5-9F81FCC253D8}"/>
          </ac:spMkLst>
        </pc:spChg>
        <pc:picChg chg="add del mod">
          <ac:chgData name="Mitchel Colebank" userId="709a6e22273d6153" providerId="LiveId" clId="{DD6F71A8-410D-4D77-82C1-1A9D2D525F49}" dt="2023-08-16T19:01:19.503" v="934" actId="478"/>
          <ac:picMkLst>
            <pc:docMk/>
            <pc:sldMk cId="150201932" sldId="442"/>
            <ac:picMk id="5" creationId="{EA97CC9E-A680-1BF6-EAA2-8587276558D5}"/>
          </ac:picMkLst>
        </pc:picChg>
        <pc:picChg chg="add mod">
          <ac:chgData name="Mitchel Colebank" userId="709a6e22273d6153" providerId="LiveId" clId="{DD6F71A8-410D-4D77-82C1-1A9D2D525F49}" dt="2023-08-16T19:02:12.770" v="939" actId="14100"/>
          <ac:picMkLst>
            <pc:docMk/>
            <pc:sldMk cId="150201932" sldId="442"/>
            <ac:picMk id="7" creationId="{B38CC0E0-5DDD-C673-A95D-1EDBDAC72F7B}"/>
          </ac:picMkLst>
        </pc:picChg>
        <pc:picChg chg="add mod">
          <ac:chgData name="Mitchel Colebank" userId="709a6e22273d6153" providerId="LiveId" clId="{DD6F71A8-410D-4D77-82C1-1A9D2D525F49}" dt="2023-08-16T18:59:58.329" v="915" actId="1076"/>
          <ac:picMkLst>
            <pc:docMk/>
            <pc:sldMk cId="150201932" sldId="442"/>
            <ac:picMk id="1026" creationId="{236E50E8-BAE3-452F-F8F6-50E77690B21B}"/>
          </ac:picMkLst>
        </pc:picChg>
        <pc:picChg chg="add mod">
          <ac:chgData name="Mitchel Colebank" userId="709a6e22273d6153" providerId="LiveId" clId="{DD6F71A8-410D-4D77-82C1-1A9D2D525F49}" dt="2023-08-16T19:00:07.049" v="919" actId="1076"/>
          <ac:picMkLst>
            <pc:docMk/>
            <pc:sldMk cId="150201932" sldId="442"/>
            <ac:picMk id="1030" creationId="{49E633EB-8E15-5EC7-DB7D-D32BF0E89961}"/>
          </ac:picMkLst>
        </pc:picChg>
        <pc:picChg chg="add mod">
          <ac:chgData name="Mitchel Colebank" userId="709a6e22273d6153" providerId="LiveId" clId="{DD6F71A8-410D-4D77-82C1-1A9D2D525F49}" dt="2023-08-16T19:00:01.953" v="917" actId="14100"/>
          <ac:picMkLst>
            <pc:docMk/>
            <pc:sldMk cId="150201932" sldId="442"/>
            <ac:picMk id="1032" creationId="{7A802DC2-B603-DD44-1983-EEC9D32F85C6}"/>
          </ac:picMkLst>
        </pc:picChg>
        <pc:picChg chg="add del mod">
          <ac:chgData name="Mitchel Colebank" userId="709a6e22273d6153" providerId="LiveId" clId="{DD6F71A8-410D-4D77-82C1-1A9D2D525F49}" dt="2023-08-16T19:00:22.499" v="923" actId="478"/>
          <ac:picMkLst>
            <pc:docMk/>
            <pc:sldMk cId="150201932" sldId="442"/>
            <ac:picMk id="1034" creationId="{4D366994-3517-41BB-46C1-FDFDCF08B8B3}"/>
          </ac:picMkLst>
        </pc:picChg>
        <pc:picChg chg="add del mod">
          <ac:chgData name="Mitchel Colebank" userId="709a6e22273d6153" providerId="LiveId" clId="{DD6F71A8-410D-4D77-82C1-1A9D2D525F49}" dt="2023-08-16T19:00:36.848" v="928" actId="478"/>
          <ac:picMkLst>
            <pc:docMk/>
            <pc:sldMk cId="150201932" sldId="442"/>
            <ac:picMk id="1036" creationId="{3B59CC1D-8B5D-A584-A2CD-34597D2074FC}"/>
          </ac:picMkLst>
        </pc:picChg>
        <pc:picChg chg="add del">
          <ac:chgData name="Mitchel Colebank" userId="709a6e22273d6153" providerId="LiveId" clId="{DD6F71A8-410D-4D77-82C1-1A9D2D525F49}" dt="2023-08-16T19:00:37.777" v="930"/>
          <ac:picMkLst>
            <pc:docMk/>
            <pc:sldMk cId="150201932" sldId="442"/>
            <ac:picMk id="1038" creationId="{CE5EC9D6-F7CB-5D93-62CA-7AF2FA0136A8}"/>
          </ac:picMkLst>
        </pc:picChg>
      </pc:sldChg>
      <pc:sldChg chg="addSp delSp modSp add mod">
        <pc:chgData name="Mitchel Colebank" userId="709a6e22273d6153" providerId="LiveId" clId="{DD6F71A8-410D-4D77-82C1-1A9D2D525F49}" dt="2023-08-16T20:33:00.194" v="8439" actId="1076"/>
        <pc:sldMkLst>
          <pc:docMk/>
          <pc:sldMk cId="4186268742" sldId="443"/>
        </pc:sldMkLst>
        <pc:spChg chg="mod">
          <ac:chgData name="Mitchel Colebank" userId="709a6e22273d6153" providerId="LiveId" clId="{DD6F71A8-410D-4D77-82C1-1A9D2D525F49}" dt="2023-08-16T19:11:02.053" v="1153" actId="1076"/>
          <ac:spMkLst>
            <pc:docMk/>
            <pc:sldMk cId="4186268742" sldId="443"/>
            <ac:spMk id="3" creationId="{6376D800-1297-E06A-8D63-089D516577F1}"/>
          </ac:spMkLst>
        </pc:spChg>
        <pc:spChg chg="add mod">
          <ac:chgData name="Mitchel Colebank" userId="709a6e22273d6153" providerId="LiveId" clId="{DD6F71A8-410D-4D77-82C1-1A9D2D525F49}" dt="2023-08-16T19:10:57.396" v="1151" actId="164"/>
          <ac:spMkLst>
            <pc:docMk/>
            <pc:sldMk cId="4186268742" sldId="443"/>
            <ac:spMk id="5" creationId="{DA7BBDDD-785C-B74F-FC15-59F53F03051E}"/>
          </ac:spMkLst>
        </pc:spChg>
        <pc:spChg chg="add mod">
          <ac:chgData name="Mitchel Colebank" userId="709a6e22273d6153" providerId="LiveId" clId="{DD6F71A8-410D-4D77-82C1-1A9D2D525F49}" dt="2023-08-16T19:10:57.396" v="1151" actId="164"/>
          <ac:spMkLst>
            <pc:docMk/>
            <pc:sldMk cId="4186268742" sldId="443"/>
            <ac:spMk id="7" creationId="{9D64283D-DE9F-B627-6B36-F925EBF1C685}"/>
          </ac:spMkLst>
        </pc:spChg>
        <pc:spChg chg="add mod">
          <ac:chgData name="Mitchel Colebank" userId="709a6e22273d6153" providerId="LiveId" clId="{DD6F71A8-410D-4D77-82C1-1A9D2D525F49}" dt="2023-08-16T20:32:35.420" v="8385" actId="207"/>
          <ac:spMkLst>
            <pc:docMk/>
            <pc:sldMk cId="4186268742" sldId="443"/>
            <ac:spMk id="8" creationId="{93BCE3F3-DDC4-2253-F5E7-1DB004675F5F}"/>
          </ac:spMkLst>
        </pc:spChg>
        <pc:spChg chg="add mod">
          <ac:chgData name="Mitchel Colebank" userId="709a6e22273d6153" providerId="LiveId" clId="{DD6F71A8-410D-4D77-82C1-1A9D2D525F49}" dt="2023-08-16T19:10:57.396" v="1151" actId="164"/>
          <ac:spMkLst>
            <pc:docMk/>
            <pc:sldMk cId="4186268742" sldId="443"/>
            <ac:spMk id="9" creationId="{1A5DB014-F9C3-1C09-4A84-E63392CC81D5}"/>
          </ac:spMkLst>
        </pc:spChg>
        <pc:spChg chg="mod topLvl">
          <ac:chgData name="Mitchel Colebank" userId="709a6e22273d6153" providerId="LiveId" clId="{DD6F71A8-410D-4D77-82C1-1A9D2D525F49}" dt="2023-08-16T19:12:22.191" v="1177" actId="554"/>
          <ac:spMkLst>
            <pc:docMk/>
            <pc:sldMk cId="4186268742" sldId="443"/>
            <ac:spMk id="14" creationId="{31AC8D6E-ED5F-6996-C7AA-5B138368836B}"/>
          </ac:spMkLst>
        </pc:spChg>
        <pc:spChg chg="mod topLvl">
          <ac:chgData name="Mitchel Colebank" userId="709a6e22273d6153" providerId="LiveId" clId="{DD6F71A8-410D-4D77-82C1-1A9D2D525F49}" dt="2023-08-16T19:15:12.611" v="1276" actId="207"/>
          <ac:spMkLst>
            <pc:docMk/>
            <pc:sldMk cId="4186268742" sldId="443"/>
            <ac:spMk id="15" creationId="{C270A04F-A09A-2AE1-06C1-B7DC03DC92FC}"/>
          </ac:spMkLst>
        </pc:spChg>
        <pc:spChg chg="mod topLvl">
          <ac:chgData name="Mitchel Colebank" userId="709a6e22273d6153" providerId="LiveId" clId="{DD6F71A8-410D-4D77-82C1-1A9D2D525F49}" dt="2023-08-16T19:15:21.990" v="1277" actId="207"/>
          <ac:spMkLst>
            <pc:docMk/>
            <pc:sldMk cId="4186268742" sldId="443"/>
            <ac:spMk id="16" creationId="{B28BD20C-0789-0171-7DF8-93ACB5816130}"/>
          </ac:spMkLst>
        </pc:spChg>
        <pc:spChg chg="mod topLvl">
          <ac:chgData name="Mitchel Colebank" userId="709a6e22273d6153" providerId="LiveId" clId="{DD6F71A8-410D-4D77-82C1-1A9D2D525F49}" dt="2023-08-16T19:15:06.106" v="1275" actId="207"/>
          <ac:spMkLst>
            <pc:docMk/>
            <pc:sldMk cId="4186268742" sldId="443"/>
            <ac:spMk id="17" creationId="{31EB2CB0-ABE9-F1B5-2098-DC02A55342AB}"/>
          </ac:spMkLst>
        </pc:spChg>
        <pc:spChg chg="mod topLvl">
          <ac:chgData name="Mitchel Colebank" userId="709a6e22273d6153" providerId="LiveId" clId="{DD6F71A8-410D-4D77-82C1-1A9D2D525F49}" dt="2023-08-16T19:15:33.315" v="1280" actId="207"/>
          <ac:spMkLst>
            <pc:docMk/>
            <pc:sldMk cId="4186268742" sldId="443"/>
            <ac:spMk id="21" creationId="{57A347A3-5C78-622F-7E58-13B78DF59F08}"/>
          </ac:spMkLst>
        </pc:spChg>
        <pc:spChg chg="add del mod topLvl">
          <ac:chgData name="Mitchel Colebank" userId="709a6e22273d6153" providerId="LiveId" clId="{DD6F71A8-410D-4D77-82C1-1A9D2D525F49}" dt="2023-08-16T19:15:30.725" v="1279" actId="207"/>
          <ac:spMkLst>
            <pc:docMk/>
            <pc:sldMk cId="4186268742" sldId="443"/>
            <ac:spMk id="22" creationId="{D2DD5B0E-2F67-4823-2193-9C0E1EA46112}"/>
          </ac:spMkLst>
        </pc:spChg>
        <pc:spChg chg="mod topLvl">
          <ac:chgData name="Mitchel Colebank" userId="709a6e22273d6153" providerId="LiveId" clId="{DD6F71A8-410D-4D77-82C1-1A9D2D525F49}" dt="2023-08-16T19:15:27.117" v="1278" actId="207"/>
          <ac:spMkLst>
            <pc:docMk/>
            <pc:sldMk cId="4186268742" sldId="443"/>
            <ac:spMk id="23" creationId="{D924E900-4FAC-40DC-F6E6-B42FB25CE34A}"/>
          </ac:spMkLst>
        </pc:spChg>
        <pc:spChg chg="add mod">
          <ac:chgData name="Mitchel Colebank" userId="709a6e22273d6153" providerId="LiveId" clId="{DD6F71A8-410D-4D77-82C1-1A9D2D525F49}" dt="2023-08-16T19:13:24.713" v="1210" actId="1076"/>
          <ac:spMkLst>
            <pc:docMk/>
            <pc:sldMk cId="4186268742" sldId="443"/>
            <ac:spMk id="36" creationId="{D6BECC0D-D251-10F8-D05B-1460A1C5B31B}"/>
          </ac:spMkLst>
        </pc:spChg>
        <pc:spChg chg="add mod">
          <ac:chgData name="Mitchel Colebank" userId="709a6e22273d6153" providerId="LiveId" clId="{DD6F71A8-410D-4D77-82C1-1A9D2D525F49}" dt="2023-08-16T19:14:16.244" v="1265" actId="1076"/>
          <ac:spMkLst>
            <pc:docMk/>
            <pc:sldMk cId="4186268742" sldId="443"/>
            <ac:spMk id="37" creationId="{0FE852BE-6709-FFEA-20ED-6D5A0BC0A0AC}"/>
          </ac:spMkLst>
        </pc:spChg>
        <pc:spChg chg="add mod">
          <ac:chgData name="Mitchel Colebank" userId="709a6e22273d6153" providerId="LiveId" clId="{DD6F71A8-410D-4D77-82C1-1A9D2D525F49}" dt="2023-08-16T19:14:26.640" v="1268" actId="1076"/>
          <ac:spMkLst>
            <pc:docMk/>
            <pc:sldMk cId="4186268742" sldId="443"/>
            <ac:spMk id="38" creationId="{CBB40826-C751-438C-4208-526A85CFDE1E}"/>
          </ac:spMkLst>
        </pc:spChg>
        <pc:spChg chg="add mod">
          <ac:chgData name="Mitchel Colebank" userId="709a6e22273d6153" providerId="LiveId" clId="{DD6F71A8-410D-4D77-82C1-1A9D2D525F49}" dt="2023-08-16T19:14:35.997" v="1271" actId="20577"/>
          <ac:spMkLst>
            <pc:docMk/>
            <pc:sldMk cId="4186268742" sldId="443"/>
            <ac:spMk id="39" creationId="{760BBA94-2BE7-14D1-CD93-E389A6A7FA71}"/>
          </ac:spMkLst>
        </pc:spChg>
        <pc:spChg chg="add mod">
          <ac:chgData name="Mitchel Colebank" userId="709a6e22273d6153" providerId="LiveId" clId="{DD6F71A8-410D-4D77-82C1-1A9D2D525F49}" dt="2023-08-16T19:14:46.923" v="1274" actId="1076"/>
          <ac:spMkLst>
            <pc:docMk/>
            <pc:sldMk cId="4186268742" sldId="443"/>
            <ac:spMk id="40" creationId="{33061EBB-D68A-EB65-C84F-9A6ABC513404}"/>
          </ac:spMkLst>
        </pc:spChg>
        <pc:spChg chg="add mod">
          <ac:chgData name="Mitchel Colebank" userId="709a6e22273d6153" providerId="LiveId" clId="{DD6F71A8-410D-4D77-82C1-1A9D2D525F49}" dt="2023-08-16T19:16:13.603" v="1323" actId="1076"/>
          <ac:spMkLst>
            <pc:docMk/>
            <pc:sldMk cId="4186268742" sldId="443"/>
            <ac:spMk id="42" creationId="{AE3B89ED-1020-72E9-CE16-7B4D474FB6D5}"/>
          </ac:spMkLst>
        </pc:spChg>
        <pc:spChg chg="add mod">
          <ac:chgData name="Mitchel Colebank" userId="709a6e22273d6153" providerId="LiveId" clId="{DD6F71A8-410D-4D77-82C1-1A9D2D525F49}" dt="2023-08-16T20:32:56.176" v="8437" actId="1076"/>
          <ac:spMkLst>
            <pc:docMk/>
            <pc:sldMk cId="4186268742" sldId="443"/>
            <ac:spMk id="43" creationId="{87987F2C-0812-437A-DB52-3D80932970C7}"/>
          </ac:spMkLst>
        </pc:spChg>
        <pc:grpChg chg="add mod">
          <ac:chgData name="Mitchel Colebank" userId="709a6e22273d6153" providerId="LiveId" clId="{DD6F71A8-410D-4D77-82C1-1A9D2D525F49}" dt="2023-08-16T19:10:59.525" v="1152" actId="1076"/>
          <ac:grpSpMkLst>
            <pc:docMk/>
            <pc:sldMk cId="4186268742" sldId="443"/>
            <ac:grpSpMk id="12" creationId="{31E5614C-D951-20D9-D058-9A74A2DBBD1D}"/>
          </ac:grpSpMkLst>
        </pc:grpChg>
        <pc:grpChg chg="add del mod">
          <ac:chgData name="Mitchel Colebank" userId="709a6e22273d6153" providerId="LiveId" clId="{DD6F71A8-410D-4D77-82C1-1A9D2D525F49}" dt="2023-08-16T19:11:50.892" v="1169" actId="165"/>
          <ac:grpSpMkLst>
            <pc:docMk/>
            <pc:sldMk cId="4186268742" sldId="443"/>
            <ac:grpSpMk id="13" creationId="{892B4263-85D3-198C-B5CA-3258E8DC6E81}"/>
          </ac:grpSpMkLst>
        </pc:grpChg>
        <pc:picChg chg="del mod">
          <ac:chgData name="Mitchel Colebank" userId="709a6e22273d6153" providerId="LiveId" clId="{DD6F71A8-410D-4D77-82C1-1A9D2D525F49}" dt="2023-08-16T19:10:14.207" v="1145" actId="478"/>
          <ac:picMkLst>
            <pc:docMk/>
            <pc:sldMk cId="4186268742" sldId="443"/>
            <ac:picMk id="4" creationId="{B1A5F625-0306-CA76-ED37-FB543673A482}"/>
          </ac:picMkLst>
        </pc:picChg>
        <pc:picChg chg="add mod ord">
          <ac:chgData name="Mitchel Colebank" userId="709a6e22273d6153" providerId="LiveId" clId="{DD6F71A8-410D-4D77-82C1-1A9D2D525F49}" dt="2023-08-16T20:32:54.335" v="8436" actId="1076"/>
          <ac:picMkLst>
            <pc:docMk/>
            <pc:sldMk cId="4186268742" sldId="443"/>
            <ac:picMk id="11" creationId="{5D9AA1AC-CDDB-335D-F714-200A57460B27}"/>
          </ac:picMkLst>
        </pc:picChg>
        <pc:cxnChg chg="del mod topLvl">
          <ac:chgData name="Mitchel Colebank" userId="709a6e22273d6153" providerId="LiveId" clId="{DD6F71A8-410D-4D77-82C1-1A9D2D525F49}" dt="2023-08-16T19:12:02.551" v="1172" actId="478"/>
          <ac:cxnSpMkLst>
            <pc:docMk/>
            <pc:sldMk cId="4186268742" sldId="443"/>
            <ac:cxnSpMk id="18" creationId="{975B2783-25D4-A001-9AD2-42C1647F0A38}"/>
          </ac:cxnSpMkLst>
        </pc:cxnChg>
        <pc:cxnChg chg="del mod topLvl">
          <ac:chgData name="Mitchel Colebank" userId="709a6e22273d6153" providerId="LiveId" clId="{DD6F71A8-410D-4D77-82C1-1A9D2D525F49}" dt="2023-08-16T19:11:59.907" v="1171" actId="478"/>
          <ac:cxnSpMkLst>
            <pc:docMk/>
            <pc:sldMk cId="4186268742" sldId="443"/>
            <ac:cxnSpMk id="19" creationId="{7D01F380-E071-04D6-5471-E44A06252FED}"/>
          </ac:cxnSpMkLst>
        </pc:cxnChg>
        <pc:cxnChg chg="mod topLvl">
          <ac:chgData name="Mitchel Colebank" userId="709a6e22273d6153" providerId="LiveId" clId="{DD6F71A8-410D-4D77-82C1-1A9D2D525F49}" dt="2023-08-16T19:12:24.489" v="1178" actId="408"/>
          <ac:cxnSpMkLst>
            <pc:docMk/>
            <pc:sldMk cId="4186268742" sldId="443"/>
            <ac:cxnSpMk id="20" creationId="{07F30520-F959-362E-626A-03747FA50AB8}"/>
          </ac:cxnSpMkLst>
        </pc:cxnChg>
        <pc:cxnChg chg="add mod">
          <ac:chgData name="Mitchel Colebank" userId="709a6e22273d6153" providerId="LiveId" clId="{DD6F71A8-410D-4D77-82C1-1A9D2D525F49}" dt="2023-08-16T19:12:32.605" v="1181" actId="1076"/>
          <ac:cxnSpMkLst>
            <pc:docMk/>
            <pc:sldMk cId="4186268742" sldId="443"/>
            <ac:cxnSpMk id="27" creationId="{83CE4E01-6B72-76F7-B325-2C6441910E33}"/>
          </ac:cxnSpMkLst>
        </pc:cxnChg>
        <pc:cxnChg chg="add mod">
          <ac:chgData name="Mitchel Colebank" userId="709a6e22273d6153" providerId="LiveId" clId="{DD6F71A8-410D-4D77-82C1-1A9D2D525F49}" dt="2023-08-16T19:12:36.135" v="1183" actId="1076"/>
          <ac:cxnSpMkLst>
            <pc:docMk/>
            <pc:sldMk cId="4186268742" sldId="443"/>
            <ac:cxnSpMk id="28" creationId="{5F80AF70-B49D-5CB9-40E1-7C73AF0C4551}"/>
          </ac:cxnSpMkLst>
        </pc:cxnChg>
        <pc:cxnChg chg="add mod">
          <ac:chgData name="Mitchel Colebank" userId="709a6e22273d6153" providerId="LiveId" clId="{DD6F71A8-410D-4D77-82C1-1A9D2D525F49}" dt="2023-08-16T19:12:42.847" v="1187" actId="1076"/>
          <ac:cxnSpMkLst>
            <pc:docMk/>
            <pc:sldMk cId="4186268742" sldId="443"/>
            <ac:cxnSpMk id="29" creationId="{22ED05BE-53BF-16C7-516D-6405A18BA285}"/>
          </ac:cxnSpMkLst>
        </pc:cxnChg>
        <pc:cxnChg chg="add mod">
          <ac:chgData name="Mitchel Colebank" userId="709a6e22273d6153" providerId="LiveId" clId="{DD6F71A8-410D-4D77-82C1-1A9D2D525F49}" dt="2023-08-16T19:12:45.931" v="1189" actId="1076"/>
          <ac:cxnSpMkLst>
            <pc:docMk/>
            <pc:sldMk cId="4186268742" sldId="443"/>
            <ac:cxnSpMk id="31" creationId="{D817F011-BB00-7239-B40A-C28223864C4F}"/>
          </ac:cxnSpMkLst>
        </pc:cxnChg>
        <pc:cxnChg chg="add mod">
          <ac:chgData name="Mitchel Colebank" userId="709a6e22273d6153" providerId="LiveId" clId="{DD6F71A8-410D-4D77-82C1-1A9D2D525F49}" dt="2023-08-16T19:12:49.462" v="1191" actId="1076"/>
          <ac:cxnSpMkLst>
            <pc:docMk/>
            <pc:sldMk cId="4186268742" sldId="443"/>
            <ac:cxnSpMk id="32" creationId="{8560B8E6-7F5D-0611-7BF2-98641651144B}"/>
          </ac:cxnSpMkLst>
        </pc:cxnChg>
        <pc:cxnChg chg="add mod">
          <ac:chgData name="Mitchel Colebank" userId="709a6e22273d6153" providerId="LiveId" clId="{DD6F71A8-410D-4D77-82C1-1A9D2D525F49}" dt="2023-08-16T19:12:57.931" v="1193" actId="1076"/>
          <ac:cxnSpMkLst>
            <pc:docMk/>
            <pc:sldMk cId="4186268742" sldId="443"/>
            <ac:cxnSpMk id="33" creationId="{897CBFD8-CC2E-0188-DA6A-580CC941D7D7}"/>
          </ac:cxnSpMkLst>
        </pc:cxnChg>
        <pc:cxnChg chg="add mod">
          <ac:chgData name="Mitchel Colebank" userId="709a6e22273d6153" providerId="LiveId" clId="{DD6F71A8-410D-4D77-82C1-1A9D2D525F49}" dt="2023-08-16T19:13:04.898" v="1197" actId="1076"/>
          <ac:cxnSpMkLst>
            <pc:docMk/>
            <pc:sldMk cId="4186268742" sldId="443"/>
            <ac:cxnSpMk id="34" creationId="{A0E8AE4B-1152-69D7-D39A-511FD7339FA9}"/>
          </ac:cxnSpMkLst>
        </pc:cxnChg>
        <pc:cxnChg chg="add mod">
          <ac:chgData name="Mitchel Colebank" userId="709a6e22273d6153" providerId="LiveId" clId="{DD6F71A8-410D-4D77-82C1-1A9D2D525F49}" dt="2023-08-16T20:33:00.194" v="8439" actId="1076"/>
          <ac:cxnSpMkLst>
            <pc:docMk/>
            <pc:sldMk cId="4186268742" sldId="443"/>
            <ac:cxnSpMk id="44" creationId="{81547C48-2532-761E-3BC5-55FA2BA80DCF}"/>
          </ac:cxnSpMkLst>
        </pc:cxnChg>
      </pc:sldChg>
      <pc:sldChg chg="addSp delSp modSp new mod modAnim">
        <pc:chgData name="Mitchel Colebank" userId="709a6e22273d6153" providerId="LiveId" clId="{DD6F71A8-410D-4D77-82C1-1A9D2D525F49}" dt="2023-08-16T19:42:09.035" v="3170"/>
        <pc:sldMkLst>
          <pc:docMk/>
          <pc:sldMk cId="2037908990" sldId="444"/>
        </pc:sldMkLst>
        <pc:spChg chg="del">
          <ac:chgData name="Mitchel Colebank" userId="709a6e22273d6153" providerId="LiveId" clId="{DD6F71A8-410D-4D77-82C1-1A9D2D525F49}" dt="2023-08-16T19:19:10.535" v="1340" actId="478"/>
          <ac:spMkLst>
            <pc:docMk/>
            <pc:sldMk cId="2037908990" sldId="444"/>
            <ac:spMk id="2" creationId="{BAE03E50-937F-DB94-15F8-75A92187C590}"/>
          </ac:spMkLst>
        </pc:spChg>
        <pc:spChg chg="mod">
          <ac:chgData name="Mitchel Colebank" userId="709a6e22273d6153" providerId="LiveId" clId="{DD6F71A8-410D-4D77-82C1-1A9D2D525F49}" dt="2023-08-16T19:20:56.998" v="1668" actId="20577"/>
          <ac:spMkLst>
            <pc:docMk/>
            <pc:sldMk cId="2037908990" sldId="444"/>
            <ac:spMk id="3" creationId="{95AC66FA-D48C-D7B5-B8FC-43F40D8C6074}"/>
          </ac:spMkLst>
        </pc:spChg>
        <pc:spChg chg="add mod">
          <ac:chgData name="Mitchel Colebank" userId="709a6e22273d6153" providerId="LiveId" clId="{DD6F71A8-410D-4D77-82C1-1A9D2D525F49}" dt="2023-08-16T19:19:15.640" v="1363" actId="20577"/>
          <ac:spMkLst>
            <pc:docMk/>
            <pc:sldMk cId="2037908990" sldId="444"/>
            <ac:spMk id="4" creationId="{BA928914-BCF1-8DFA-8DD6-AA6A0382AEA1}"/>
          </ac:spMkLst>
        </pc:spChg>
      </pc:sldChg>
      <pc:sldChg chg="addSp delSp modSp add mod modAnim">
        <pc:chgData name="Mitchel Colebank" userId="709a6e22273d6153" providerId="LiveId" clId="{DD6F71A8-410D-4D77-82C1-1A9D2D525F49}" dt="2023-08-16T19:24:30.483" v="1985" actId="20577"/>
        <pc:sldMkLst>
          <pc:docMk/>
          <pc:sldMk cId="2634320955" sldId="445"/>
        </pc:sldMkLst>
        <pc:spChg chg="mod">
          <ac:chgData name="Mitchel Colebank" userId="709a6e22273d6153" providerId="LiveId" clId="{DD6F71A8-410D-4D77-82C1-1A9D2D525F49}" dt="2023-08-16T19:24:30.483" v="1985" actId="20577"/>
          <ac:spMkLst>
            <pc:docMk/>
            <pc:sldMk cId="2634320955" sldId="445"/>
            <ac:spMk id="3" creationId="{95AC66FA-D48C-D7B5-B8FC-43F40D8C6074}"/>
          </ac:spMkLst>
        </pc:spChg>
        <pc:spChg chg="mod topLvl">
          <ac:chgData name="Mitchel Colebank" userId="709a6e22273d6153" providerId="LiveId" clId="{DD6F71A8-410D-4D77-82C1-1A9D2D525F49}" dt="2023-08-16T19:23:50.860" v="1966" actId="164"/>
          <ac:spMkLst>
            <pc:docMk/>
            <pc:sldMk cId="2634320955" sldId="445"/>
            <ac:spMk id="18" creationId="{A69B6F85-3D02-2667-8094-DD142B4BB80C}"/>
          </ac:spMkLst>
        </pc:spChg>
        <pc:spChg chg="mod topLvl">
          <ac:chgData name="Mitchel Colebank" userId="709a6e22273d6153" providerId="LiveId" clId="{DD6F71A8-410D-4D77-82C1-1A9D2D525F49}" dt="2023-08-16T19:23:50.860" v="1966" actId="164"/>
          <ac:spMkLst>
            <pc:docMk/>
            <pc:sldMk cId="2634320955" sldId="445"/>
            <ac:spMk id="19" creationId="{B925534E-96A0-E978-1235-B2EF7B456752}"/>
          </ac:spMkLst>
        </pc:spChg>
        <pc:spChg chg="mod topLvl">
          <ac:chgData name="Mitchel Colebank" userId="709a6e22273d6153" providerId="LiveId" clId="{DD6F71A8-410D-4D77-82C1-1A9D2D525F49}" dt="2023-08-16T19:23:50.860" v="1966" actId="164"/>
          <ac:spMkLst>
            <pc:docMk/>
            <pc:sldMk cId="2634320955" sldId="445"/>
            <ac:spMk id="20" creationId="{63B4EC9D-AA34-3595-9294-C9C0CD91DCFB}"/>
          </ac:spMkLst>
        </pc:spChg>
        <pc:spChg chg="del mod topLvl">
          <ac:chgData name="Mitchel Colebank" userId="709a6e22273d6153" providerId="LiveId" clId="{DD6F71A8-410D-4D77-82C1-1A9D2D525F49}" dt="2023-08-16T19:23:37.519" v="1961" actId="478"/>
          <ac:spMkLst>
            <pc:docMk/>
            <pc:sldMk cId="2634320955" sldId="445"/>
            <ac:spMk id="21" creationId="{B0747FDC-F5D2-E0EE-E937-F2A7B4090D00}"/>
          </ac:spMkLst>
        </pc:spChg>
        <pc:spChg chg="del mod topLvl">
          <ac:chgData name="Mitchel Colebank" userId="709a6e22273d6153" providerId="LiveId" clId="{DD6F71A8-410D-4D77-82C1-1A9D2D525F49}" dt="2023-08-16T19:23:44.247" v="1963" actId="478"/>
          <ac:spMkLst>
            <pc:docMk/>
            <pc:sldMk cId="2634320955" sldId="445"/>
            <ac:spMk id="24" creationId="{4D6A4603-5AAE-BDD3-473A-2BA145A9A960}"/>
          </ac:spMkLst>
        </pc:spChg>
        <pc:spChg chg="del mod topLvl">
          <ac:chgData name="Mitchel Colebank" userId="709a6e22273d6153" providerId="LiveId" clId="{DD6F71A8-410D-4D77-82C1-1A9D2D525F49}" dt="2023-08-16T19:23:44.247" v="1963" actId="478"/>
          <ac:spMkLst>
            <pc:docMk/>
            <pc:sldMk cId="2634320955" sldId="445"/>
            <ac:spMk id="25" creationId="{CD3ED97A-6AD9-CDD6-98B6-C0AA13D28742}"/>
          </ac:spMkLst>
        </pc:spChg>
        <pc:spChg chg="del mod topLvl">
          <ac:chgData name="Mitchel Colebank" userId="709a6e22273d6153" providerId="LiveId" clId="{DD6F71A8-410D-4D77-82C1-1A9D2D525F49}" dt="2023-08-16T19:23:44.247" v="1963" actId="478"/>
          <ac:spMkLst>
            <pc:docMk/>
            <pc:sldMk cId="2634320955" sldId="445"/>
            <ac:spMk id="26" creationId="{79116239-7839-D492-4F01-DB267923DFB3}"/>
          </ac:spMkLst>
        </pc:spChg>
        <pc:spChg chg="del mod topLvl">
          <ac:chgData name="Mitchel Colebank" userId="709a6e22273d6153" providerId="LiveId" clId="{DD6F71A8-410D-4D77-82C1-1A9D2D525F49}" dt="2023-08-16T19:23:40.322" v="1962" actId="478"/>
          <ac:spMkLst>
            <pc:docMk/>
            <pc:sldMk cId="2634320955" sldId="445"/>
            <ac:spMk id="27" creationId="{E1036734-E82C-9614-68C7-D573608EE312}"/>
          </ac:spMkLst>
        </pc:spChg>
        <pc:spChg chg="del mod topLvl">
          <ac:chgData name="Mitchel Colebank" userId="709a6e22273d6153" providerId="LiveId" clId="{DD6F71A8-410D-4D77-82C1-1A9D2D525F49}" dt="2023-08-16T19:23:44.247" v="1963" actId="478"/>
          <ac:spMkLst>
            <pc:docMk/>
            <pc:sldMk cId="2634320955" sldId="445"/>
            <ac:spMk id="28" creationId="{ABB33DBA-B8EF-251F-9921-5BB2BFB03333}"/>
          </ac:spMkLst>
        </pc:spChg>
        <pc:spChg chg="del mod topLvl">
          <ac:chgData name="Mitchel Colebank" userId="709a6e22273d6153" providerId="LiveId" clId="{DD6F71A8-410D-4D77-82C1-1A9D2D525F49}" dt="2023-08-16T19:23:44.247" v="1963" actId="478"/>
          <ac:spMkLst>
            <pc:docMk/>
            <pc:sldMk cId="2634320955" sldId="445"/>
            <ac:spMk id="29" creationId="{2D4CA772-4731-ACD4-E776-D9EEDA3872C6}"/>
          </ac:spMkLst>
        </pc:spChg>
        <pc:spChg chg="del mod topLvl">
          <ac:chgData name="Mitchel Colebank" userId="709a6e22273d6153" providerId="LiveId" clId="{DD6F71A8-410D-4D77-82C1-1A9D2D525F49}" dt="2023-08-16T19:23:44.247" v="1963" actId="478"/>
          <ac:spMkLst>
            <pc:docMk/>
            <pc:sldMk cId="2634320955" sldId="445"/>
            <ac:spMk id="31" creationId="{B7720BDE-B576-CA9D-6D8A-89A7C31756DE}"/>
          </ac:spMkLst>
        </pc:spChg>
        <pc:spChg chg="del mod topLvl">
          <ac:chgData name="Mitchel Colebank" userId="709a6e22273d6153" providerId="LiveId" clId="{DD6F71A8-410D-4D77-82C1-1A9D2D525F49}" dt="2023-08-16T19:23:40.322" v="1962" actId="478"/>
          <ac:spMkLst>
            <pc:docMk/>
            <pc:sldMk cId="2634320955" sldId="445"/>
            <ac:spMk id="32" creationId="{51A9D8AA-8DF3-5E78-482E-A75EA51571E2}"/>
          </ac:spMkLst>
        </pc:spChg>
        <pc:spChg chg="del mod topLvl">
          <ac:chgData name="Mitchel Colebank" userId="709a6e22273d6153" providerId="LiveId" clId="{DD6F71A8-410D-4D77-82C1-1A9D2D525F49}" dt="2023-08-16T19:23:48.691" v="1965" actId="478"/>
          <ac:spMkLst>
            <pc:docMk/>
            <pc:sldMk cId="2634320955" sldId="445"/>
            <ac:spMk id="34" creationId="{7CFF0518-913E-FF43-18ED-68CF0ACA4229}"/>
          </ac:spMkLst>
        </pc:spChg>
        <pc:spChg chg="del mod topLvl">
          <ac:chgData name="Mitchel Colebank" userId="709a6e22273d6153" providerId="LiveId" clId="{DD6F71A8-410D-4D77-82C1-1A9D2D525F49}" dt="2023-08-16T19:23:47.351" v="1964" actId="478"/>
          <ac:spMkLst>
            <pc:docMk/>
            <pc:sldMk cId="2634320955" sldId="445"/>
            <ac:spMk id="36" creationId="{93D142CA-7A1A-8890-4D16-9DB1F727A83E}"/>
          </ac:spMkLst>
        </pc:spChg>
        <pc:spChg chg="del mod topLvl">
          <ac:chgData name="Mitchel Colebank" userId="709a6e22273d6153" providerId="LiveId" clId="{DD6F71A8-410D-4D77-82C1-1A9D2D525F49}" dt="2023-08-16T19:23:40.322" v="1962" actId="478"/>
          <ac:spMkLst>
            <pc:docMk/>
            <pc:sldMk cId="2634320955" sldId="445"/>
            <ac:spMk id="37" creationId="{0A065AEF-8BCE-2663-A3D0-6D3D8F3B9408}"/>
          </ac:spMkLst>
        </pc:spChg>
        <pc:spChg chg="mod">
          <ac:chgData name="Mitchel Colebank" userId="709a6e22273d6153" providerId="LiveId" clId="{DD6F71A8-410D-4D77-82C1-1A9D2D525F49}" dt="2023-08-16T19:23:35.561" v="1960" actId="165"/>
          <ac:spMkLst>
            <pc:docMk/>
            <pc:sldMk cId="2634320955" sldId="445"/>
            <ac:spMk id="40" creationId="{448E9C56-DC1E-52D1-E549-1647184A68B5}"/>
          </ac:spMkLst>
        </pc:spChg>
        <pc:grpChg chg="add del mod">
          <ac:chgData name="Mitchel Colebank" userId="709a6e22273d6153" providerId="LiveId" clId="{DD6F71A8-410D-4D77-82C1-1A9D2D525F49}" dt="2023-08-16T19:23:35.561" v="1960" actId="165"/>
          <ac:grpSpMkLst>
            <pc:docMk/>
            <pc:sldMk cId="2634320955" sldId="445"/>
            <ac:grpSpMk id="2" creationId="{0BAC1937-E8F6-F74C-06FF-0A348AFDCE67}"/>
          </ac:grpSpMkLst>
        </pc:grpChg>
        <pc:grpChg chg="del mod topLvl">
          <ac:chgData name="Mitchel Colebank" userId="709a6e22273d6153" providerId="LiveId" clId="{DD6F71A8-410D-4D77-82C1-1A9D2D525F49}" dt="2023-08-16T19:23:44.247" v="1963" actId="478"/>
          <ac:grpSpMkLst>
            <pc:docMk/>
            <pc:sldMk cId="2634320955" sldId="445"/>
            <ac:grpSpMk id="30" creationId="{D9052BD1-0CE1-ADE8-593D-3F0B4F937CE8}"/>
          </ac:grpSpMkLst>
        </pc:grpChg>
        <pc:grpChg chg="add mod">
          <ac:chgData name="Mitchel Colebank" userId="709a6e22273d6153" providerId="LiveId" clId="{DD6F71A8-410D-4D77-82C1-1A9D2D525F49}" dt="2023-08-16T19:24:06.577" v="1979" actId="1076"/>
          <ac:grpSpMkLst>
            <pc:docMk/>
            <pc:sldMk cId="2634320955" sldId="445"/>
            <ac:grpSpMk id="42" creationId="{1167B8BC-29AC-7B13-74A8-F73FCC24B92C}"/>
          </ac:grpSpMkLst>
        </pc:grpChg>
        <pc:cxnChg chg="mod topLvl">
          <ac:chgData name="Mitchel Colebank" userId="709a6e22273d6153" providerId="LiveId" clId="{DD6F71A8-410D-4D77-82C1-1A9D2D525F49}" dt="2023-08-16T19:23:50.860" v="1966" actId="164"/>
          <ac:cxnSpMkLst>
            <pc:docMk/>
            <pc:sldMk cId="2634320955" sldId="445"/>
            <ac:cxnSpMk id="5" creationId="{2DF5B706-0430-6FA5-F502-C40B7C2FEED3}"/>
          </ac:cxnSpMkLst>
        </pc:cxnChg>
        <pc:cxnChg chg="mod topLvl">
          <ac:chgData name="Mitchel Colebank" userId="709a6e22273d6153" providerId="LiveId" clId="{DD6F71A8-410D-4D77-82C1-1A9D2D525F49}" dt="2023-08-16T19:23:50.860" v="1966" actId="164"/>
          <ac:cxnSpMkLst>
            <pc:docMk/>
            <pc:sldMk cId="2634320955" sldId="445"/>
            <ac:cxnSpMk id="6" creationId="{5A05408E-D22F-5668-6BE4-EE43D15F20DB}"/>
          </ac:cxnSpMkLst>
        </pc:cxnChg>
        <pc:cxnChg chg="mod topLvl">
          <ac:chgData name="Mitchel Colebank" userId="709a6e22273d6153" providerId="LiveId" clId="{DD6F71A8-410D-4D77-82C1-1A9D2D525F49}" dt="2023-08-16T19:23:50.860" v="1966" actId="164"/>
          <ac:cxnSpMkLst>
            <pc:docMk/>
            <pc:sldMk cId="2634320955" sldId="445"/>
            <ac:cxnSpMk id="7" creationId="{03AD2EC3-A796-BDA9-E7A2-5B3542B57F74}"/>
          </ac:cxnSpMkLst>
        </pc:cxnChg>
        <pc:cxnChg chg="mod topLvl">
          <ac:chgData name="Mitchel Colebank" userId="709a6e22273d6153" providerId="LiveId" clId="{DD6F71A8-410D-4D77-82C1-1A9D2D525F49}" dt="2023-08-16T19:23:50.860" v="1966" actId="164"/>
          <ac:cxnSpMkLst>
            <pc:docMk/>
            <pc:sldMk cId="2634320955" sldId="445"/>
            <ac:cxnSpMk id="8" creationId="{1EBBB4B7-E7F2-AF23-E741-09C3E9477931}"/>
          </ac:cxnSpMkLst>
        </pc:cxnChg>
        <pc:cxnChg chg="mod topLvl">
          <ac:chgData name="Mitchel Colebank" userId="709a6e22273d6153" providerId="LiveId" clId="{DD6F71A8-410D-4D77-82C1-1A9D2D525F49}" dt="2023-08-16T19:23:50.860" v="1966" actId="164"/>
          <ac:cxnSpMkLst>
            <pc:docMk/>
            <pc:sldMk cId="2634320955" sldId="445"/>
            <ac:cxnSpMk id="9" creationId="{D1F30924-5AA0-4EAF-7EB8-F1F4E6EE0971}"/>
          </ac:cxnSpMkLst>
        </pc:cxnChg>
        <pc:cxnChg chg="mod topLvl">
          <ac:chgData name="Mitchel Colebank" userId="709a6e22273d6153" providerId="LiveId" clId="{DD6F71A8-410D-4D77-82C1-1A9D2D525F49}" dt="2023-08-16T19:23:50.860" v="1966" actId="164"/>
          <ac:cxnSpMkLst>
            <pc:docMk/>
            <pc:sldMk cId="2634320955" sldId="445"/>
            <ac:cxnSpMk id="10" creationId="{E32D963D-C4CF-D96B-D6AC-EE777C9C6DCC}"/>
          </ac:cxnSpMkLst>
        </pc:cxnChg>
        <pc:cxnChg chg="mod topLvl">
          <ac:chgData name="Mitchel Colebank" userId="709a6e22273d6153" providerId="LiveId" clId="{DD6F71A8-410D-4D77-82C1-1A9D2D525F49}" dt="2023-08-16T19:23:50.860" v="1966" actId="164"/>
          <ac:cxnSpMkLst>
            <pc:docMk/>
            <pc:sldMk cId="2634320955" sldId="445"/>
            <ac:cxnSpMk id="11" creationId="{066C4FB8-0D2F-F996-D7AC-97B50EADD199}"/>
          </ac:cxnSpMkLst>
        </pc:cxnChg>
        <pc:cxnChg chg="mod topLvl">
          <ac:chgData name="Mitchel Colebank" userId="709a6e22273d6153" providerId="LiveId" clId="{DD6F71A8-410D-4D77-82C1-1A9D2D525F49}" dt="2023-08-16T19:23:50.860" v="1966" actId="164"/>
          <ac:cxnSpMkLst>
            <pc:docMk/>
            <pc:sldMk cId="2634320955" sldId="445"/>
            <ac:cxnSpMk id="12" creationId="{30EC5D3C-949A-9549-E994-2D1DAFFAA686}"/>
          </ac:cxnSpMkLst>
        </pc:cxnChg>
        <pc:cxnChg chg="mod topLvl">
          <ac:chgData name="Mitchel Colebank" userId="709a6e22273d6153" providerId="LiveId" clId="{DD6F71A8-410D-4D77-82C1-1A9D2D525F49}" dt="2023-08-16T19:23:50.860" v="1966" actId="164"/>
          <ac:cxnSpMkLst>
            <pc:docMk/>
            <pc:sldMk cId="2634320955" sldId="445"/>
            <ac:cxnSpMk id="13" creationId="{BE4502E1-23FD-0549-D008-C01F56DBD5EB}"/>
          </ac:cxnSpMkLst>
        </pc:cxnChg>
        <pc:cxnChg chg="mod topLvl">
          <ac:chgData name="Mitchel Colebank" userId="709a6e22273d6153" providerId="LiveId" clId="{DD6F71A8-410D-4D77-82C1-1A9D2D525F49}" dt="2023-08-16T19:23:50.860" v="1966" actId="164"/>
          <ac:cxnSpMkLst>
            <pc:docMk/>
            <pc:sldMk cId="2634320955" sldId="445"/>
            <ac:cxnSpMk id="14" creationId="{E3EACB49-E934-873A-DBD5-03CE2F7C9041}"/>
          </ac:cxnSpMkLst>
        </pc:cxnChg>
        <pc:cxnChg chg="mod topLvl">
          <ac:chgData name="Mitchel Colebank" userId="709a6e22273d6153" providerId="LiveId" clId="{DD6F71A8-410D-4D77-82C1-1A9D2D525F49}" dt="2023-08-16T19:23:50.860" v="1966" actId="164"/>
          <ac:cxnSpMkLst>
            <pc:docMk/>
            <pc:sldMk cId="2634320955" sldId="445"/>
            <ac:cxnSpMk id="15" creationId="{5D25D848-FD8C-0311-B8C2-3C58828411F0}"/>
          </ac:cxnSpMkLst>
        </pc:cxnChg>
        <pc:cxnChg chg="mod topLvl">
          <ac:chgData name="Mitchel Colebank" userId="709a6e22273d6153" providerId="LiveId" clId="{DD6F71A8-410D-4D77-82C1-1A9D2D525F49}" dt="2023-08-16T19:23:50.860" v="1966" actId="164"/>
          <ac:cxnSpMkLst>
            <pc:docMk/>
            <pc:sldMk cId="2634320955" sldId="445"/>
            <ac:cxnSpMk id="16" creationId="{B1861B3A-6CA3-E9E0-BD35-A289A6F75D03}"/>
          </ac:cxnSpMkLst>
        </pc:cxnChg>
        <pc:cxnChg chg="mod topLvl">
          <ac:chgData name="Mitchel Colebank" userId="709a6e22273d6153" providerId="LiveId" clId="{DD6F71A8-410D-4D77-82C1-1A9D2D525F49}" dt="2023-08-16T19:23:50.860" v="1966" actId="164"/>
          <ac:cxnSpMkLst>
            <pc:docMk/>
            <pc:sldMk cId="2634320955" sldId="445"/>
            <ac:cxnSpMk id="17" creationId="{905BD7D8-97C5-1775-0C16-82E2BA8A3BA8}"/>
          </ac:cxnSpMkLst>
        </pc:cxnChg>
        <pc:cxnChg chg="del mod topLvl">
          <ac:chgData name="Mitchel Colebank" userId="709a6e22273d6153" providerId="LiveId" clId="{DD6F71A8-410D-4D77-82C1-1A9D2D525F49}" dt="2023-08-16T19:23:44.247" v="1963" actId="478"/>
          <ac:cxnSpMkLst>
            <pc:docMk/>
            <pc:sldMk cId="2634320955" sldId="445"/>
            <ac:cxnSpMk id="22" creationId="{6DACCC39-B4CA-D16A-3702-320973985B65}"/>
          </ac:cxnSpMkLst>
        </pc:cxnChg>
        <pc:cxnChg chg="del mod topLvl">
          <ac:chgData name="Mitchel Colebank" userId="709a6e22273d6153" providerId="LiveId" clId="{DD6F71A8-410D-4D77-82C1-1A9D2D525F49}" dt="2023-08-16T19:23:44.247" v="1963" actId="478"/>
          <ac:cxnSpMkLst>
            <pc:docMk/>
            <pc:sldMk cId="2634320955" sldId="445"/>
            <ac:cxnSpMk id="23" creationId="{4BDAD031-B85A-8030-BDDC-9C9E934D1453}"/>
          </ac:cxnSpMkLst>
        </pc:cxnChg>
        <pc:cxnChg chg="del mod topLvl">
          <ac:chgData name="Mitchel Colebank" userId="709a6e22273d6153" providerId="LiveId" clId="{DD6F71A8-410D-4D77-82C1-1A9D2D525F49}" dt="2023-08-16T19:23:44.247" v="1963" actId="478"/>
          <ac:cxnSpMkLst>
            <pc:docMk/>
            <pc:sldMk cId="2634320955" sldId="445"/>
            <ac:cxnSpMk id="33" creationId="{591B3A43-3766-1F58-EA7C-976F96F8C489}"/>
          </ac:cxnSpMkLst>
        </pc:cxnChg>
        <pc:cxnChg chg="del mod topLvl">
          <ac:chgData name="Mitchel Colebank" userId="709a6e22273d6153" providerId="LiveId" clId="{DD6F71A8-410D-4D77-82C1-1A9D2D525F49}" dt="2023-08-16T19:23:44.247" v="1963" actId="478"/>
          <ac:cxnSpMkLst>
            <pc:docMk/>
            <pc:sldMk cId="2634320955" sldId="445"/>
            <ac:cxnSpMk id="35" creationId="{EC94056A-A848-EB55-A3BC-7D03239404CB}"/>
          </ac:cxnSpMkLst>
        </pc:cxnChg>
        <pc:cxnChg chg="mod">
          <ac:chgData name="Mitchel Colebank" userId="709a6e22273d6153" providerId="LiveId" clId="{DD6F71A8-410D-4D77-82C1-1A9D2D525F49}" dt="2023-08-16T19:23:35.561" v="1960" actId="165"/>
          <ac:cxnSpMkLst>
            <pc:docMk/>
            <pc:sldMk cId="2634320955" sldId="445"/>
            <ac:cxnSpMk id="38" creationId="{0E005F38-F095-503C-6549-FB57AEFB73B6}"/>
          </ac:cxnSpMkLst>
        </pc:cxnChg>
        <pc:cxnChg chg="mod">
          <ac:chgData name="Mitchel Colebank" userId="709a6e22273d6153" providerId="LiveId" clId="{DD6F71A8-410D-4D77-82C1-1A9D2D525F49}" dt="2023-08-16T19:23:35.561" v="1960" actId="165"/>
          <ac:cxnSpMkLst>
            <pc:docMk/>
            <pc:sldMk cId="2634320955" sldId="445"/>
            <ac:cxnSpMk id="39" creationId="{CBFBEF32-74A8-EEBA-9ECE-E6F3D554D8EC}"/>
          </ac:cxnSpMkLst>
        </pc:cxnChg>
        <pc:cxnChg chg="mod">
          <ac:chgData name="Mitchel Colebank" userId="709a6e22273d6153" providerId="LiveId" clId="{DD6F71A8-410D-4D77-82C1-1A9D2D525F49}" dt="2023-08-16T19:23:35.561" v="1960" actId="165"/>
          <ac:cxnSpMkLst>
            <pc:docMk/>
            <pc:sldMk cId="2634320955" sldId="445"/>
            <ac:cxnSpMk id="41" creationId="{B472C3E5-A259-7FD1-8507-ECAD8D2A0057}"/>
          </ac:cxnSpMkLst>
        </pc:cxnChg>
      </pc:sldChg>
      <pc:sldChg chg="addSp delSp modSp new add del mod">
        <pc:chgData name="Mitchel Colebank" userId="709a6e22273d6153" providerId="LiveId" clId="{DD6F71A8-410D-4D77-82C1-1A9D2D525F49}" dt="2023-08-18T18:32:52.211" v="10081" actId="2696"/>
        <pc:sldMkLst>
          <pc:docMk/>
          <pc:sldMk cId="3077068677" sldId="446"/>
        </pc:sldMkLst>
        <pc:spChg chg="add del mod">
          <ac:chgData name="Mitchel Colebank" userId="709a6e22273d6153" providerId="LiveId" clId="{DD6F71A8-410D-4D77-82C1-1A9D2D525F49}" dt="2023-08-18T18:17:30.316" v="9324" actId="478"/>
          <ac:spMkLst>
            <pc:docMk/>
            <pc:sldMk cId="3077068677" sldId="446"/>
            <ac:spMk id="2" creationId="{60D56B71-E5CF-17F8-3A67-C2F8371CAD10}"/>
          </ac:spMkLst>
        </pc:spChg>
        <pc:spChg chg="del mod ord">
          <ac:chgData name="Mitchel Colebank" userId="709a6e22273d6153" providerId="LiveId" clId="{DD6F71A8-410D-4D77-82C1-1A9D2D525F49}" dt="2023-08-16T20:26:01.098" v="7183" actId="478"/>
          <ac:spMkLst>
            <pc:docMk/>
            <pc:sldMk cId="3077068677" sldId="446"/>
            <ac:spMk id="2" creationId="{6FAB5390-528E-803C-D6D9-6F705C06E5C1}"/>
          </ac:spMkLst>
        </pc:spChg>
        <pc:spChg chg="del">
          <ac:chgData name="Mitchel Colebank" userId="709a6e22273d6153" providerId="LiveId" clId="{DD6F71A8-410D-4D77-82C1-1A9D2D525F49}" dt="2023-08-16T20:24:20.749" v="7118" actId="478"/>
          <ac:spMkLst>
            <pc:docMk/>
            <pc:sldMk cId="3077068677" sldId="446"/>
            <ac:spMk id="3" creationId="{0351B3B6-2390-9259-8522-50DA6B6562D0}"/>
          </ac:spMkLst>
        </pc:spChg>
        <pc:spChg chg="add del mod">
          <ac:chgData name="Mitchel Colebank" userId="709a6e22273d6153" providerId="LiveId" clId="{DD6F71A8-410D-4D77-82C1-1A9D2D525F49}" dt="2023-08-18T18:17:30.316" v="9324" actId="478"/>
          <ac:spMkLst>
            <pc:docMk/>
            <pc:sldMk cId="3077068677" sldId="446"/>
            <ac:spMk id="3" creationId="{F648B965-26C0-D970-A758-D801DEF23C27}"/>
          </ac:spMkLst>
        </pc:spChg>
        <pc:spChg chg="add mod">
          <ac:chgData name="Mitchel Colebank" userId="709a6e22273d6153" providerId="LiveId" clId="{DD6F71A8-410D-4D77-82C1-1A9D2D525F49}" dt="2023-08-16T20:26:03.468" v="7185" actId="115"/>
          <ac:spMkLst>
            <pc:docMk/>
            <pc:sldMk cId="3077068677" sldId="446"/>
            <ac:spMk id="6" creationId="{7DB70CC0-A8CA-8E09-E706-9FA91BA9482D}"/>
          </ac:spMkLst>
        </pc:spChg>
        <pc:picChg chg="add mod">
          <ac:chgData name="Mitchel Colebank" userId="709a6e22273d6153" providerId="LiveId" clId="{DD6F71A8-410D-4D77-82C1-1A9D2D525F49}" dt="2023-08-16T20:24:44.867" v="7174" actId="1076"/>
          <ac:picMkLst>
            <pc:docMk/>
            <pc:sldMk cId="3077068677" sldId="446"/>
            <ac:picMk id="5" creationId="{D94128DA-6E87-769E-CD98-1574CC17024F}"/>
          </ac:picMkLst>
        </pc:picChg>
        <pc:picChg chg="add">
          <ac:chgData name="Mitchel Colebank" userId="709a6e22273d6153" providerId="LiveId" clId="{DD6F71A8-410D-4D77-82C1-1A9D2D525F49}" dt="2023-08-18T18:32:45.288" v="10079" actId="22"/>
          <ac:picMkLst>
            <pc:docMk/>
            <pc:sldMk cId="3077068677" sldId="446"/>
            <ac:picMk id="7" creationId="{3C8AADAC-74AF-130C-865A-4D1A8213C421}"/>
          </ac:picMkLst>
        </pc:picChg>
      </pc:sldChg>
      <pc:sldChg chg="modSp add mod modAnim">
        <pc:chgData name="Mitchel Colebank" userId="709a6e22273d6153" providerId="LiveId" clId="{DD6F71A8-410D-4D77-82C1-1A9D2D525F49}" dt="2023-08-16T19:33:50.968" v="2468"/>
        <pc:sldMkLst>
          <pc:docMk/>
          <pc:sldMk cId="1026762235" sldId="447"/>
        </pc:sldMkLst>
        <pc:spChg chg="mod">
          <ac:chgData name="Mitchel Colebank" userId="709a6e22273d6153" providerId="LiveId" clId="{DD6F71A8-410D-4D77-82C1-1A9D2D525F49}" dt="2023-08-16T19:33:20.748" v="2466"/>
          <ac:spMkLst>
            <pc:docMk/>
            <pc:sldMk cId="1026762235" sldId="447"/>
            <ac:spMk id="3" creationId="{95AC66FA-D48C-D7B5-B8FC-43F40D8C6074}"/>
          </ac:spMkLst>
        </pc:spChg>
        <pc:grpChg chg="mod">
          <ac:chgData name="Mitchel Colebank" userId="709a6e22273d6153" providerId="LiveId" clId="{DD6F71A8-410D-4D77-82C1-1A9D2D525F49}" dt="2023-08-16T19:31:22.552" v="2343" actId="1076"/>
          <ac:grpSpMkLst>
            <pc:docMk/>
            <pc:sldMk cId="1026762235" sldId="447"/>
            <ac:grpSpMk id="42" creationId="{1167B8BC-29AC-7B13-74A8-F73FCC24B92C}"/>
          </ac:grpSpMkLst>
        </pc:grpChg>
      </pc:sldChg>
      <pc:sldChg chg="modSp add mod modAnim">
        <pc:chgData name="Mitchel Colebank" userId="709a6e22273d6153" providerId="LiveId" clId="{DD6F71A8-410D-4D77-82C1-1A9D2D525F49}" dt="2023-08-16T19:36:26.900" v="2642"/>
        <pc:sldMkLst>
          <pc:docMk/>
          <pc:sldMk cId="322402440" sldId="448"/>
        </pc:sldMkLst>
        <pc:spChg chg="mod">
          <ac:chgData name="Mitchel Colebank" userId="709a6e22273d6153" providerId="LiveId" clId="{DD6F71A8-410D-4D77-82C1-1A9D2D525F49}" dt="2023-08-16T19:36:17.954" v="2641" actId="113"/>
          <ac:spMkLst>
            <pc:docMk/>
            <pc:sldMk cId="322402440" sldId="448"/>
            <ac:spMk id="3" creationId="{95AC66FA-D48C-D7B5-B8FC-43F40D8C6074}"/>
          </ac:spMkLst>
        </pc:spChg>
      </pc:sldChg>
      <pc:sldChg chg="addSp delSp modSp new mod modAnim">
        <pc:chgData name="Mitchel Colebank" userId="709a6e22273d6153" providerId="LiveId" clId="{DD6F71A8-410D-4D77-82C1-1A9D2D525F49}" dt="2023-08-16T19:40:33.642" v="3103" actId="14"/>
        <pc:sldMkLst>
          <pc:docMk/>
          <pc:sldMk cId="4016874583" sldId="449"/>
        </pc:sldMkLst>
        <pc:spChg chg="del">
          <ac:chgData name="Mitchel Colebank" userId="709a6e22273d6153" providerId="LiveId" clId="{DD6F71A8-410D-4D77-82C1-1A9D2D525F49}" dt="2023-08-16T19:37:43.311" v="2644" actId="478"/>
          <ac:spMkLst>
            <pc:docMk/>
            <pc:sldMk cId="4016874583" sldId="449"/>
            <ac:spMk id="2" creationId="{3E508B7C-ABA0-9A39-0E90-C221147F307A}"/>
          </ac:spMkLst>
        </pc:spChg>
        <pc:spChg chg="mod">
          <ac:chgData name="Mitchel Colebank" userId="709a6e22273d6153" providerId="LiveId" clId="{DD6F71A8-410D-4D77-82C1-1A9D2D525F49}" dt="2023-08-16T19:40:33.642" v="3103" actId="14"/>
          <ac:spMkLst>
            <pc:docMk/>
            <pc:sldMk cId="4016874583" sldId="449"/>
            <ac:spMk id="3" creationId="{F76344EC-C65E-D9AE-531C-B16C7135EBF7}"/>
          </ac:spMkLst>
        </pc:spChg>
        <pc:spChg chg="add mod">
          <ac:chgData name="Mitchel Colebank" userId="709a6e22273d6153" providerId="LiveId" clId="{DD6F71A8-410D-4D77-82C1-1A9D2D525F49}" dt="2023-08-16T19:37:43.583" v="2645"/>
          <ac:spMkLst>
            <pc:docMk/>
            <pc:sldMk cId="4016874583" sldId="449"/>
            <ac:spMk id="4" creationId="{64D7D196-3635-70DA-6418-99B84DF787C0}"/>
          </ac:spMkLst>
        </pc:spChg>
      </pc:sldChg>
      <pc:sldChg chg="delSp modSp new mod">
        <pc:chgData name="Mitchel Colebank" userId="709a6e22273d6153" providerId="LiveId" clId="{DD6F71A8-410D-4D77-82C1-1A9D2D525F49}" dt="2023-08-18T18:24:44.697" v="9524" actId="27636"/>
        <pc:sldMkLst>
          <pc:docMk/>
          <pc:sldMk cId="1144024430" sldId="450"/>
        </pc:sldMkLst>
        <pc:spChg chg="mod">
          <ac:chgData name="Mitchel Colebank" userId="709a6e22273d6153" providerId="LiveId" clId="{DD6F71A8-410D-4D77-82C1-1A9D2D525F49}" dt="2023-08-18T18:24:44.697" v="9524" actId="27636"/>
          <ac:spMkLst>
            <pc:docMk/>
            <pc:sldMk cId="1144024430" sldId="450"/>
            <ac:spMk id="2" creationId="{EB37733F-4436-F283-CBA3-875341FF1E44}"/>
          </ac:spMkLst>
        </pc:spChg>
        <pc:spChg chg="del">
          <ac:chgData name="Mitchel Colebank" userId="709a6e22273d6153" providerId="LiveId" clId="{DD6F71A8-410D-4D77-82C1-1A9D2D525F49}" dt="2023-08-16T19:41:13.927" v="3105" actId="478"/>
          <ac:spMkLst>
            <pc:docMk/>
            <pc:sldMk cId="1144024430" sldId="450"/>
            <ac:spMk id="3" creationId="{6A4002F3-0542-A23C-A859-BC2B2122236C}"/>
          </ac:spMkLst>
        </pc:spChg>
      </pc:sldChg>
      <pc:sldChg chg="addSp delSp modSp new mod modAnim">
        <pc:chgData name="Mitchel Colebank" userId="709a6e22273d6153" providerId="LiveId" clId="{DD6F71A8-410D-4D77-82C1-1A9D2D525F49}" dt="2023-08-16T20:28:17.352" v="7659"/>
        <pc:sldMkLst>
          <pc:docMk/>
          <pc:sldMk cId="457061434" sldId="451"/>
        </pc:sldMkLst>
        <pc:spChg chg="del">
          <ac:chgData name="Mitchel Colebank" userId="709a6e22273d6153" providerId="LiveId" clId="{DD6F71A8-410D-4D77-82C1-1A9D2D525F49}" dt="2023-08-16T20:19:31.479" v="6795" actId="478"/>
          <ac:spMkLst>
            <pc:docMk/>
            <pc:sldMk cId="457061434" sldId="451"/>
            <ac:spMk id="2" creationId="{B4BB8F68-E079-7248-B9BD-CAF8FFCCD9E3}"/>
          </ac:spMkLst>
        </pc:spChg>
        <pc:spChg chg="mod">
          <ac:chgData name="Mitchel Colebank" userId="709a6e22273d6153" providerId="LiveId" clId="{DD6F71A8-410D-4D77-82C1-1A9D2D525F49}" dt="2023-08-16T20:24:15.846" v="7117" actId="20577"/>
          <ac:spMkLst>
            <pc:docMk/>
            <pc:sldMk cId="457061434" sldId="451"/>
            <ac:spMk id="3" creationId="{4EF0419B-7C5C-FF56-FDBA-12A78EEE83B7}"/>
          </ac:spMkLst>
        </pc:spChg>
        <pc:spChg chg="add mod">
          <ac:chgData name="Mitchel Colebank" userId="709a6e22273d6153" providerId="LiveId" clId="{DD6F71A8-410D-4D77-82C1-1A9D2D525F49}" dt="2023-08-16T20:19:45.907" v="6858" actId="27636"/>
          <ac:spMkLst>
            <pc:docMk/>
            <pc:sldMk cId="457061434" sldId="451"/>
            <ac:spMk id="4" creationId="{595DE99E-C252-4A5A-76E5-50BABA38F647}"/>
          </ac:spMkLst>
        </pc:spChg>
      </pc:sldChg>
      <pc:sldChg chg="modSp add mod">
        <pc:chgData name="Mitchel Colebank" userId="709a6e22273d6153" providerId="LiveId" clId="{DD6F71A8-410D-4D77-82C1-1A9D2D525F49}" dt="2023-08-16T19:41:37.658" v="3160" actId="20577"/>
        <pc:sldMkLst>
          <pc:docMk/>
          <pc:sldMk cId="682571416" sldId="452"/>
        </pc:sldMkLst>
        <pc:spChg chg="mod">
          <ac:chgData name="Mitchel Colebank" userId="709a6e22273d6153" providerId="LiveId" clId="{DD6F71A8-410D-4D77-82C1-1A9D2D525F49}" dt="2023-08-16T19:41:37.658" v="3160" actId="20577"/>
          <ac:spMkLst>
            <pc:docMk/>
            <pc:sldMk cId="682571416" sldId="452"/>
            <ac:spMk id="2" creationId="{EB37733F-4436-F283-CBA3-875341FF1E44}"/>
          </ac:spMkLst>
        </pc:spChg>
      </pc:sldChg>
      <pc:sldChg chg="modSp add mod modAnim">
        <pc:chgData name="Mitchel Colebank" userId="709a6e22273d6153" providerId="LiveId" clId="{DD6F71A8-410D-4D77-82C1-1A9D2D525F49}" dt="2023-08-16T19:46:14.152" v="3679"/>
        <pc:sldMkLst>
          <pc:docMk/>
          <pc:sldMk cId="1327325748" sldId="453"/>
        </pc:sldMkLst>
        <pc:spChg chg="mod">
          <ac:chgData name="Mitchel Colebank" userId="709a6e22273d6153" providerId="LiveId" clId="{DD6F71A8-410D-4D77-82C1-1A9D2D525F49}" dt="2023-08-16T19:46:09.731" v="3678" actId="27636"/>
          <ac:spMkLst>
            <pc:docMk/>
            <pc:sldMk cId="1327325748" sldId="453"/>
            <ac:spMk id="3" creationId="{95AC66FA-D48C-D7B5-B8FC-43F40D8C6074}"/>
          </ac:spMkLst>
        </pc:spChg>
        <pc:spChg chg="mod">
          <ac:chgData name="Mitchel Colebank" userId="709a6e22273d6153" providerId="LiveId" clId="{DD6F71A8-410D-4D77-82C1-1A9D2D525F49}" dt="2023-08-16T19:41:56.154" v="3169" actId="20577"/>
          <ac:spMkLst>
            <pc:docMk/>
            <pc:sldMk cId="1327325748" sldId="453"/>
            <ac:spMk id="4" creationId="{BA928914-BCF1-8DFA-8DD6-AA6A0382AEA1}"/>
          </ac:spMkLst>
        </pc:spChg>
      </pc:sldChg>
      <pc:sldChg chg="modSp add mod modAnim">
        <pc:chgData name="Mitchel Colebank" userId="709a6e22273d6153" providerId="LiveId" clId="{DD6F71A8-410D-4D77-82C1-1A9D2D525F49}" dt="2023-08-16T19:48:23.806" v="3986" actId="20577"/>
        <pc:sldMkLst>
          <pc:docMk/>
          <pc:sldMk cId="2798062880" sldId="454"/>
        </pc:sldMkLst>
        <pc:spChg chg="mod">
          <ac:chgData name="Mitchel Colebank" userId="709a6e22273d6153" providerId="LiveId" clId="{DD6F71A8-410D-4D77-82C1-1A9D2D525F49}" dt="2023-08-16T19:48:23.806" v="3986" actId="20577"/>
          <ac:spMkLst>
            <pc:docMk/>
            <pc:sldMk cId="2798062880" sldId="454"/>
            <ac:spMk id="3" creationId="{95AC66FA-D48C-D7B5-B8FC-43F40D8C6074}"/>
          </ac:spMkLst>
        </pc:spChg>
      </pc:sldChg>
      <pc:sldChg chg="add del">
        <pc:chgData name="Mitchel Colebank" userId="709a6e22273d6153" providerId="LiveId" clId="{DD6F71A8-410D-4D77-82C1-1A9D2D525F49}" dt="2023-08-16T19:43:41.635" v="3313"/>
        <pc:sldMkLst>
          <pc:docMk/>
          <pc:sldMk cId="3882570520" sldId="454"/>
        </pc:sldMkLst>
      </pc:sldChg>
      <pc:sldChg chg="modSp add mod modAnim">
        <pc:chgData name="Mitchel Colebank" userId="709a6e22273d6153" providerId="LiveId" clId="{DD6F71A8-410D-4D77-82C1-1A9D2D525F49}" dt="2023-08-16T19:53:31.293" v="4730" actId="1076"/>
        <pc:sldMkLst>
          <pc:docMk/>
          <pc:sldMk cId="1170605222" sldId="455"/>
        </pc:sldMkLst>
        <pc:spChg chg="mod">
          <ac:chgData name="Mitchel Colebank" userId="709a6e22273d6153" providerId="LiveId" clId="{DD6F71A8-410D-4D77-82C1-1A9D2D525F49}" dt="2023-08-16T19:53:31.293" v="4730" actId="1076"/>
          <ac:spMkLst>
            <pc:docMk/>
            <pc:sldMk cId="1170605222" sldId="455"/>
            <ac:spMk id="3" creationId="{95AC66FA-D48C-D7B5-B8FC-43F40D8C6074}"/>
          </ac:spMkLst>
        </pc:spChg>
      </pc:sldChg>
      <pc:sldChg chg="addSp delSp modSp new mod">
        <pc:chgData name="Mitchel Colebank" userId="709a6e22273d6153" providerId="LiveId" clId="{DD6F71A8-410D-4D77-82C1-1A9D2D525F49}" dt="2023-08-16T19:56:40.543" v="4767" actId="1076"/>
        <pc:sldMkLst>
          <pc:docMk/>
          <pc:sldMk cId="162388905" sldId="456"/>
        </pc:sldMkLst>
        <pc:spChg chg="mod">
          <ac:chgData name="Mitchel Colebank" userId="709a6e22273d6153" providerId="LiveId" clId="{DD6F71A8-410D-4D77-82C1-1A9D2D525F49}" dt="2023-08-16T19:56:34.434" v="4765" actId="1076"/>
          <ac:spMkLst>
            <pc:docMk/>
            <pc:sldMk cId="162388905" sldId="456"/>
            <ac:spMk id="2" creationId="{0C8D8EBC-0A9B-976D-7393-BCFB6B051471}"/>
          </ac:spMkLst>
        </pc:spChg>
        <pc:spChg chg="del">
          <ac:chgData name="Mitchel Colebank" userId="709a6e22273d6153" providerId="LiveId" clId="{DD6F71A8-410D-4D77-82C1-1A9D2D525F49}" dt="2023-08-16T19:56:30.938" v="4763" actId="478"/>
          <ac:spMkLst>
            <pc:docMk/>
            <pc:sldMk cId="162388905" sldId="456"/>
            <ac:spMk id="3" creationId="{F28916A3-1DCA-70FB-F53C-86174D59FCB3}"/>
          </ac:spMkLst>
        </pc:spChg>
        <pc:picChg chg="add mod">
          <ac:chgData name="Mitchel Colebank" userId="709a6e22273d6153" providerId="LiveId" clId="{DD6F71A8-410D-4D77-82C1-1A9D2D525F49}" dt="2023-08-16T19:56:40.543" v="4767" actId="1076"/>
          <ac:picMkLst>
            <pc:docMk/>
            <pc:sldMk cId="162388905" sldId="456"/>
            <ac:picMk id="5" creationId="{5A2A488E-1D62-4C71-14B4-6F0896860495}"/>
          </ac:picMkLst>
        </pc:picChg>
      </pc:sldChg>
      <pc:sldChg chg="add del">
        <pc:chgData name="Mitchel Colebank" userId="709a6e22273d6153" providerId="LiveId" clId="{DD6F71A8-410D-4D77-82C1-1A9D2D525F49}" dt="2023-08-16T19:49:15.658" v="4046"/>
        <pc:sldMkLst>
          <pc:docMk/>
          <pc:sldMk cId="2118211439" sldId="456"/>
        </pc:sldMkLst>
      </pc:sldChg>
      <pc:sldChg chg="addSp delSp modSp add mod">
        <pc:chgData name="Mitchel Colebank" userId="709a6e22273d6153" providerId="LiveId" clId="{DD6F71A8-410D-4D77-82C1-1A9D2D525F49}" dt="2023-08-16T23:23:59.342" v="8662" actId="27636"/>
        <pc:sldMkLst>
          <pc:docMk/>
          <pc:sldMk cId="861364120" sldId="457"/>
        </pc:sldMkLst>
        <pc:spChg chg="del">
          <ac:chgData name="Mitchel Colebank" userId="709a6e22273d6153" providerId="LiveId" clId="{DD6F71A8-410D-4D77-82C1-1A9D2D525F49}" dt="2023-08-16T23:23:45.278" v="8599" actId="478"/>
          <ac:spMkLst>
            <pc:docMk/>
            <pc:sldMk cId="861364120" sldId="457"/>
            <ac:spMk id="2" creationId="{5E061149-A32A-C0E9-ED37-5CE9A296A3C4}"/>
          </ac:spMkLst>
        </pc:spChg>
        <pc:spChg chg="add del mod">
          <ac:chgData name="Mitchel Colebank" userId="709a6e22273d6153" providerId="LiveId" clId="{DD6F71A8-410D-4D77-82C1-1A9D2D525F49}" dt="2023-08-16T23:23:47.141" v="8601" actId="478"/>
          <ac:spMkLst>
            <pc:docMk/>
            <pc:sldMk cId="861364120" sldId="457"/>
            <ac:spMk id="4" creationId="{B5D46BC8-4BCE-753E-CAE2-44D2722483BD}"/>
          </ac:spMkLst>
        </pc:spChg>
        <pc:spChg chg="add mod">
          <ac:chgData name="Mitchel Colebank" userId="709a6e22273d6153" providerId="LiveId" clId="{DD6F71A8-410D-4D77-82C1-1A9D2D525F49}" dt="2023-08-16T23:23:59.342" v="8662" actId="27636"/>
          <ac:spMkLst>
            <pc:docMk/>
            <pc:sldMk cId="861364120" sldId="457"/>
            <ac:spMk id="6" creationId="{F9B671C2-48E1-17D0-AD96-3B49A9E4A83B}"/>
          </ac:spMkLst>
        </pc:spChg>
      </pc:sldChg>
      <pc:sldChg chg="addSp delSp modSp new del mod">
        <pc:chgData name="Mitchel Colebank" userId="709a6e22273d6153" providerId="LiveId" clId="{DD6F71A8-410D-4D77-82C1-1A9D2D525F49}" dt="2023-08-16T20:25:23.564" v="7175" actId="2696"/>
        <pc:sldMkLst>
          <pc:docMk/>
          <pc:sldMk cId="1095941981" sldId="457"/>
        </pc:sldMkLst>
        <pc:spChg chg="mod">
          <ac:chgData name="Mitchel Colebank" userId="709a6e22273d6153" providerId="LiveId" clId="{DD6F71A8-410D-4D77-82C1-1A9D2D525F49}" dt="2023-08-16T19:57:58.592" v="4836" actId="1076"/>
          <ac:spMkLst>
            <pc:docMk/>
            <pc:sldMk cId="1095941981" sldId="457"/>
            <ac:spMk id="2" creationId="{5E061149-A32A-C0E9-ED37-5CE9A296A3C4}"/>
          </ac:spMkLst>
        </pc:spChg>
        <pc:spChg chg="del">
          <ac:chgData name="Mitchel Colebank" userId="709a6e22273d6153" providerId="LiveId" clId="{DD6F71A8-410D-4D77-82C1-1A9D2D525F49}" dt="2023-08-16T19:58:00.550" v="4837" actId="478"/>
          <ac:spMkLst>
            <pc:docMk/>
            <pc:sldMk cId="1095941981" sldId="457"/>
            <ac:spMk id="3" creationId="{21BC2A2D-6BC1-A573-051C-CC5A82BCCDD4}"/>
          </ac:spMkLst>
        </pc:spChg>
        <pc:picChg chg="add mod ord">
          <ac:chgData name="Mitchel Colebank" userId="709a6e22273d6153" providerId="LiveId" clId="{DD6F71A8-410D-4D77-82C1-1A9D2D525F49}" dt="2023-08-16T19:58:05.928" v="4841" actId="1076"/>
          <ac:picMkLst>
            <pc:docMk/>
            <pc:sldMk cId="1095941981" sldId="457"/>
            <ac:picMk id="5" creationId="{E1ABD9D9-75E3-EE53-C6EF-01CD26A12304}"/>
          </ac:picMkLst>
        </pc:picChg>
      </pc:sldChg>
      <pc:sldChg chg="addSp modSp add mod modAnim">
        <pc:chgData name="Mitchel Colebank" userId="709a6e22273d6153" providerId="LiveId" clId="{DD6F71A8-410D-4D77-82C1-1A9D2D525F49}" dt="2023-08-16T20:01:02.719" v="5121" actId="1076"/>
        <pc:sldMkLst>
          <pc:docMk/>
          <pc:sldMk cId="638858522" sldId="458"/>
        </pc:sldMkLst>
        <pc:spChg chg="mod">
          <ac:chgData name="Mitchel Colebank" userId="709a6e22273d6153" providerId="LiveId" clId="{DD6F71A8-410D-4D77-82C1-1A9D2D525F49}" dt="2023-08-16T20:00:50.981" v="5115" actId="20577"/>
          <ac:spMkLst>
            <pc:docMk/>
            <pc:sldMk cId="638858522" sldId="458"/>
            <ac:spMk id="3" creationId="{95AC66FA-D48C-D7B5-B8FC-43F40D8C6074}"/>
          </ac:spMkLst>
        </pc:spChg>
        <pc:spChg chg="add mod">
          <ac:chgData name="Mitchel Colebank" userId="709a6e22273d6153" providerId="LiveId" clId="{DD6F71A8-410D-4D77-82C1-1A9D2D525F49}" dt="2023-08-16T20:01:02.719" v="5121" actId="1076"/>
          <ac:spMkLst>
            <pc:docMk/>
            <pc:sldMk cId="638858522" sldId="458"/>
            <ac:spMk id="5" creationId="{B471177B-9F41-03C3-3A32-BCC996DE1BB9}"/>
          </ac:spMkLst>
        </pc:spChg>
      </pc:sldChg>
      <pc:sldChg chg="delSp modSp add mod modAnim">
        <pc:chgData name="Mitchel Colebank" userId="709a6e22273d6153" providerId="LiveId" clId="{DD6F71A8-410D-4D77-82C1-1A9D2D525F49}" dt="2023-08-16T20:04:16.539" v="5528" actId="115"/>
        <pc:sldMkLst>
          <pc:docMk/>
          <pc:sldMk cId="1411659183" sldId="459"/>
        </pc:sldMkLst>
        <pc:spChg chg="mod">
          <ac:chgData name="Mitchel Colebank" userId="709a6e22273d6153" providerId="LiveId" clId="{DD6F71A8-410D-4D77-82C1-1A9D2D525F49}" dt="2023-08-16T20:04:16.539" v="5528" actId="115"/>
          <ac:spMkLst>
            <pc:docMk/>
            <pc:sldMk cId="1411659183" sldId="459"/>
            <ac:spMk id="3" creationId="{95AC66FA-D48C-D7B5-B8FC-43F40D8C6074}"/>
          </ac:spMkLst>
        </pc:spChg>
        <pc:spChg chg="del">
          <ac:chgData name="Mitchel Colebank" userId="709a6e22273d6153" providerId="LiveId" clId="{DD6F71A8-410D-4D77-82C1-1A9D2D525F49}" dt="2023-08-16T20:01:20.154" v="5124" actId="478"/>
          <ac:spMkLst>
            <pc:docMk/>
            <pc:sldMk cId="1411659183" sldId="459"/>
            <ac:spMk id="5" creationId="{B471177B-9F41-03C3-3A32-BCC996DE1BB9}"/>
          </ac:spMkLst>
        </pc:spChg>
      </pc:sldChg>
      <pc:sldChg chg="modSp add mod modAnim">
        <pc:chgData name="Mitchel Colebank" userId="709a6e22273d6153" providerId="LiveId" clId="{DD6F71A8-410D-4D77-82C1-1A9D2D525F49}" dt="2023-08-16T20:09:35.267" v="6104" actId="27636"/>
        <pc:sldMkLst>
          <pc:docMk/>
          <pc:sldMk cId="64927712" sldId="460"/>
        </pc:sldMkLst>
        <pc:spChg chg="mod">
          <ac:chgData name="Mitchel Colebank" userId="709a6e22273d6153" providerId="LiveId" clId="{DD6F71A8-410D-4D77-82C1-1A9D2D525F49}" dt="2023-08-16T20:09:17.355" v="6077" actId="113"/>
          <ac:spMkLst>
            <pc:docMk/>
            <pc:sldMk cId="64927712" sldId="460"/>
            <ac:spMk id="3" creationId="{95AC66FA-D48C-D7B5-B8FC-43F40D8C6074}"/>
          </ac:spMkLst>
        </pc:spChg>
        <pc:spChg chg="mod">
          <ac:chgData name="Mitchel Colebank" userId="709a6e22273d6153" providerId="LiveId" clId="{DD6F71A8-410D-4D77-82C1-1A9D2D525F49}" dt="2023-08-16T20:09:35.267" v="6104" actId="27636"/>
          <ac:spMkLst>
            <pc:docMk/>
            <pc:sldMk cId="64927712" sldId="460"/>
            <ac:spMk id="4" creationId="{BA928914-BCF1-8DFA-8DD6-AA6A0382AEA1}"/>
          </ac:spMkLst>
        </pc:spChg>
      </pc:sldChg>
      <pc:sldChg chg="addSp delSp modSp new mod modAnim">
        <pc:chgData name="Mitchel Colebank" userId="709a6e22273d6153" providerId="LiveId" clId="{DD6F71A8-410D-4D77-82C1-1A9D2D525F49}" dt="2023-08-16T20:19:17.794" v="6794" actId="33524"/>
        <pc:sldMkLst>
          <pc:docMk/>
          <pc:sldMk cId="3382429317" sldId="461"/>
        </pc:sldMkLst>
        <pc:spChg chg="del">
          <ac:chgData name="Mitchel Colebank" userId="709a6e22273d6153" providerId="LiveId" clId="{DD6F71A8-410D-4D77-82C1-1A9D2D525F49}" dt="2023-08-16T20:09:42.398" v="6105" actId="478"/>
          <ac:spMkLst>
            <pc:docMk/>
            <pc:sldMk cId="3382429317" sldId="461"/>
            <ac:spMk id="2" creationId="{0E757713-CD9D-3443-8AD7-59396090140F}"/>
          </ac:spMkLst>
        </pc:spChg>
        <pc:spChg chg="mod">
          <ac:chgData name="Mitchel Colebank" userId="709a6e22273d6153" providerId="LiveId" clId="{DD6F71A8-410D-4D77-82C1-1A9D2D525F49}" dt="2023-08-16T20:15:31.448" v="6583" actId="20577"/>
          <ac:spMkLst>
            <pc:docMk/>
            <pc:sldMk cId="3382429317" sldId="461"/>
            <ac:spMk id="3" creationId="{D637F758-3F7E-EDF3-E1C1-E1121F1E187A}"/>
          </ac:spMkLst>
        </pc:spChg>
        <pc:spChg chg="add mod">
          <ac:chgData name="Mitchel Colebank" userId="709a6e22273d6153" providerId="LiveId" clId="{DD6F71A8-410D-4D77-82C1-1A9D2D525F49}" dt="2023-08-16T20:09:46.093" v="6127" actId="20577"/>
          <ac:spMkLst>
            <pc:docMk/>
            <pc:sldMk cId="3382429317" sldId="461"/>
            <ac:spMk id="4" creationId="{B1C72C78-2483-BFCD-3995-D2FDF0EC5AC5}"/>
          </ac:spMkLst>
        </pc:spChg>
        <pc:spChg chg="add mod">
          <ac:chgData name="Mitchel Colebank" userId="709a6e22273d6153" providerId="LiveId" clId="{DD6F71A8-410D-4D77-82C1-1A9D2D525F49}" dt="2023-08-16T20:17:11.039" v="6610" actId="1076"/>
          <ac:spMkLst>
            <pc:docMk/>
            <pc:sldMk cId="3382429317" sldId="461"/>
            <ac:spMk id="6" creationId="{DF8138D7-3E55-1EE2-29F8-B1A06CB72816}"/>
          </ac:spMkLst>
        </pc:spChg>
        <pc:spChg chg="add">
          <ac:chgData name="Mitchel Colebank" userId="709a6e22273d6153" providerId="LiveId" clId="{DD6F71A8-410D-4D77-82C1-1A9D2D525F49}" dt="2023-08-16T20:17:19.171" v="6611" actId="11529"/>
          <ac:spMkLst>
            <pc:docMk/>
            <pc:sldMk cId="3382429317" sldId="461"/>
            <ac:spMk id="7" creationId="{D6407ED2-ACC2-6927-977D-EF985B23083E}"/>
          </ac:spMkLst>
        </pc:spChg>
        <pc:spChg chg="add mod">
          <ac:chgData name="Mitchel Colebank" userId="709a6e22273d6153" providerId="LiveId" clId="{DD6F71A8-410D-4D77-82C1-1A9D2D525F49}" dt="2023-08-16T20:19:17.794" v="6794" actId="33524"/>
          <ac:spMkLst>
            <pc:docMk/>
            <pc:sldMk cId="3382429317" sldId="461"/>
            <ac:spMk id="9" creationId="{41793D9A-6120-84BD-2FC3-502F5CD05A92}"/>
          </ac:spMkLst>
        </pc:spChg>
        <pc:spChg chg="add mod">
          <ac:chgData name="Mitchel Colebank" userId="709a6e22273d6153" providerId="LiveId" clId="{DD6F71A8-410D-4D77-82C1-1A9D2D525F49}" dt="2023-08-16T20:19:10.777" v="6793" actId="114"/>
          <ac:spMkLst>
            <pc:docMk/>
            <pc:sldMk cId="3382429317" sldId="461"/>
            <ac:spMk id="10" creationId="{A6A43EEF-EE75-657D-6F09-4C438D727623}"/>
          </ac:spMkLst>
        </pc:spChg>
      </pc:sldChg>
      <pc:sldChg chg="add del">
        <pc:chgData name="Mitchel Colebank" userId="709a6e22273d6153" providerId="LiveId" clId="{DD6F71A8-410D-4D77-82C1-1A9D2D525F49}" dt="2023-08-18T18:29:54.959" v="10068" actId="47"/>
        <pc:sldMkLst>
          <pc:docMk/>
          <pc:sldMk cId="4294597523" sldId="462"/>
        </pc:sldMkLst>
      </pc:sldChg>
      <pc:sldChg chg="add">
        <pc:chgData name="Mitchel Colebank" userId="709a6e22273d6153" providerId="LiveId" clId="{DD6F71A8-410D-4D77-82C1-1A9D2D525F49}" dt="2023-08-16T20:25:33.659" v="7177"/>
        <pc:sldMkLst>
          <pc:docMk/>
          <pc:sldMk cId="3202281410" sldId="463"/>
        </pc:sldMkLst>
      </pc:sldChg>
      <pc:sldChg chg="addSp delSp modSp new mod">
        <pc:chgData name="Mitchel Colebank" userId="709a6e22273d6153" providerId="LiveId" clId="{DD6F71A8-410D-4D77-82C1-1A9D2D525F49}" dt="2023-08-18T18:36:36.448" v="10130" actId="113"/>
        <pc:sldMkLst>
          <pc:docMk/>
          <pc:sldMk cId="3232876600" sldId="464"/>
        </pc:sldMkLst>
        <pc:spChg chg="del">
          <ac:chgData name="Mitchel Colebank" userId="709a6e22273d6153" providerId="LiveId" clId="{DD6F71A8-410D-4D77-82C1-1A9D2D525F49}" dt="2023-08-16T20:26:09.794" v="7186" actId="478"/>
          <ac:spMkLst>
            <pc:docMk/>
            <pc:sldMk cId="3232876600" sldId="464"/>
            <ac:spMk id="2" creationId="{295A7D66-94DE-A1D0-EA05-3D8DF82942EE}"/>
          </ac:spMkLst>
        </pc:spChg>
        <pc:spChg chg="mod">
          <ac:chgData name="Mitchel Colebank" userId="709a6e22273d6153" providerId="LiveId" clId="{DD6F71A8-410D-4D77-82C1-1A9D2D525F49}" dt="2023-08-18T18:36:36.448" v="10130" actId="113"/>
          <ac:spMkLst>
            <pc:docMk/>
            <pc:sldMk cId="3232876600" sldId="464"/>
            <ac:spMk id="3" creationId="{12504C83-3A0F-5E0C-2C4D-5AF127707F37}"/>
          </ac:spMkLst>
        </pc:spChg>
        <pc:spChg chg="add del">
          <ac:chgData name="Mitchel Colebank" userId="709a6e22273d6153" providerId="LiveId" clId="{DD6F71A8-410D-4D77-82C1-1A9D2D525F49}" dt="2023-08-16T20:26:10.865" v="7188" actId="22"/>
          <ac:spMkLst>
            <pc:docMk/>
            <pc:sldMk cId="3232876600" sldId="464"/>
            <ac:spMk id="5" creationId="{9F206556-13BD-4042-BE71-80258D7FDBE4}"/>
          </ac:spMkLst>
        </pc:spChg>
        <pc:spChg chg="add mod">
          <ac:chgData name="Mitchel Colebank" userId="709a6e22273d6153" providerId="LiveId" clId="{DD6F71A8-410D-4D77-82C1-1A9D2D525F49}" dt="2023-08-16T20:26:18.626" v="7215" actId="20577"/>
          <ac:spMkLst>
            <pc:docMk/>
            <pc:sldMk cId="3232876600" sldId="464"/>
            <ac:spMk id="6" creationId="{FBD6BE98-EC2F-073C-9A69-20904CB27B92}"/>
          </ac:spMkLst>
        </pc:spChg>
      </pc:sldChg>
      <pc:sldChg chg="modSp add mod modAnim">
        <pc:chgData name="Mitchel Colebank" userId="709a6e22273d6153" providerId="LiveId" clId="{DD6F71A8-410D-4D77-82C1-1A9D2D525F49}" dt="2023-08-16T20:28:06.941" v="7658" actId="20577"/>
        <pc:sldMkLst>
          <pc:docMk/>
          <pc:sldMk cId="1068288606" sldId="465"/>
        </pc:sldMkLst>
        <pc:spChg chg="mod">
          <ac:chgData name="Mitchel Colebank" userId="709a6e22273d6153" providerId="LiveId" clId="{DD6F71A8-410D-4D77-82C1-1A9D2D525F49}" dt="2023-08-16T20:28:06.941" v="7658" actId="20577"/>
          <ac:spMkLst>
            <pc:docMk/>
            <pc:sldMk cId="1068288606" sldId="465"/>
            <ac:spMk id="3" creationId="{95AC66FA-D48C-D7B5-B8FC-43F40D8C6074}"/>
          </ac:spMkLst>
        </pc:spChg>
      </pc:sldChg>
      <pc:sldChg chg="delSp modSp new mod">
        <pc:chgData name="Mitchel Colebank" userId="709a6e22273d6153" providerId="LiveId" clId="{DD6F71A8-410D-4D77-82C1-1A9D2D525F49}" dt="2023-08-16T20:31:17.095" v="8340" actId="1076"/>
        <pc:sldMkLst>
          <pc:docMk/>
          <pc:sldMk cId="2575542248" sldId="466"/>
        </pc:sldMkLst>
        <pc:spChg chg="mod">
          <ac:chgData name="Mitchel Colebank" userId="709a6e22273d6153" providerId="LiveId" clId="{DD6F71A8-410D-4D77-82C1-1A9D2D525F49}" dt="2023-08-16T20:31:17.095" v="8340" actId="1076"/>
          <ac:spMkLst>
            <pc:docMk/>
            <pc:sldMk cId="2575542248" sldId="466"/>
            <ac:spMk id="2" creationId="{DA6A8CCD-3C15-EFC4-C18B-6C75B86C8DC7}"/>
          </ac:spMkLst>
        </pc:spChg>
        <pc:spChg chg="del">
          <ac:chgData name="Mitchel Colebank" userId="709a6e22273d6153" providerId="LiveId" clId="{DD6F71A8-410D-4D77-82C1-1A9D2D525F49}" dt="2023-08-16T20:31:06.686" v="8324" actId="478"/>
          <ac:spMkLst>
            <pc:docMk/>
            <pc:sldMk cId="2575542248" sldId="466"/>
            <ac:spMk id="3" creationId="{21418CF5-AAA2-A944-0621-EBB5FB0D38ED}"/>
          </ac:spMkLst>
        </pc:spChg>
      </pc:sldChg>
      <pc:sldChg chg="addSp delSp modSp new mod">
        <pc:chgData name="Mitchel Colebank" userId="709a6e22273d6153" providerId="LiveId" clId="{DD6F71A8-410D-4D77-82C1-1A9D2D525F49}" dt="2023-08-16T23:23:12.650" v="8598" actId="1076"/>
        <pc:sldMkLst>
          <pc:docMk/>
          <pc:sldMk cId="3404273843" sldId="467"/>
        </pc:sldMkLst>
        <pc:spChg chg="del">
          <ac:chgData name="Mitchel Colebank" userId="709a6e22273d6153" providerId="LiveId" clId="{DD6F71A8-410D-4D77-82C1-1A9D2D525F49}" dt="2023-08-16T23:16:11.780" v="8441" actId="478"/>
          <ac:spMkLst>
            <pc:docMk/>
            <pc:sldMk cId="3404273843" sldId="467"/>
            <ac:spMk id="2" creationId="{02E760EA-B23C-8B7D-CF45-2553054211C0}"/>
          </ac:spMkLst>
        </pc:spChg>
        <pc:spChg chg="del mod">
          <ac:chgData name="Mitchel Colebank" userId="709a6e22273d6153" providerId="LiveId" clId="{DD6F71A8-410D-4D77-82C1-1A9D2D525F49}" dt="2023-08-16T23:16:13.419" v="8443"/>
          <ac:spMkLst>
            <pc:docMk/>
            <pc:sldMk cId="3404273843" sldId="467"/>
            <ac:spMk id="3" creationId="{9AAC4955-AD0A-7687-8C10-026AEA3B30B1}"/>
          </ac:spMkLst>
        </pc:spChg>
        <pc:spChg chg="add mod">
          <ac:chgData name="Mitchel Colebank" userId="709a6e22273d6153" providerId="LiveId" clId="{DD6F71A8-410D-4D77-82C1-1A9D2D525F49}" dt="2023-08-16T23:23:12.650" v="8598" actId="1076"/>
          <ac:spMkLst>
            <pc:docMk/>
            <pc:sldMk cId="3404273843" sldId="467"/>
            <ac:spMk id="4" creationId="{20F5D674-696A-CD67-C592-3D8082A7C8E0}"/>
          </ac:spMkLst>
        </pc:spChg>
        <pc:spChg chg="add mod">
          <ac:chgData name="Mitchel Colebank" userId="709a6e22273d6153" providerId="LiveId" clId="{DD6F71A8-410D-4D77-82C1-1A9D2D525F49}" dt="2023-08-16T23:16:52.555" v="8543" actId="27636"/>
          <ac:spMkLst>
            <pc:docMk/>
            <pc:sldMk cId="3404273843" sldId="467"/>
            <ac:spMk id="5" creationId="{E3E7D988-FFD0-768A-852E-3EF066C97D26}"/>
          </ac:spMkLst>
        </pc:spChg>
        <pc:spChg chg="add mod">
          <ac:chgData name="Mitchel Colebank" userId="709a6e22273d6153" providerId="LiveId" clId="{DD6F71A8-410D-4D77-82C1-1A9D2D525F49}" dt="2023-08-16T23:17:06.491" v="8587" actId="1076"/>
          <ac:spMkLst>
            <pc:docMk/>
            <pc:sldMk cId="3404273843" sldId="467"/>
            <ac:spMk id="6" creationId="{660E74C4-90CD-4D9B-3825-7CDCB9BAF687}"/>
          </ac:spMkLst>
        </pc:spChg>
        <pc:spChg chg="add mod">
          <ac:chgData name="Mitchel Colebank" userId="709a6e22273d6153" providerId="LiveId" clId="{DD6F71A8-410D-4D77-82C1-1A9D2D525F49}" dt="2023-08-16T23:17:12.472" v="8589" actId="1076"/>
          <ac:spMkLst>
            <pc:docMk/>
            <pc:sldMk cId="3404273843" sldId="467"/>
            <ac:spMk id="8" creationId="{206728F2-EC2D-A5B8-79F6-97C29ED681ED}"/>
          </ac:spMkLst>
        </pc:spChg>
      </pc:sldChg>
      <pc:sldChg chg="addSp delSp modSp new mod">
        <pc:chgData name="Mitchel Colebank" userId="709a6e22273d6153" providerId="LiveId" clId="{DD6F71A8-410D-4D77-82C1-1A9D2D525F49}" dt="2023-08-18T18:15:39.084" v="9281" actId="20577"/>
        <pc:sldMkLst>
          <pc:docMk/>
          <pc:sldMk cId="3556820665" sldId="468"/>
        </pc:sldMkLst>
        <pc:spChg chg="del mod">
          <ac:chgData name="Mitchel Colebank" userId="709a6e22273d6153" providerId="LiveId" clId="{DD6F71A8-410D-4D77-82C1-1A9D2D525F49}" dt="2023-08-18T18:15:24.753" v="9234" actId="478"/>
          <ac:spMkLst>
            <pc:docMk/>
            <pc:sldMk cId="3556820665" sldId="468"/>
            <ac:spMk id="2" creationId="{9C5F50C5-BC55-09FD-3B07-B697FD66B109}"/>
          </ac:spMkLst>
        </pc:spChg>
        <pc:spChg chg="mod">
          <ac:chgData name="Mitchel Colebank" userId="709a6e22273d6153" providerId="LiveId" clId="{DD6F71A8-410D-4D77-82C1-1A9D2D525F49}" dt="2023-08-18T18:15:18.534" v="9233" actId="27636"/>
          <ac:spMkLst>
            <pc:docMk/>
            <pc:sldMk cId="3556820665" sldId="468"/>
            <ac:spMk id="3" creationId="{DF551832-01D4-4B75-3E35-7E9F560F0B70}"/>
          </ac:spMkLst>
        </pc:spChg>
        <pc:spChg chg="add del mod">
          <ac:chgData name="Mitchel Colebank" userId="709a6e22273d6153" providerId="LiveId" clId="{DD6F71A8-410D-4D77-82C1-1A9D2D525F49}" dt="2023-08-18T18:15:25.527" v="9235" actId="478"/>
          <ac:spMkLst>
            <pc:docMk/>
            <pc:sldMk cId="3556820665" sldId="468"/>
            <ac:spMk id="5" creationId="{3952D288-A4F5-5460-BC69-69DD0AA4A2A9}"/>
          </ac:spMkLst>
        </pc:spChg>
        <pc:spChg chg="add mod">
          <ac:chgData name="Mitchel Colebank" userId="709a6e22273d6153" providerId="LiveId" clId="{DD6F71A8-410D-4D77-82C1-1A9D2D525F49}" dt="2023-08-18T18:15:39.084" v="9281" actId="20577"/>
          <ac:spMkLst>
            <pc:docMk/>
            <pc:sldMk cId="3556820665" sldId="468"/>
            <ac:spMk id="6" creationId="{0473AE7A-78E9-DE01-C3F6-6FAEB000663A}"/>
          </ac:spMkLst>
        </pc:spChg>
      </pc:sldChg>
      <pc:sldChg chg="modSp add mod">
        <pc:chgData name="Mitchel Colebank" userId="709a6e22273d6153" providerId="LiveId" clId="{DD6F71A8-410D-4D77-82C1-1A9D2D525F49}" dt="2023-08-18T18:16:21.781" v="9286" actId="27636"/>
        <pc:sldMkLst>
          <pc:docMk/>
          <pc:sldMk cId="1863743849" sldId="469"/>
        </pc:sldMkLst>
        <pc:spChg chg="mod">
          <ac:chgData name="Mitchel Colebank" userId="709a6e22273d6153" providerId="LiveId" clId="{DD6F71A8-410D-4D77-82C1-1A9D2D525F49}" dt="2023-08-18T18:16:21.781" v="9286" actId="27636"/>
          <ac:spMkLst>
            <pc:docMk/>
            <pc:sldMk cId="1863743849" sldId="469"/>
            <ac:spMk id="3" creationId="{DF551832-01D4-4B75-3E35-7E9F560F0B70}"/>
          </ac:spMkLst>
        </pc:spChg>
      </pc:sldChg>
      <pc:sldChg chg="addSp delSp modSp new mod">
        <pc:chgData name="Mitchel Colebank" userId="709a6e22273d6153" providerId="LiveId" clId="{DD6F71A8-410D-4D77-82C1-1A9D2D525F49}" dt="2023-08-18T18:21:08.668" v="9376" actId="27636"/>
        <pc:sldMkLst>
          <pc:docMk/>
          <pc:sldMk cId="179047541" sldId="470"/>
        </pc:sldMkLst>
        <pc:spChg chg="del mod">
          <ac:chgData name="Mitchel Colebank" userId="709a6e22273d6153" providerId="LiveId" clId="{DD6F71A8-410D-4D77-82C1-1A9D2D525F49}" dt="2023-08-18T18:20:54.954" v="9330" actId="478"/>
          <ac:spMkLst>
            <pc:docMk/>
            <pc:sldMk cId="179047541" sldId="470"/>
            <ac:spMk id="2" creationId="{C18C074E-A320-05DA-BA7A-EF75EAA76E27}"/>
          </ac:spMkLst>
        </pc:spChg>
        <pc:spChg chg="mod">
          <ac:chgData name="Mitchel Colebank" userId="709a6e22273d6153" providerId="LiveId" clId="{DD6F71A8-410D-4D77-82C1-1A9D2D525F49}" dt="2023-08-18T18:17:20.156" v="9323"/>
          <ac:spMkLst>
            <pc:docMk/>
            <pc:sldMk cId="179047541" sldId="470"/>
            <ac:spMk id="3" creationId="{DF881A03-845D-B569-9D5E-91D588570C4F}"/>
          </ac:spMkLst>
        </pc:spChg>
        <pc:spChg chg="add del mod">
          <ac:chgData name="Mitchel Colebank" userId="709a6e22273d6153" providerId="LiveId" clId="{DD6F71A8-410D-4D77-82C1-1A9D2D525F49}" dt="2023-08-18T18:20:57.016" v="9331" actId="478"/>
          <ac:spMkLst>
            <pc:docMk/>
            <pc:sldMk cId="179047541" sldId="470"/>
            <ac:spMk id="5" creationId="{47940ADA-68C6-4AD3-E104-4F394E1BB03E}"/>
          </ac:spMkLst>
        </pc:spChg>
        <pc:spChg chg="add mod">
          <ac:chgData name="Mitchel Colebank" userId="709a6e22273d6153" providerId="LiveId" clId="{DD6F71A8-410D-4D77-82C1-1A9D2D525F49}" dt="2023-08-18T18:21:08.668" v="9376" actId="27636"/>
          <ac:spMkLst>
            <pc:docMk/>
            <pc:sldMk cId="179047541" sldId="470"/>
            <ac:spMk id="6" creationId="{B2A488FE-87FD-D503-813F-B0C5C81629CC}"/>
          </ac:spMkLst>
        </pc:spChg>
      </pc:sldChg>
      <pc:sldChg chg="modSp new del mod">
        <pc:chgData name="Mitchel Colebank" userId="709a6e22273d6153" providerId="LiveId" clId="{DD6F71A8-410D-4D77-82C1-1A9D2D525F49}" dt="2023-08-18T18:21:12.954" v="9378" actId="47"/>
        <pc:sldMkLst>
          <pc:docMk/>
          <pc:sldMk cId="17448744" sldId="471"/>
        </pc:sldMkLst>
        <pc:spChg chg="mod">
          <ac:chgData name="Mitchel Colebank" userId="709a6e22273d6153" providerId="LiveId" clId="{DD6F71A8-410D-4D77-82C1-1A9D2D525F49}" dt="2023-08-18T18:20:50.019" v="9329" actId="20577"/>
          <ac:spMkLst>
            <pc:docMk/>
            <pc:sldMk cId="17448744" sldId="471"/>
            <ac:spMk id="2" creationId="{B374904A-C2C3-13F9-7182-E46E25E47C1F}"/>
          </ac:spMkLst>
        </pc:spChg>
      </pc:sldChg>
      <pc:sldChg chg="modSp add mod">
        <pc:chgData name="Mitchel Colebank" userId="709a6e22273d6153" providerId="LiveId" clId="{DD6F71A8-410D-4D77-82C1-1A9D2D525F49}" dt="2023-08-18T18:22:05.402" v="9432" actId="12"/>
        <pc:sldMkLst>
          <pc:docMk/>
          <pc:sldMk cId="580197269" sldId="472"/>
        </pc:sldMkLst>
        <pc:spChg chg="mod">
          <ac:chgData name="Mitchel Colebank" userId="709a6e22273d6153" providerId="LiveId" clId="{DD6F71A8-410D-4D77-82C1-1A9D2D525F49}" dt="2023-08-18T18:22:05.402" v="9432" actId="12"/>
          <ac:spMkLst>
            <pc:docMk/>
            <pc:sldMk cId="580197269" sldId="472"/>
            <ac:spMk id="3" creationId="{DF881A03-845D-B569-9D5E-91D588570C4F}"/>
          </ac:spMkLst>
        </pc:spChg>
        <pc:spChg chg="mod">
          <ac:chgData name="Mitchel Colebank" userId="709a6e22273d6153" providerId="LiveId" clId="{DD6F71A8-410D-4D77-82C1-1A9D2D525F49}" dt="2023-08-18T18:21:21.083" v="9412" actId="5793"/>
          <ac:spMkLst>
            <pc:docMk/>
            <pc:sldMk cId="580197269" sldId="472"/>
            <ac:spMk id="6" creationId="{B2A488FE-87FD-D503-813F-B0C5C81629CC}"/>
          </ac:spMkLst>
        </pc:spChg>
      </pc:sldChg>
      <pc:sldChg chg="modSp add mod">
        <pc:chgData name="Mitchel Colebank" userId="709a6e22273d6153" providerId="LiveId" clId="{DD6F71A8-410D-4D77-82C1-1A9D2D525F49}" dt="2023-08-18T18:22:54.235" v="9450" actId="27636"/>
        <pc:sldMkLst>
          <pc:docMk/>
          <pc:sldMk cId="1212210042" sldId="473"/>
        </pc:sldMkLst>
        <pc:spChg chg="mod">
          <ac:chgData name="Mitchel Colebank" userId="709a6e22273d6153" providerId="LiveId" clId="{DD6F71A8-410D-4D77-82C1-1A9D2D525F49}" dt="2023-08-18T18:22:54.235" v="9450" actId="27636"/>
          <ac:spMkLst>
            <pc:docMk/>
            <pc:sldMk cId="1212210042" sldId="473"/>
            <ac:spMk id="3" creationId="{DF881A03-845D-B569-9D5E-91D588570C4F}"/>
          </ac:spMkLst>
        </pc:spChg>
        <pc:spChg chg="mod">
          <ac:chgData name="Mitchel Colebank" userId="709a6e22273d6153" providerId="LiveId" clId="{DD6F71A8-410D-4D77-82C1-1A9D2D525F49}" dt="2023-08-18T18:22:11.892" v="9441" actId="20577"/>
          <ac:spMkLst>
            <pc:docMk/>
            <pc:sldMk cId="1212210042" sldId="473"/>
            <ac:spMk id="6" creationId="{B2A488FE-87FD-D503-813F-B0C5C81629CC}"/>
          </ac:spMkLst>
        </pc:spChg>
      </pc:sldChg>
      <pc:sldChg chg="addSp delSp modSp new mod">
        <pc:chgData name="Mitchel Colebank" userId="709a6e22273d6153" providerId="LiveId" clId="{DD6F71A8-410D-4D77-82C1-1A9D2D525F49}" dt="2023-08-18T18:29:41.075" v="10066" actId="20577"/>
        <pc:sldMkLst>
          <pc:docMk/>
          <pc:sldMk cId="821605850" sldId="474"/>
        </pc:sldMkLst>
        <pc:spChg chg="del">
          <ac:chgData name="Mitchel Colebank" userId="709a6e22273d6153" providerId="LiveId" clId="{DD6F71A8-410D-4D77-82C1-1A9D2D525F49}" dt="2023-08-18T18:23:16.391" v="9452" actId="478"/>
          <ac:spMkLst>
            <pc:docMk/>
            <pc:sldMk cId="821605850" sldId="474"/>
            <ac:spMk id="2" creationId="{C267BFAE-5628-8746-6C58-01511E4BAE40}"/>
          </ac:spMkLst>
        </pc:spChg>
        <pc:spChg chg="mod">
          <ac:chgData name="Mitchel Colebank" userId="709a6e22273d6153" providerId="LiveId" clId="{DD6F71A8-410D-4D77-82C1-1A9D2D525F49}" dt="2023-08-18T18:29:41.075" v="10066" actId="20577"/>
          <ac:spMkLst>
            <pc:docMk/>
            <pc:sldMk cId="821605850" sldId="474"/>
            <ac:spMk id="3" creationId="{EC671A6A-74D9-054B-84A5-39403B4F9BBA}"/>
          </ac:spMkLst>
        </pc:spChg>
        <pc:spChg chg="add mod">
          <ac:chgData name="Mitchel Colebank" userId="709a6e22273d6153" providerId="LiveId" clId="{DD6F71A8-410D-4D77-82C1-1A9D2D525F49}" dt="2023-08-18T18:23:21.947" v="9475" actId="20577"/>
          <ac:spMkLst>
            <pc:docMk/>
            <pc:sldMk cId="821605850" sldId="474"/>
            <ac:spMk id="4" creationId="{E92214AB-72F1-77DB-4B49-C4AA67E61DD6}"/>
          </ac:spMkLst>
        </pc:spChg>
      </pc:sldChg>
      <pc:sldChg chg="modSp add mod">
        <pc:chgData name="Mitchel Colebank" userId="709a6e22273d6153" providerId="LiveId" clId="{DD6F71A8-410D-4D77-82C1-1A9D2D525F49}" dt="2023-08-18T18:29:59.595" v="10078" actId="20577"/>
        <pc:sldMkLst>
          <pc:docMk/>
          <pc:sldMk cId="918705536" sldId="475"/>
        </pc:sldMkLst>
        <pc:spChg chg="mod">
          <ac:chgData name="Mitchel Colebank" userId="709a6e22273d6153" providerId="LiveId" clId="{DD6F71A8-410D-4D77-82C1-1A9D2D525F49}" dt="2023-08-18T18:29:59.595" v="10078" actId="20577"/>
          <ac:spMkLst>
            <pc:docMk/>
            <pc:sldMk cId="918705536" sldId="475"/>
            <ac:spMk id="2" creationId="{EB37733F-4436-F283-CBA3-875341FF1E44}"/>
          </ac:spMkLst>
        </pc:spChg>
      </pc:sldChg>
      <pc:sldChg chg="modSp add mod">
        <pc:chgData name="Mitchel Colebank" userId="709a6e22273d6153" providerId="LiveId" clId="{DD6F71A8-410D-4D77-82C1-1A9D2D525F49}" dt="2023-08-18T18:46:23.955" v="10502" actId="20577"/>
        <pc:sldMkLst>
          <pc:docMk/>
          <pc:sldMk cId="4146132060" sldId="476"/>
        </pc:sldMkLst>
        <pc:spChg chg="mod">
          <ac:chgData name="Mitchel Colebank" userId="709a6e22273d6153" providerId="LiveId" clId="{DD6F71A8-410D-4D77-82C1-1A9D2D525F49}" dt="2023-08-18T18:46:23.955" v="10502" actId="20577"/>
          <ac:spMkLst>
            <pc:docMk/>
            <pc:sldMk cId="4146132060" sldId="476"/>
            <ac:spMk id="3" creationId="{EC671A6A-74D9-054B-84A5-39403B4F9BBA}"/>
          </ac:spMkLst>
        </pc:spChg>
      </pc:sldChg>
      <pc:sldChg chg="addSp modSp add mod">
        <pc:chgData name="Mitchel Colebank" userId="709a6e22273d6153" providerId="LiveId" clId="{DD6F71A8-410D-4D77-82C1-1A9D2D525F49}" dt="2023-08-18T18:34:12.806" v="10129" actId="208"/>
        <pc:sldMkLst>
          <pc:docMk/>
          <pc:sldMk cId="3802340329" sldId="477"/>
        </pc:sldMkLst>
        <pc:spChg chg="mod">
          <ac:chgData name="Mitchel Colebank" userId="709a6e22273d6153" providerId="LiveId" clId="{DD6F71A8-410D-4D77-82C1-1A9D2D525F49}" dt="2023-08-18T18:33:12.407" v="10119" actId="20577"/>
          <ac:spMkLst>
            <pc:docMk/>
            <pc:sldMk cId="3802340329" sldId="477"/>
            <ac:spMk id="6" creationId="{7DB70CC0-A8CA-8E09-E706-9FA91BA9482D}"/>
          </ac:spMkLst>
        </pc:spChg>
        <pc:picChg chg="mod modCrop">
          <ac:chgData name="Mitchel Colebank" userId="709a6e22273d6153" providerId="LiveId" clId="{DD6F71A8-410D-4D77-82C1-1A9D2D525F49}" dt="2023-08-18T18:33:33.898" v="10124" actId="1076"/>
          <ac:picMkLst>
            <pc:docMk/>
            <pc:sldMk cId="3802340329" sldId="477"/>
            <ac:picMk id="5" creationId="{D94128DA-6E87-769E-CD98-1574CC17024F}"/>
          </ac:picMkLst>
        </pc:picChg>
        <pc:picChg chg="mod modCrop">
          <ac:chgData name="Mitchel Colebank" userId="709a6e22273d6153" providerId="LiveId" clId="{DD6F71A8-410D-4D77-82C1-1A9D2D525F49}" dt="2023-08-18T18:34:00.599" v="10128" actId="732"/>
          <ac:picMkLst>
            <pc:docMk/>
            <pc:sldMk cId="3802340329" sldId="477"/>
            <ac:picMk id="7" creationId="{3C8AADAC-74AF-130C-865A-4D1A8213C421}"/>
          </ac:picMkLst>
        </pc:picChg>
        <pc:cxnChg chg="add mod">
          <ac:chgData name="Mitchel Colebank" userId="709a6e22273d6153" providerId="LiveId" clId="{DD6F71A8-410D-4D77-82C1-1A9D2D525F49}" dt="2023-08-18T18:34:12.806" v="10129" actId="208"/>
          <ac:cxnSpMkLst>
            <pc:docMk/>
            <pc:sldMk cId="3802340329" sldId="477"/>
            <ac:cxnSpMk id="3" creationId="{0537827F-CE90-42E4-CC3A-C40A0AD017AE}"/>
          </ac:cxnSpMkLst>
        </pc:cxnChg>
      </pc:sldChg>
    </pc:docChg>
  </pc:docChgLst>
  <pc:docChgLst>
    <pc:chgData name="Mitchel Colebank" userId="709a6e22273d6153" providerId="LiveId" clId="{EED1BA4B-1524-4ECD-8ADD-6C84BF2198BB}"/>
    <pc:docChg chg="custSel modSld">
      <pc:chgData name="Mitchel Colebank" userId="709a6e22273d6153" providerId="LiveId" clId="{EED1BA4B-1524-4ECD-8ADD-6C84BF2198BB}" dt="2023-08-18T18:49:37.783" v="0" actId="478"/>
      <pc:docMkLst>
        <pc:docMk/>
      </pc:docMkLst>
      <pc:sldChg chg="delSp mod">
        <pc:chgData name="Mitchel Colebank" userId="709a6e22273d6153" providerId="LiveId" clId="{EED1BA4B-1524-4ECD-8ADD-6C84BF2198BB}" dt="2023-08-18T18:49:37.783" v="0" actId="478"/>
        <pc:sldMkLst>
          <pc:docMk/>
          <pc:sldMk cId="3077068677" sldId="446"/>
        </pc:sldMkLst>
        <pc:picChg chg="del">
          <ac:chgData name="Mitchel Colebank" userId="709a6e22273d6153" providerId="LiveId" clId="{EED1BA4B-1524-4ECD-8ADD-6C84BF2198BB}" dt="2023-08-18T18:49:37.783" v="0" actId="478"/>
          <ac:picMkLst>
            <pc:docMk/>
            <pc:sldMk cId="3077068677" sldId="446"/>
            <ac:picMk id="7" creationId="{3C8AADAC-74AF-130C-865A-4D1A8213C4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E6EF-8947-4B1A-9328-FF99870E208F}"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29A38-A48A-4C83-BE40-402DB2D5D891}" type="slidenum">
              <a:rPr lang="en-US" smtClean="0"/>
              <a:t>‹#›</a:t>
            </a:fld>
            <a:endParaRPr lang="en-US"/>
          </a:p>
        </p:txBody>
      </p:sp>
    </p:spTree>
    <p:extLst>
      <p:ext uri="{BB962C8B-B14F-4D97-AF65-F5344CB8AC3E}">
        <p14:creationId xmlns:p14="http://schemas.microsoft.com/office/powerpoint/2010/main" val="35415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FBA3-2BD1-F7DD-CC34-A8375A863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8443DB-638A-97FA-9BEA-EC2F83619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557CD-8DE9-EB06-6D48-9F4A0006A727}"/>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843E0CB9-3877-E0C8-954E-DDFE1307A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D9121-196A-7FFF-01F6-D38227BAB36E}"/>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81421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C932-6BCA-398D-99DB-03A362767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29AC0F-9C95-FB18-BFD7-B92B5972F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804BA-3FD7-559F-C8C0-1807891CCDF7}"/>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EC758067-5F1C-B06F-103C-64C623782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6DBA6-3A94-5495-6435-AE60E56DF4D3}"/>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403022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04E6E-FAA9-D056-3BFB-43F3047B61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4D8938-E594-5CF9-0DD7-68674C8A8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095DB-CD66-7EA2-484B-A91C5CF929A6}"/>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18F20685-23C8-DB8F-09E7-E58FAB2C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4B04E-1755-928E-C402-2CF70BD65E2C}"/>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25345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CC8D-BC80-53FF-85DA-64E99D511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B8523-253A-04ED-5670-B03F89970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7E47A-4A49-DA2E-A3B2-BFDFECFD5FA9}"/>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ADE93A84-144C-A453-1B56-00416EDD9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36B25-2D5F-0E50-5CE5-2FD78CD1BF56}"/>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2347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53D0-C751-C72D-5296-B97E4414F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918CD-A90A-B4FF-42DD-B203C29A3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5D0D5-2E91-475C-F45C-BE0769AF19B1}"/>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CC32E1A0-16F8-E433-7034-6A8CA2AFD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7920A-EE24-80C4-57BF-C9462174AFE5}"/>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99896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E204-BCBA-0A2A-D97D-9B12BD3FEA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25174-791E-48EE-97B5-F4E243452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B0A44-477B-A0FA-176C-33AD8FC62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EFC8D-6A47-2C5E-C61B-F2F3D6CFE8A9}"/>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6" name="Footer Placeholder 5">
            <a:extLst>
              <a:ext uri="{FF2B5EF4-FFF2-40B4-BE49-F238E27FC236}">
                <a16:creationId xmlns:a16="http://schemas.microsoft.com/office/drawing/2014/main" id="{65A69E6E-6836-A113-3B07-67C4C2F80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25AE9-0804-686B-FE98-E688B2E04590}"/>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71328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D6F8-9FE3-C53B-87AB-F98823AEE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2F6338-AB5A-0444-9258-660564353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DBEB4-1825-C245-6E6D-EA4E6CDBB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B93DF-F304-FDB2-50DB-E8FF60F47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3C44E-346A-461E-5268-AB99DE84C1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85775E-FE9A-4989-CD72-09C6C1596FAA}"/>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8" name="Footer Placeholder 7">
            <a:extLst>
              <a:ext uri="{FF2B5EF4-FFF2-40B4-BE49-F238E27FC236}">
                <a16:creationId xmlns:a16="http://schemas.microsoft.com/office/drawing/2014/main" id="{8B4682FA-42FD-F9D8-E44E-049F308A02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B5C4E1-D787-78BD-3B0B-9ECA9E8BB598}"/>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75495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06E9-5898-BE9D-A2C5-92E4DA7EB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4040E-3B10-7947-81DF-A63F99B7A61C}"/>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4" name="Footer Placeholder 3">
            <a:extLst>
              <a:ext uri="{FF2B5EF4-FFF2-40B4-BE49-F238E27FC236}">
                <a16:creationId xmlns:a16="http://schemas.microsoft.com/office/drawing/2014/main" id="{38C70054-1E22-EC22-FCA2-922717D6E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8F320-E77B-0F0F-FD90-2C4CE464C797}"/>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114846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26F2D-EFD8-1DE2-16A2-57B5EA243E73}"/>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3" name="Footer Placeholder 2">
            <a:extLst>
              <a:ext uri="{FF2B5EF4-FFF2-40B4-BE49-F238E27FC236}">
                <a16:creationId xmlns:a16="http://schemas.microsoft.com/office/drawing/2014/main" id="{433B8FFC-1550-43D6-2674-9E645D5E2F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420C2E-6688-D949-59EC-00C976A637C6}"/>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323451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4A9-EDB5-3869-F6DE-39E4BDC3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425EF4-60CE-55C5-69F0-0A2EFE3B7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8DFE7-B9DC-7FBB-E3B3-655339754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3F753-0BCF-A402-84A1-90C2B5756450}"/>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6" name="Footer Placeholder 5">
            <a:extLst>
              <a:ext uri="{FF2B5EF4-FFF2-40B4-BE49-F238E27FC236}">
                <a16:creationId xmlns:a16="http://schemas.microsoft.com/office/drawing/2014/main" id="{D748F6CD-C7A2-AF33-9E06-C8A5B20EA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B3812-884B-42BF-4323-B9C49F86DA4B}"/>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29266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1CEF-8009-D4A9-7AE2-17BAD318E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D4254-C0B4-C4A3-66D2-74C870B54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695201-6B93-4E66-DDD1-5D0350A9B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3AFDF-2D20-66EA-ED44-9F3C55582BCE}"/>
              </a:ext>
            </a:extLst>
          </p:cNvPr>
          <p:cNvSpPr>
            <a:spLocks noGrp="1"/>
          </p:cNvSpPr>
          <p:nvPr>
            <p:ph type="dt" sz="half" idx="10"/>
          </p:nvPr>
        </p:nvSpPr>
        <p:spPr/>
        <p:txBody>
          <a:bodyPr/>
          <a:lstStyle/>
          <a:p>
            <a:fld id="{E0D7B9B4-3F99-4F91-AB30-F7483110ECDC}" type="datetimeFigureOut">
              <a:rPr lang="en-US" smtClean="0"/>
              <a:t>8/18/2023</a:t>
            </a:fld>
            <a:endParaRPr lang="en-US"/>
          </a:p>
        </p:txBody>
      </p:sp>
      <p:sp>
        <p:nvSpPr>
          <p:cNvPr id="6" name="Footer Placeholder 5">
            <a:extLst>
              <a:ext uri="{FF2B5EF4-FFF2-40B4-BE49-F238E27FC236}">
                <a16:creationId xmlns:a16="http://schemas.microsoft.com/office/drawing/2014/main" id="{9291454F-CB0A-4600-B743-872C9B72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27613-421F-6DBD-24F9-5ED0DB13B0CD}"/>
              </a:ext>
            </a:extLst>
          </p:cNvPr>
          <p:cNvSpPr>
            <a:spLocks noGrp="1"/>
          </p:cNvSpPr>
          <p:nvPr>
            <p:ph type="sldNum" sz="quarter" idx="12"/>
          </p:nvPr>
        </p:nvSpPr>
        <p:spPr/>
        <p:txBody>
          <a:bodyPr/>
          <a:lstStyle/>
          <a:p>
            <a:fld id="{F3D16E18-79B2-4D2D-AD32-EC5115BD4563}" type="slidenum">
              <a:rPr lang="en-US" smtClean="0"/>
              <a:t>‹#›</a:t>
            </a:fld>
            <a:endParaRPr lang="en-US"/>
          </a:p>
        </p:txBody>
      </p:sp>
    </p:spTree>
    <p:extLst>
      <p:ext uri="{BB962C8B-B14F-4D97-AF65-F5344CB8AC3E}">
        <p14:creationId xmlns:p14="http://schemas.microsoft.com/office/powerpoint/2010/main" val="294937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B619A-C96A-2C60-98BA-012D11E6E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D0E64F-BE9C-38E4-FF88-954CE8708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A1221-BA3D-468E-C76A-686217C7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7B9B4-3F99-4F91-AB30-F7483110ECDC}" type="datetimeFigureOut">
              <a:rPr lang="en-US" smtClean="0"/>
              <a:t>8/18/2023</a:t>
            </a:fld>
            <a:endParaRPr lang="en-US"/>
          </a:p>
        </p:txBody>
      </p:sp>
      <p:sp>
        <p:nvSpPr>
          <p:cNvPr id="5" name="Footer Placeholder 4">
            <a:extLst>
              <a:ext uri="{FF2B5EF4-FFF2-40B4-BE49-F238E27FC236}">
                <a16:creationId xmlns:a16="http://schemas.microsoft.com/office/drawing/2014/main" id="{912B0669-5EF1-CC68-25A6-2F057B558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7C5C13-2718-BD30-EF2C-B9A693D37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16E18-79B2-4D2D-AD32-EC5115BD4563}" type="slidenum">
              <a:rPr lang="en-US" smtClean="0"/>
              <a:t>‹#›</a:t>
            </a:fld>
            <a:endParaRPr lang="en-US"/>
          </a:p>
        </p:txBody>
      </p:sp>
    </p:spTree>
    <p:extLst>
      <p:ext uri="{BB962C8B-B14F-4D97-AF65-F5344CB8AC3E}">
        <p14:creationId xmlns:p14="http://schemas.microsoft.com/office/powerpoint/2010/main" val="169807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ncbi.nlm.nih.gov/pmc/articles/PMC663011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8" Type="http://schemas.openxmlformats.org/officeDocument/2006/relationships/image" Target="../media/image660.png"/><Relationship Id="rId3" Type="http://schemas.openxmlformats.org/officeDocument/2006/relationships/image" Target="../media/image54.png"/><Relationship Id="rId7"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58.png"/><Relationship Id="rId10" Type="http://schemas.openxmlformats.org/officeDocument/2006/relationships/image" Target="../media/image57.png"/><Relationship Id="rId9" Type="http://schemas.openxmlformats.org/officeDocument/2006/relationships/image" Target="../media/image5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885A-F040-F3A5-C096-BBBE21FEDCBC}"/>
              </a:ext>
            </a:extLst>
          </p:cNvPr>
          <p:cNvSpPr>
            <a:spLocks noGrp="1"/>
          </p:cNvSpPr>
          <p:nvPr>
            <p:ph type="ctrTitle"/>
          </p:nvPr>
        </p:nvSpPr>
        <p:spPr/>
        <p:txBody>
          <a:bodyPr>
            <a:normAutofit fontScale="90000"/>
          </a:bodyPr>
          <a:lstStyle/>
          <a:p>
            <a:r>
              <a:rPr lang="en-US" dirty="0"/>
              <a:t>An introduction to statistical inverse problems and model calibration</a:t>
            </a:r>
          </a:p>
        </p:txBody>
      </p:sp>
      <p:sp>
        <p:nvSpPr>
          <p:cNvPr id="3" name="Subtitle 2">
            <a:extLst>
              <a:ext uri="{FF2B5EF4-FFF2-40B4-BE49-F238E27FC236}">
                <a16:creationId xmlns:a16="http://schemas.microsoft.com/office/drawing/2014/main" id="{5D3BBBAF-7EEE-2803-8A05-28AA94D53AC4}"/>
              </a:ext>
            </a:extLst>
          </p:cNvPr>
          <p:cNvSpPr>
            <a:spLocks noGrp="1"/>
          </p:cNvSpPr>
          <p:nvPr>
            <p:ph type="subTitle" idx="1"/>
          </p:nvPr>
        </p:nvSpPr>
        <p:spPr/>
        <p:txBody>
          <a:bodyPr/>
          <a:lstStyle/>
          <a:p>
            <a:r>
              <a:rPr lang="en-US" dirty="0"/>
              <a:t>Mitchel J. Colebank</a:t>
            </a:r>
          </a:p>
          <a:p>
            <a:endParaRPr lang="en-US" dirty="0"/>
          </a:p>
          <a:p>
            <a:r>
              <a:rPr lang="en-US" dirty="0"/>
              <a:t>8/16/2023</a:t>
            </a:r>
          </a:p>
        </p:txBody>
      </p:sp>
    </p:spTree>
    <p:extLst>
      <p:ext uri="{BB962C8B-B14F-4D97-AF65-F5344CB8AC3E}">
        <p14:creationId xmlns:p14="http://schemas.microsoft.com/office/powerpoint/2010/main" val="164687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BFAB4-1A34-4446-9E16-1D00220D5760}"/>
              </a:ext>
            </a:extLst>
          </p:cNvPr>
          <p:cNvSpPr>
            <a:spLocks noGrp="1"/>
          </p:cNvSpPr>
          <p:nvPr>
            <p:ph idx="1"/>
          </p:nvPr>
        </p:nvSpPr>
        <p:spPr>
          <a:xfrm>
            <a:off x="838200" y="1825625"/>
            <a:ext cx="6429777" cy="745857"/>
          </a:xfrm>
        </p:spPr>
        <p:txBody>
          <a:bodyPr>
            <a:normAutofit fontScale="92500" lnSpcReduction="10000"/>
          </a:bodyPr>
          <a:lstStyle/>
          <a:p>
            <a:r>
              <a:rPr lang="en-US" dirty="0"/>
              <a:t>Calculus: minimum occurs where the derivative is zero</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38218A2E-126F-FD44-BBCA-9957A3487023}"/>
              </a:ext>
            </a:extLst>
          </p:cNvPr>
          <p:cNvCxnSpPr>
            <a:cxnSpLocks/>
          </p:cNvCxnSpPr>
          <p:nvPr/>
        </p:nvCxnSpPr>
        <p:spPr>
          <a:xfrm>
            <a:off x="8564451" y="1339403"/>
            <a:ext cx="0" cy="23439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1C22C90-9266-964D-BA1F-FF665C25C62C}"/>
              </a:ext>
            </a:extLst>
          </p:cNvPr>
          <p:cNvCxnSpPr>
            <a:cxnSpLocks/>
          </p:cNvCxnSpPr>
          <p:nvPr/>
        </p:nvCxnSpPr>
        <p:spPr>
          <a:xfrm flipH="1">
            <a:off x="8049296" y="3232597"/>
            <a:ext cx="3304505"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B09310E-223A-BD47-A2F8-299D0696D227}"/>
              </a:ext>
            </a:extLst>
          </p:cNvPr>
          <p:cNvSpPr/>
          <p:nvPr/>
        </p:nvSpPr>
        <p:spPr>
          <a:xfrm>
            <a:off x="8822028" y="28462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0567221-009C-B647-9DB1-AEF73CDE741D}"/>
              </a:ext>
            </a:extLst>
          </p:cNvPr>
          <p:cNvSpPr/>
          <p:nvPr/>
        </p:nvSpPr>
        <p:spPr>
          <a:xfrm>
            <a:off x="8974428" y="29986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C7FA19-F067-074C-AD2C-0B74800D72E6}"/>
              </a:ext>
            </a:extLst>
          </p:cNvPr>
          <p:cNvSpPr/>
          <p:nvPr/>
        </p:nvSpPr>
        <p:spPr>
          <a:xfrm>
            <a:off x="9126828" y="2481330"/>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F14EA3-4BF7-0646-94D5-58AFED562505}"/>
              </a:ext>
            </a:extLst>
          </p:cNvPr>
          <p:cNvSpPr/>
          <p:nvPr/>
        </p:nvSpPr>
        <p:spPr>
          <a:xfrm>
            <a:off x="9126828" y="272602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F8D652-2555-7745-BEE8-2D08986BCD02}"/>
              </a:ext>
            </a:extLst>
          </p:cNvPr>
          <p:cNvSpPr/>
          <p:nvPr/>
        </p:nvSpPr>
        <p:spPr>
          <a:xfrm>
            <a:off x="9371528" y="221087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FDD85FB-8523-2C43-B758-85B53DCCEF28}"/>
              </a:ext>
            </a:extLst>
          </p:cNvPr>
          <p:cNvSpPr/>
          <p:nvPr/>
        </p:nvSpPr>
        <p:spPr>
          <a:xfrm>
            <a:off x="9371529" y="2713149"/>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BB1EF9-536E-A042-9567-B9298FE831D5}"/>
              </a:ext>
            </a:extLst>
          </p:cNvPr>
          <p:cNvSpPr/>
          <p:nvPr/>
        </p:nvSpPr>
        <p:spPr>
          <a:xfrm>
            <a:off x="9693497" y="206920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B783B61-BAA5-FB43-8820-484A40DEEFCB}"/>
              </a:ext>
            </a:extLst>
          </p:cNvPr>
          <p:cNvSpPr/>
          <p:nvPr/>
        </p:nvSpPr>
        <p:spPr>
          <a:xfrm>
            <a:off x="9963954" y="195329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143EE65-6C23-4547-BD9C-91415E0CA47E}"/>
              </a:ext>
            </a:extLst>
          </p:cNvPr>
          <p:cNvSpPr/>
          <p:nvPr/>
        </p:nvSpPr>
        <p:spPr>
          <a:xfrm>
            <a:off x="9860923" y="227526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6606EEC-E161-3648-B138-CBBAB3C0C173}"/>
              </a:ext>
            </a:extLst>
          </p:cNvPr>
          <p:cNvSpPr/>
          <p:nvPr/>
        </p:nvSpPr>
        <p:spPr>
          <a:xfrm>
            <a:off x="10298802" y="176011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2582AD5-58A2-0C45-AE5E-69E53D77F4E9}"/>
              </a:ext>
            </a:extLst>
          </p:cNvPr>
          <p:cNvSpPr/>
          <p:nvPr/>
        </p:nvSpPr>
        <p:spPr>
          <a:xfrm>
            <a:off x="10054106" y="1680324"/>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329149-87CD-9042-B522-AAEA5351E2D8}"/>
                  </a:ext>
                </a:extLst>
              </p:cNvPr>
              <p:cNvSpPr txBox="1"/>
              <p:nvPr/>
            </p:nvSpPr>
            <p:spPr>
              <a:xfrm>
                <a:off x="552897" y="2771103"/>
                <a:ext cx="5610062" cy="14752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p>
                        <m:sSupPr>
                          <m:ctrlPr>
                            <a:rPr lang="en-US" sz="2400" b="1" i="1">
                              <a:latin typeface="Cambria Math" panose="02040503050406030204" pitchFamily="18" charset="0"/>
                            </a:rPr>
                          </m:ctrlPr>
                        </m:sSupPr>
                        <m:e>
                          <m:sSup>
                            <m:sSupPr>
                              <m:ctrlPr>
                                <a:rPr lang="en-US" sz="2400" b="1" i="1">
                                  <a:latin typeface="Cambria Math" panose="02040503050406030204" pitchFamily="18" charset="0"/>
                                </a:rPr>
                              </m:ctrlPr>
                            </m:sSupPr>
                            <m:e>
                              <m:d>
                                <m:dPr>
                                  <m:ctrlPr>
                                    <a:rPr lang="en-US" sz="2400" i="1">
                                      <a:latin typeface="Cambria Math" panose="02040503050406030204" pitchFamily="18" charset="0"/>
                                    </a:rPr>
                                  </m:ctrlPr>
                                </m:dPr>
                                <m:e>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𝜷</m:t>
                                  </m:r>
                                  <m:r>
                                    <a:rPr lang="en-US" sz="2400" b="1" i="1">
                                      <a:latin typeface="Cambria Math" panose="02040503050406030204" pitchFamily="18" charset="0"/>
                                    </a:rPr>
                                    <m:t>𝑿</m:t>
                                  </m:r>
                                </m:e>
                              </m:d>
                            </m:e>
                            <m:sup>
                              <m:r>
                                <a:rPr lang="en-US" sz="2400" b="1" i="1">
                                  <a:latin typeface="Cambria Math" panose="02040503050406030204" pitchFamily="18" charset="0"/>
                                </a:rPr>
                                <m:t>⊤</m:t>
                              </m:r>
                            </m:sup>
                          </m:sSup>
                          <m:d>
                            <m:dPr>
                              <m:ctrlPr>
                                <a:rPr lang="en-US" sz="2400" b="1" i="1">
                                  <a:latin typeface="Cambria Math" panose="02040503050406030204" pitchFamily="18" charset="0"/>
                                </a:rPr>
                              </m:ctrlPr>
                            </m:dPr>
                            <m:e>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𝜷</m:t>
                              </m:r>
                              <m:r>
                                <a:rPr lang="en-US" sz="2400" b="1" i="1">
                                  <a:latin typeface="Cambria Math" panose="02040503050406030204" pitchFamily="18" charset="0"/>
                                </a:rPr>
                                <m:t>𝑿</m:t>
                              </m:r>
                            </m:e>
                          </m:d>
                        </m:e>
                        <m:sup>
                          <m:r>
                            <a:rPr lang="en-US" sz="2400" b="1" i="1" smtClean="0">
                              <a:latin typeface="Cambria Math" panose="02040503050406030204" pitchFamily="18" charset="0"/>
                            </a:rPr>
                            <m:t> </m:t>
                          </m:r>
                        </m:sup>
                      </m:sSup>
                    </m:oMath>
                  </m:oMathPara>
                </a14:m>
                <a:endParaRPr lang="en-US"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1"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𝒚</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1" i="1" smtClean="0">
                                  <a:latin typeface="Cambria Math" panose="02040503050406030204" pitchFamily="18" charset="0"/>
                                </a:rPr>
                                <m:t>⊤</m:t>
                              </m:r>
                            </m:sup>
                          </m:sSup>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𝒚</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𝑿</m:t>
                          </m:r>
                          <m:r>
                            <a:rPr lang="en-US" sz="2400" b="1" i="1" smtClean="0">
                              <a:latin typeface="Cambria Math" panose="02040503050406030204" pitchFamily="18" charset="0"/>
                            </a:rPr>
                            <m:t>𝜷</m:t>
                          </m:r>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1" i="1" smtClean="0">
                                  <a:latin typeface="Cambria Math" panose="02040503050406030204" pitchFamily="18" charset="0"/>
                                </a:rPr>
                                <m:t>⊤</m:t>
                              </m:r>
                            </m:sup>
                          </m:sSup>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𝑿</m:t>
                          </m:r>
                          <m:r>
                            <a:rPr lang="en-US" sz="2400" b="1" i="1" smtClean="0">
                              <a:latin typeface="Cambria Math" panose="02040503050406030204" pitchFamily="18" charset="0"/>
                            </a:rPr>
                            <m:t>𝜷</m:t>
                          </m:r>
                        </m:e>
                      </m:d>
                    </m:oMath>
                  </m:oMathPara>
                </a14:m>
                <a:endParaRPr lang="en-US" sz="2400" dirty="0"/>
              </a:p>
            </p:txBody>
          </p:sp>
        </mc:Choice>
        <mc:Fallback xmlns="">
          <p:sp>
            <p:nvSpPr>
              <p:cNvPr id="4" name="TextBox 3">
                <a:extLst>
                  <a:ext uri="{FF2B5EF4-FFF2-40B4-BE49-F238E27FC236}">
                    <a16:creationId xmlns:a16="http://schemas.microsoft.com/office/drawing/2014/main" id="{10329149-87CD-9042-B522-AAEA5351E2D8}"/>
                  </a:ext>
                </a:extLst>
              </p:cNvPr>
              <p:cNvSpPr txBox="1">
                <a:spLocks noRot="1" noChangeAspect="1" noMove="1" noResize="1" noEditPoints="1" noAdjustHandles="1" noChangeArrowheads="1" noChangeShapeType="1" noTextEdit="1"/>
              </p:cNvSpPr>
              <p:nvPr/>
            </p:nvSpPr>
            <p:spPr>
              <a:xfrm>
                <a:off x="552897" y="2771103"/>
                <a:ext cx="5610062" cy="1475276"/>
              </a:xfrm>
              <a:prstGeom prst="rect">
                <a:avLst/>
              </a:prstGeom>
              <a:blipFill>
                <a:blip r:embed="rId2"/>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A067DB-458D-764D-AAA9-FA9EC52EE214}"/>
                  </a:ext>
                </a:extLst>
              </p:cNvPr>
              <p:cNvSpPr txBox="1"/>
              <p:nvPr/>
            </p:nvSpPr>
            <p:spPr>
              <a:xfrm>
                <a:off x="552897" y="4286519"/>
                <a:ext cx="5983048" cy="856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𝑑𝐽</m:t>
                          </m:r>
                        </m:num>
                        <m:den>
                          <m:r>
                            <a:rPr lang="en-US" sz="2400" b="0" i="1" smtClean="0">
                              <a:latin typeface="Cambria Math" panose="02040503050406030204" pitchFamily="18" charset="0"/>
                            </a:rPr>
                            <m:t>𝑑</m:t>
                          </m:r>
                          <m:r>
                            <a:rPr lang="en-US" sz="2400" b="1" i="1" smtClean="0">
                              <a:latin typeface="Cambria Math" panose="02040503050406030204" pitchFamily="18" charset="0"/>
                            </a:rPr>
                            <m:t>𝜷</m:t>
                          </m:r>
                        </m:den>
                      </m:f>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1" i="1" smtClean="0">
                              <a:latin typeface="Cambria Math" panose="02040503050406030204" pitchFamily="18" charset="0"/>
                            </a:rPr>
                          </m:ctrlPr>
                        </m:dPr>
                        <m:e>
                          <m:r>
                            <a:rPr lang="en-US" sz="2400" b="1" i="1" smtClean="0">
                              <a:latin typeface="Cambria Math" panose="02040503050406030204" pitchFamily="18" charset="0"/>
                            </a:rPr>
                            <m:t>−</m:t>
                          </m:r>
                          <m:r>
                            <a:rPr lang="en-US" sz="2400" b="0" i="1" smtClean="0">
                              <a:latin typeface="Cambria Math" panose="02040503050406030204" pitchFamily="18" charset="0"/>
                            </a:rPr>
                            <m:t>2</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𝟐</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𝑿</m:t>
                          </m:r>
                          <m:r>
                            <a:rPr lang="en-US" sz="2400" b="1" i="1" smtClean="0">
                              <a:latin typeface="Cambria Math" panose="02040503050406030204" pitchFamily="18" charset="0"/>
                            </a:rPr>
                            <m:t>𝜷</m:t>
                          </m:r>
                        </m:e>
                      </m:d>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r>
                        <a:rPr lang="en-US" sz="2400" b="0" i="0"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𝑿</m:t>
                      </m:r>
                      <m:r>
                        <a:rPr lang="en-US" sz="2400" b="1" i="1" smtClean="0">
                          <a:latin typeface="Cambria Math" panose="02040503050406030204" pitchFamily="18" charset="0"/>
                        </a:rPr>
                        <m:t>𝜷</m:t>
                      </m:r>
                    </m:oMath>
                  </m:oMathPara>
                </a14:m>
                <a:endParaRPr lang="en-US" sz="2400" i="1" dirty="0"/>
              </a:p>
            </p:txBody>
          </p:sp>
        </mc:Choice>
        <mc:Fallback xmlns="">
          <p:sp>
            <p:nvSpPr>
              <p:cNvPr id="22" name="TextBox 21">
                <a:extLst>
                  <a:ext uri="{FF2B5EF4-FFF2-40B4-BE49-F238E27FC236}">
                    <a16:creationId xmlns:a16="http://schemas.microsoft.com/office/drawing/2014/main" id="{97A067DB-458D-764D-AAA9-FA9EC52EE214}"/>
                  </a:ext>
                </a:extLst>
              </p:cNvPr>
              <p:cNvSpPr txBox="1">
                <a:spLocks noRot="1" noChangeAspect="1" noMove="1" noResize="1" noEditPoints="1" noAdjustHandles="1" noChangeArrowheads="1" noChangeShapeType="1" noTextEdit="1"/>
              </p:cNvSpPr>
              <p:nvPr/>
            </p:nvSpPr>
            <p:spPr>
              <a:xfrm>
                <a:off x="552897" y="4286519"/>
                <a:ext cx="5983048" cy="856068"/>
              </a:xfrm>
              <a:prstGeom prst="rect">
                <a:avLst/>
              </a:prstGeom>
              <a:blipFill>
                <a:blip r:embed="rId3"/>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4CDA1EF-1BB5-684C-9235-F849406532B2}"/>
                  </a:ext>
                </a:extLst>
              </p:cNvPr>
              <p:cNvSpPr txBox="1"/>
              <p:nvPr/>
            </p:nvSpPr>
            <p:spPr>
              <a:xfrm>
                <a:off x="7402334" y="4266685"/>
                <a:ext cx="4118692" cy="8560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𝑑𝐽</m:t>
                          </m:r>
                        </m:num>
                        <m:den>
                          <m:r>
                            <a:rPr lang="en-US" sz="2400" b="0" i="1" smtClean="0">
                              <a:latin typeface="Cambria Math" panose="02040503050406030204" pitchFamily="18" charset="0"/>
                            </a:rPr>
                            <m:t>𝑑</m:t>
                          </m:r>
                          <m:r>
                            <a:rPr lang="en-US" sz="2400" b="1" i="1" smtClean="0">
                              <a:latin typeface="Cambria Math" panose="02040503050406030204" pitchFamily="18" charset="0"/>
                            </a:rPr>
                            <m:t>𝜷</m:t>
                          </m:r>
                        </m:den>
                      </m:f>
                      <m:r>
                        <a:rPr lang="en-US" sz="2400" i="1" smtClean="0">
                          <a:latin typeface="Cambria Math" panose="02040503050406030204" pitchFamily="18" charset="0"/>
                        </a:rPr>
                        <m:t>=0</m:t>
                      </m:r>
                      <m:r>
                        <a:rPr lang="en-US" sz="2400" b="0" i="1" smtClean="0">
                          <a:latin typeface="Cambria Math" panose="02040503050406030204" pitchFamily="18" charset="0"/>
                        </a:rPr>
                        <m:t>⇒  </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𝜷</m:t>
                          </m:r>
                        </m:e>
                      </m:acc>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d>
                            <m:dPr>
                              <m:ctrlPr>
                                <a:rPr lang="en-US"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𝑿</m:t>
                              </m:r>
                            </m:e>
                          </m:d>
                        </m:e>
                        <m:sup>
                          <m:r>
                            <a:rPr lang="en-US" sz="2400" b="0" i="1" smtClean="0">
                              <a:latin typeface="Cambria Math" panose="02040503050406030204" pitchFamily="18" charset="0"/>
                            </a:rPr>
                            <m:t>−1</m:t>
                          </m:r>
                        </m:sup>
                      </m:sSup>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𝑿</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oMath>
                  </m:oMathPara>
                </a14:m>
                <a:endParaRPr lang="en-US" sz="2400" i="1" dirty="0"/>
              </a:p>
            </p:txBody>
          </p:sp>
        </mc:Choice>
        <mc:Fallback xmlns="">
          <p:sp>
            <p:nvSpPr>
              <p:cNvPr id="23" name="TextBox 22">
                <a:extLst>
                  <a:ext uri="{FF2B5EF4-FFF2-40B4-BE49-F238E27FC236}">
                    <a16:creationId xmlns:a16="http://schemas.microsoft.com/office/drawing/2014/main" id="{B4CDA1EF-1BB5-684C-9235-F849406532B2}"/>
                  </a:ext>
                </a:extLst>
              </p:cNvPr>
              <p:cNvSpPr txBox="1">
                <a:spLocks noRot="1" noChangeAspect="1" noMove="1" noResize="1" noEditPoints="1" noAdjustHandles="1" noChangeArrowheads="1" noChangeShapeType="1" noTextEdit="1"/>
              </p:cNvSpPr>
              <p:nvPr/>
            </p:nvSpPr>
            <p:spPr>
              <a:xfrm>
                <a:off x="7402334" y="4266685"/>
                <a:ext cx="4118692" cy="856068"/>
              </a:xfrm>
              <a:prstGeom prst="rect">
                <a:avLst/>
              </a:prstGeom>
              <a:blipFill>
                <a:blip r:embed="rId4"/>
                <a:stretch>
                  <a:fillRect b="-882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6CF7870-E546-10EE-2936-714984E14D35}"/>
              </a:ext>
            </a:extLst>
          </p:cNvPr>
          <p:cNvCxnSpPr>
            <a:cxnSpLocks/>
          </p:cNvCxnSpPr>
          <p:nvPr/>
        </p:nvCxnSpPr>
        <p:spPr>
          <a:xfrm flipV="1">
            <a:off x="8254943" y="1455576"/>
            <a:ext cx="2323322" cy="19734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0EF358ED-98DD-73A7-842F-B8EB05DF137D}"/>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Regression</a:t>
            </a:r>
          </a:p>
        </p:txBody>
      </p:sp>
    </p:spTree>
    <p:extLst>
      <p:ext uri="{BB962C8B-B14F-4D97-AF65-F5344CB8AC3E}">
        <p14:creationId xmlns:p14="http://schemas.microsoft.com/office/powerpoint/2010/main" val="370884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7F813-D932-D746-B80B-415B862C2E7D}"/>
                  </a:ext>
                </a:extLst>
              </p:cNvPr>
              <p:cNvSpPr>
                <a:spLocks noGrp="1"/>
              </p:cNvSpPr>
              <p:nvPr>
                <p:ph idx="1"/>
              </p:nvPr>
            </p:nvSpPr>
            <p:spPr>
              <a:xfrm>
                <a:off x="838200" y="942392"/>
                <a:ext cx="10515600" cy="5234571"/>
              </a:xfrm>
            </p:spPr>
            <p:txBody>
              <a:bodyPr>
                <a:normAutofit/>
              </a:bodyPr>
              <a:lstStyle/>
              <a:p>
                <a:pPr marL="457200" lvl="0" indent="-342900">
                  <a:spcBef>
                    <a:spcPts val="0"/>
                  </a:spcBef>
                  <a:buSzPts val="1800"/>
                  <a:buChar char="●"/>
                </a:pPr>
                <a:r>
                  <a:rPr lang="en-US" dirty="0">
                    <a:solidFill>
                      <a:schemeClr val="tx1"/>
                    </a:solidFill>
                  </a:rPr>
                  <a:t>In general, we are interested in using our mathematical model to fit some sort of measured data</a:t>
                </a:r>
              </a:p>
              <a:p>
                <a:pPr marL="914400" lvl="1" indent="-317500">
                  <a:spcBef>
                    <a:spcPts val="0"/>
                  </a:spcBef>
                  <a:buSzPts val="1400"/>
                  <a:buChar char="○"/>
                </a:pPr>
                <a:r>
                  <a:rPr lang="en-US" dirty="0">
                    <a:solidFill>
                      <a:schemeClr val="tx1"/>
                    </a:solidFill>
                  </a:rPr>
                  <a:t>We assume that the data follows the form</a:t>
                </a:r>
              </a:p>
              <a:p>
                <a:pPr marL="914400" lvl="0" indent="0">
                  <a:spcBef>
                    <a:spcPts val="1600"/>
                  </a:spcBef>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𝒙</m:t>
                          </m:r>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a:p>
                <a:pPr marL="571500" lvl="1" indent="0">
                  <a:buSzPts val="1800"/>
                  <a:buNone/>
                </a:pPr>
                <a:r>
                  <a:rPr lang="en-US" dirty="0">
                    <a:solidFill>
                      <a:schemeClr val="tx1"/>
                    </a:solidFill>
                  </a:rPr>
                  <a:t>where our </a:t>
                </a:r>
                <a:r>
                  <a:rPr lang="en-US" i="1" dirty="0">
                    <a:solidFill>
                      <a:schemeClr val="tx1"/>
                    </a:solidFill>
                  </a:rPr>
                  <a:t>measurement errors </a:t>
                </a:r>
                <a:r>
                  <a:rPr lang="en-US" dirty="0">
                    <a:solidFill>
                      <a:schemeClr val="tx1"/>
                    </a:solidFill>
                  </a:rPr>
                  <a:t> are assumed to be </a:t>
                </a:r>
                <a:r>
                  <a:rPr lang="en-US" i="1" dirty="0">
                    <a:solidFill>
                      <a:schemeClr val="tx1"/>
                    </a:solidFill>
                  </a:rPr>
                  <a:t>independent and identically distributed</a:t>
                </a:r>
                <a:r>
                  <a:rPr lang="en-US" dirty="0">
                    <a:solidFill>
                      <a:schemeClr val="tx1"/>
                    </a:solidFill>
                  </a:rPr>
                  <a:t>, typically with mean 0 and some standard deviation </a:t>
                </a:r>
                <a14:m>
                  <m:oMath xmlns:m="http://schemas.openxmlformats.org/officeDocument/2006/math">
                    <m:r>
                      <a:rPr lang="en-US" b="0" i="1" smtClean="0">
                        <a:solidFill>
                          <a:schemeClr val="tx1"/>
                        </a:solidFill>
                        <a:latin typeface="Cambria Math" panose="02040503050406030204" pitchFamily="18" charset="0"/>
                      </a:rPr>
                      <m:t>𝜎</m:t>
                    </m:r>
                  </m:oMath>
                </a14:m>
                <a:r>
                  <a:rPr lang="en-US" dirty="0">
                    <a:solidFill>
                      <a:schemeClr val="tx1"/>
                    </a:solidFill>
                  </a:rPr>
                  <a:t> (is this true?)</a:t>
                </a:r>
              </a:p>
              <a:p>
                <a:pPr marL="400050" indent="-285750"/>
                <a:r>
                  <a:rPr lang="en-US" dirty="0">
                    <a:solidFill>
                      <a:schemeClr val="tx1"/>
                    </a:solidFill>
                  </a:rPr>
                  <a:t>If we assume our parameters have some fixed value, we are in the </a:t>
                </a:r>
                <a:r>
                  <a:rPr lang="en-US" b="1" dirty="0">
                    <a:solidFill>
                      <a:schemeClr val="tx1"/>
                    </a:solidFill>
                  </a:rPr>
                  <a:t>frequentist </a:t>
                </a:r>
                <a:r>
                  <a:rPr lang="en-US" dirty="0">
                    <a:solidFill>
                      <a:schemeClr val="tx1"/>
                    </a:solidFill>
                  </a:rPr>
                  <a:t>perspective</a:t>
                </a:r>
              </a:p>
              <a:p>
                <a:pPr marL="400050" indent="-285750"/>
                <a:r>
                  <a:rPr lang="en-US" dirty="0">
                    <a:solidFill>
                      <a:schemeClr val="tx1"/>
                    </a:solidFill>
                  </a:rPr>
                  <a:t>If our parameter is a random variable (i.e., it fluctuates), then we use </a:t>
                </a:r>
                <a:r>
                  <a:rPr lang="en-US" b="1" dirty="0">
                    <a:solidFill>
                      <a:schemeClr val="tx1"/>
                    </a:solidFill>
                  </a:rPr>
                  <a:t>Bayesian</a:t>
                </a:r>
                <a:r>
                  <a:rPr lang="en-US" dirty="0">
                    <a:solidFill>
                      <a:schemeClr val="tx1"/>
                    </a:solidFill>
                  </a:rPr>
                  <a:t> statistics</a:t>
                </a:r>
              </a:p>
              <a:p>
                <a:endParaRPr lang="en-US" dirty="0"/>
              </a:p>
            </p:txBody>
          </p:sp>
        </mc:Choice>
        <mc:Fallback xmlns="">
          <p:sp>
            <p:nvSpPr>
              <p:cNvPr id="3" name="Content Placeholder 2">
                <a:extLst>
                  <a:ext uri="{FF2B5EF4-FFF2-40B4-BE49-F238E27FC236}">
                    <a16:creationId xmlns:a16="http://schemas.microsoft.com/office/drawing/2014/main" id="{A8E7F813-D932-D746-B80B-415B862C2E7D}"/>
                  </a:ext>
                </a:extLst>
              </p:cNvPr>
              <p:cNvSpPr>
                <a:spLocks noGrp="1" noRot="1" noChangeAspect="1" noMove="1" noResize="1" noEditPoints="1" noAdjustHandles="1" noChangeArrowheads="1" noChangeShapeType="1" noTextEdit="1"/>
              </p:cNvSpPr>
              <p:nvPr>
                <p:ph idx="1"/>
              </p:nvPr>
            </p:nvSpPr>
            <p:spPr>
              <a:xfrm>
                <a:off x="838200" y="942392"/>
                <a:ext cx="10515600" cy="5234571"/>
              </a:xfrm>
              <a:blipFill>
                <a:blip r:embed="rId2"/>
                <a:stretch>
                  <a:fillRect t="-1981" r="-1797"/>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C797C7C9-F816-1557-679D-86DDD417DBD6}"/>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Parameter Inference</a:t>
            </a:r>
          </a:p>
        </p:txBody>
      </p:sp>
    </p:spTree>
    <p:extLst>
      <p:ext uri="{BB962C8B-B14F-4D97-AF65-F5344CB8AC3E}">
        <p14:creationId xmlns:p14="http://schemas.microsoft.com/office/powerpoint/2010/main" val="348711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BFAB4-1A34-4446-9E16-1D00220D5760}"/>
              </a:ext>
            </a:extLst>
          </p:cNvPr>
          <p:cNvSpPr>
            <a:spLocks noGrp="1"/>
          </p:cNvSpPr>
          <p:nvPr>
            <p:ph idx="1"/>
          </p:nvPr>
        </p:nvSpPr>
        <p:spPr>
          <a:xfrm>
            <a:off x="838200" y="1825625"/>
            <a:ext cx="6429777" cy="745857"/>
          </a:xfrm>
        </p:spPr>
        <p:txBody>
          <a:bodyPr>
            <a:normAutofit fontScale="92500" lnSpcReduction="10000"/>
          </a:bodyPr>
          <a:lstStyle/>
          <a:p>
            <a:r>
              <a:rPr lang="en-US" dirty="0"/>
              <a:t>Calculus: minimum occurs where the derivative is zero</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38218A2E-126F-FD44-BBCA-9957A3487023}"/>
              </a:ext>
            </a:extLst>
          </p:cNvPr>
          <p:cNvCxnSpPr>
            <a:cxnSpLocks/>
          </p:cNvCxnSpPr>
          <p:nvPr/>
        </p:nvCxnSpPr>
        <p:spPr>
          <a:xfrm>
            <a:off x="8564451" y="1339403"/>
            <a:ext cx="0" cy="23439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1C22C90-9266-964D-BA1F-FF665C25C62C}"/>
              </a:ext>
            </a:extLst>
          </p:cNvPr>
          <p:cNvCxnSpPr>
            <a:cxnSpLocks/>
          </p:cNvCxnSpPr>
          <p:nvPr/>
        </p:nvCxnSpPr>
        <p:spPr>
          <a:xfrm flipH="1">
            <a:off x="8049296" y="3232597"/>
            <a:ext cx="3304505"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329149-87CD-9042-B522-AAEA5351E2D8}"/>
                  </a:ext>
                </a:extLst>
              </p:cNvPr>
              <p:cNvSpPr txBox="1"/>
              <p:nvPr/>
            </p:nvSpPr>
            <p:spPr>
              <a:xfrm>
                <a:off x="552897" y="2771103"/>
                <a:ext cx="4496872" cy="14752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p>
                        <m:sSupPr>
                          <m:ctrlPr>
                            <a:rPr lang="en-US" sz="2400" b="1" i="1">
                              <a:latin typeface="Cambria Math" panose="02040503050406030204" pitchFamily="18" charset="0"/>
                            </a:rPr>
                          </m:ctrlPr>
                        </m:sSupPr>
                        <m:e>
                          <m:sSup>
                            <m:sSupPr>
                              <m:ctrlPr>
                                <a:rPr lang="en-US" sz="2400" b="1" i="1">
                                  <a:latin typeface="Cambria Math" panose="02040503050406030204" pitchFamily="18" charset="0"/>
                                </a:rPr>
                              </m:ctrlPr>
                            </m:sSupPr>
                            <m:e>
                              <m:d>
                                <m:dPr>
                                  <m:ctrlPr>
                                    <a:rPr lang="en-US" sz="2400" i="1">
                                      <a:latin typeface="Cambria Math" panose="02040503050406030204" pitchFamily="18" charset="0"/>
                                    </a:rPr>
                                  </m:ctrlPr>
                                </m:dPr>
                                <m:e>
                                  <m:r>
                                    <a:rPr lang="en-US" sz="2400" b="1" i="1">
                                      <a:latin typeface="Cambria Math" panose="02040503050406030204" pitchFamily="18" charset="0"/>
                                    </a:rPr>
                                    <m:t>𝒚</m:t>
                                  </m:r>
                                  <m:r>
                                    <a:rPr lang="en-US" sz="2400" b="1" i="1">
                                      <a:latin typeface="Cambria Math" panose="02040503050406030204" pitchFamily="18" charset="0"/>
                                    </a:rPr>
                                    <m:t>−</m:t>
                                  </m:r>
                                  <m:r>
                                    <a:rPr lang="en-US" sz="2400" b="1" i="1" smtClean="0">
                                      <a:latin typeface="Cambria Math" panose="02040503050406030204" pitchFamily="18" charset="0"/>
                                    </a:rPr>
                                    <m:t>𝑴</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𝜽</m:t>
                                      </m:r>
                                    </m:e>
                                  </m:d>
                                </m:e>
                              </m:d>
                            </m:e>
                            <m:sup>
                              <m:r>
                                <a:rPr lang="en-US" sz="2400" b="1" i="1">
                                  <a:latin typeface="Cambria Math" panose="02040503050406030204" pitchFamily="18" charset="0"/>
                                </a:rPr>
                                <m:t>⊤</m:t>
                              </m:r>
                            </m:sup>
                          </m:sSup>
                          <m:d>
                            <m:dPr>
                              <m:ctrlPr>
                                <a:rPr lang="en-US" sz="2400" b="1" i="1">
                                  <a:latin typeface="Cambria Math" panose="02040503050406030204" pitchFamily="18" charset="0"/>
                                </a:rPr>
                              </m:ctrlPr>
                            </m:dPr>
                            <m:e>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𝑴</m:t>
                              </m:r>
                              <m:d>
                                <m:dPr>
                                  <m:ctrlPr>
                                    <a:rPr lang="en-US" sz="2400" b="1" i="1">
                                      <a:latin typeface="Cambria Math" panose="02040503050406030204" pitchFamily="18" charset="0"/>
                                    </a:rPr>
                                  </m:ctrlPr>
                                </m:dPr>
                                <m:e>
                                  <m:r>
                                    <a:rPr lang="en-US" sz="2400" b="1" i="1">
                                      <a:latin typeface="Cambria Math" panose="02040503050406030204" pitchFamily="18" charset="0"/>
                                    </a:rPr>
                                    <m:t>𝜽</m:t>
                                  </m:r>
                                </m:e>
                              </m:d>
                            </m:e>
                          </m:d>
                        </m:e>
                        <m:sup>
                          <m:r>
                            <a:rPr lang="en-US" sz="2400" b="1" i="1" smtClean="0">
                              <a:latin typeface="Cambria Math" panose="02040503050406030204" pitchFamily="18" charset="0"/>
                            </a:rPr>
                            <m:t> </m:t>
                          </m:r>
                        </m:sup>
                      </m:sSup>
                    </m:oMath>
                  </m:oMathPara>
                </a14:m>
                <a:endParaRPr lang="en-US"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1"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𝒚</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a:latin typeface="Cambria Math" panose="02040503050406030204" pitchFamily="18" charset="0"/>
                            </a:rPr>
                            <m:t>𝑴</m:t>
                          </m:r>
                          <m:d>
                            <m:dPr>
                              <m:ctrlPr>
                                <a:rPr lang="en-US" sz="2400" b="1" i="1">
                                  <a:latin typeface="Cambria Math" panose="02040503050406030204" pitchFamily="18" charset="0"/>
                                </a:rPr>
                              </m:ctrlPr>
                            </m:dPr>
                            <m:e>
                              <m:r>
                                <a:rPr lang="en-US" sz="2400" b="1" i="1">
                                  <a:latin typeface="Cambria Math" panose="02040503050406030204" pitchFamily="18" charset="0"/>
                                </a:rPr>
                                <m:t>𝜽</m:t>
                              </m:r>
                            </m:e>
                          </m:d>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a:latin typeface="Cambria Math" panose="02040503050406030204" pitchFamily="18" charset="0"/>
                            </a:rPr>
                            <m:t>𝑴</m:t>
                          </m:r>
                          <m:sSup>
                            <m:sSupPr>
                              <m:ctrlPr>
                                <a:rPr lang="en-US" sz="2400" b="1" i="1" smtClean="0">
                                  <a:latin typeface="Cambria Math" panose="02040503050406030204" pitchFamily="18" charset="0"/>
                                </a:rPr>
                              </m:ctrlPr>
                            </m:sSupPr>
                            <m:e>
                              <m:d>
                                <m:dPr>
                                  <m:ctrlPr>
                                    <a:rPr lang="en-US" sz="2400" b="1" i="1">
                                      <a:latin typeface="Cambria Math" panose="02040503050406030204" pitchFamily="18" charset="0"/>
                                    </a:rPr>
                                  </m:ctrlPr>
                                </m:dPr>
                                <m:e>
                                  <m:r>
                                    <a:rPr lang="en-US" sz="2400" b="1" i="1">
                                      <a:latin typeface="Cambria Math" panose="02040503050406030204" pitchFamily="18" charset="0"/>
                                    </a:rPr>
                                    <m:t>𝜽</m:t>
                                  </m:r>
                                </m:e>
                              </m:d>
                            </m:e>
                            <m:sup>
                              <m:r>
                                <a:rPr lang="en-US" sz="2400" b="1" i="1" smtClean="0">
                                  <a:latin typeface="Cambria Math" panose="02040503050406030204" pitchFamily="18" charset="0"/>
                                </a:rPr>
                                <m:t>𝟐</m:t>
                              </m:r>
                            </m:sup>
                          </m:sSup>
                        </m:e>
                      </m:d>
                    </m:oMath>
                  </m:oMathPara>
                </a14:m>
                <a:endParaRPr lang="en-US" sz="2400" dirty="0"/>
              </a:p>
            </p:txBody>
          </p:sp>
        </mc:Choice>
        <mc:Fallback xmlns="">
          <p:sp>
            <p:nvSpPr>
              <p:cNvPr id="4" name="TextBox 3">
                <a:extLst>
                  <a:ext uri="{FF2B5EF4-FFF2-40B4-BE49-F238E27FC236}">
                    <a16:creationId xmlns:a16="http://schemas.microsoft.com/office/drawing/2014/main" id="{10329149-87CD-9042-B522-AAEA5351E2D8}"/>
                  </a:ext>
                </a:extLst>
              </p:cNvPr>
              <p:cNvSpPr txBox="1">
                <a:spLocks noRot="1" noChangeAspect="1" noMove="1" noResize="1" noEditPoints="1" noAdjustHandles="1" noChangeArrowheads="1" noChangeShapeType="1" noTextEdit="1"/>
              </p:cNvSpPr>
              <p:nvPr/>
            </p:nvSpPr>
            <p:spPr>
              <a:xfrm>
                <a:off x="552897" y="2771103"/>
                <a:ext cx="4496872" cy="14752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A067DB-458D-764D-AAA9-FA9EC52EE214}"/>
                  </a:ext>
                </a:extLst>
              </p:cNvPr>
              <p:cNvSpPr txBox="1"/>
              <p:nvPr/>
            </p:nvSpPr>
            <p:spPr>
              <a:xfrm>
                <a:off x="1262675" y="4621446"/>
                <a:ext cx="3077316" cy="793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𝑑𝐽</m:t>
                          </m:r>
                        </m:num>
                        <m:den>
                          <m:r>
                            <a:rPr lang="en-US" sz="2400" b="0" i="1" smtClean="0">
                              <a:latin typeface="Cambria Math" panose="02040503050406030204" pitchFamily="18" charset="0"/>
                            </a:rPr>
                            <m:t>𝑑</m:t>
                          </m:r>
                          <m:r>
                            <a:rPr lang="en-US" sz="2400" b="1" i="1" smtClean="0">
                              <a:latin typeface="Cambria Math" panose="02040503050406030204" pitchFamily="18" charset="0"/>
                            </a:rPr>
                            <m:t>𝜽</m:t>
                          </m:r>
                        </m:den>
                      </m:f>
                      <m:r>
                        <a:rPr lang="en-US" sz="240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r>
                            <a:rPr lang="en-US" sz="2400" b="0" i="1" smtClean="0">
                              <a:latin typeface="Cambria Math" panose="02040503050406030204" pitchFamily="18" charset="0"/>
                            </a:rPr>
                            <m:t>−</m:t>
                          </m:r>
                          <m:r>
                            <a:rPr lang="en-US" sz="2400" b="1" i="1" smtClean="0">
                              <a:latin typeface="Cambria Math" panose="02040503050406030204" pitchFamily="18" charset="0"/>
                            </a:rPr>
                            <m:t>𝑴</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𝜽</m:t>
                              </m:r>
                            </m:e>
                          </m:d>
                        </m:e>
                      </m:d>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𝑑</m:t>
                          </m:r>
                          <m:r>
                            <a:rPr lang="en-US" sz="2400" b="1" i="1" smtClean="0">
                              <a:solidFill>
                                <a:srgbClr val="FF0000"/>
                              </a:solidFill>
                              <a:latin typeface="Cambria Math" panose="02040503050406030204" pitchFamily="18" charset="0"/>
                            </a:rPr>
                            <m:t>𝑴</m:t>
                          </m:r>
                        </m:num>
                        <m:den>
                          <m:r>
                            <a:rPr lang="en-US" sz="2400" b="0" i="1" smtClean="0">
                              <a:solidFill>
                                <a:srgbClr val="FF0000"/>
                              </a:solidFill>
                              <a:latin typeface="Cambria Math" panose="02040503050406030204" pitchFamily="18" charset="0"/>
                            </a:rPr>
                            <m:t>𝑑</m:t>
                          </m:r>
                          <m:r>
                            <a:rPr lang="en-US" sz="2400" b="1" i="1" smtClean="0">
                              <a:solidFill>
                                <a:srgbClr val="FF0000"/>
                              </a:solidFill>
                              <a:latin typeface="Cambria Math" panose="02040503050406030204" pitchFamily="18" charset="0"/>
                            </a:rPr>
                            <m:t>𝜽</m:t>
                          </m:r>
                        </m:den>
                      </m:f>
                    </m:oMath>
                  </m:oMathPara>
                </a14:m>
                <a:endParaRPr lang="en-US" sz="2400" i="1" dirty="0"/>
              </a:p>
            </p:txBody>
          </p:sp>
        </mc:Choice>
        <mc:Fallback xmlns="">
          <p:sp>
            <p:nvSpPr>
              <p:cNvPr id="22" name="TextBox 21">
                <a:extLst>
                  <a:ext uri="{FF2B5EF4-FFF2-40B4-BE49-F238E27FC236}">
                    <a16:creationId xmlns:a16="http://schemas.microsoft.com/office/drawing/2014/main" id="{97A067DB-458D-764D-AAA9-FA9EC52EE214}"/>
                  </a:ext>
                </a:extLst>
              </p:cNvPr>
              <p:cNvSpPr txBox="1">
                <a:spLocks noRot="1" noChangeAspect="1" noMove="1" noResize="1" noEditPoints="1" noAdjustHandles="1" noChangeArrowheads="1" noChangeShapeType="1" noTextEdit="1"/>
              </p:cNvSpPr>
              <p:nvPr/>
            </p:nvSpPr>
            <p:spPr>
              <a:xfrm>
                <a:off x="1262675" y="4621446"/>
                <a:ext cx="3077316" cy="7935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4CDA1EF-1BB5-684C-9235-F849406532B2}"/>
                  </a:ext>
                </a:extLst>
              </p:cNvPr>
              <p:cNvSpPr txBox="1"/>
              <p:nvPr/>
            </p:nvSpPr>
            <p:spPr>
              <a:xfrm>
                <a:off x="7142233" y="4135749"/>
                <a:ext cx="3953326" cy="10543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sup>
                      </m:sSup>
                      <m:r>
                        <a:rPr lang="en-US" sz="2400" b="1" i="1" smtClean="0">
                          <a:latin typeface="Cambria Math" panose="02040503050406030204" pitchFamily="18" charset="0"/>
                        </a:rPr>
                        <m:t>−</m:t>
                      </m:r>
                      <m:r>
                        <a:rPr lang="en-US" sz="2400" b="1" i="1" smtClean="0">
                          <a:latin typeface="Cambria Math" panose="02040503050406030204" pitchFamily="18" charset="0"/>
                        </a:rPr>
                        <m:t>𝑱</m:t>
                      </m:r>
                      <m:d>
                        <m:dPr>
                          <m:ctrlPr>
                            <a:rPr lang="en-US"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sup>
                          </m:sSup>
                        </m:e>
                      </m:d>
                      <m:sSubSup>
                        <m:sSubSupPr>
                          <m:ctrlPr>
                            <a:rPr lang="en-US" sz="2400" b="1" i="1" smtClean="0">
                              <a:latin typeface="Cambria Math" panose="02040503050406030204" pitchFamily="18" charset="0"/>
                            </a:rPr>
                          </m:ctrlPr>
                        </m:sSubSupPr>
                        <m:e>
                          <m:d>
                            <m:dPr>
                              <m:ctrlPr>
                                <a:rPr lang="en-US" sz="2400" b="1"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𝑑𝐽</m:t>
                                  </m:r>
                                </m:num>
                                <m:den>
                                  <m:r>
                                    <a:rPr lang="en-US" sz="2400" i="1">
                                      <a:latin typeface="Cambria Math" panose="02040503050406030204" pitchFamily="18" charset="0"/>
                                    </a:rPr>
                                    <m:t>𝑑</m:t>
                                  </m:r>
                                  <m:r>
                                    <a:rPr lang="en-US" sz="2400" b="1" i="1">
                                      <a:latin typeface="Cambria Math" panose="02040503050406030204" pitchFamily="18" charset="0"/>
                                    </a:rPr>
                                    <m:t>𝜽</m:t>
                                  </m:r>
                                </m:den>
                              </m:f>
                            </m:e>
                          </m:d>
                        </m:e>
                        <m:sub>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sup>
                          </m:sSup>
                        </m:sub>
                        <m:sup>
                          <m:r>
                            <a:rPr lang="en-US" sz="2400" b="1" i="1" smtClean="0">
                              <a:latin typeface="Cambria Math" panose="02040503050406030204" pitchFamily="18" charset="0"/>
                            </a:rPr>
                            <m:t>−</m:t>
                          </m:r>
                          <m:r>
                            <a:rPr lang="en-US" sz="2400" b="0" i="1" smtClean="0">
                              <a:latin typeface="Cambria Math" panose="02040503050406030204" pitchFamily="18" charset="0"/>
                            </a:rPr>
                            <m:t>1</m:t>
                          </m:r>
                        </m:sup>
                      </m:sSubSup>
                    </m:oMath>
                  </m:oMathPara>
                </a14:m>
                <a:endParaRPr lang="en-US" sz="2400" b="1" i="1" dirty="0"/>
              </a:p>
            </p:txBody>
          </p:sp>
        </mc:Choice>
        <mc:Fallback xmlns="">
          <p:sp>
            <p:nvSpPr>
              <p:cNvPr id="23" name="TextBox 22">
                <a:extLst>
                  <a:ext uri="{FF2B5EF4-FFF2-40B4-BE49-F238E27FC236}">
                    <a16:creationId xmlns:a16="http://schemas.microsoft.com/office/drawing/2014/main" id="{B4CDA1EF-1BB5-684C-9235-F849406532B2}"/>
                  </a:ext>
                </a:extLst>
              </p:cNvPr>
              <p:cNvSpPr txBox="1">
                <a:spLocks noRot="1" noChangeAspect="1" noMove="1" noResize="1" noEditPoints="1" noAdjustHandles="1" noChangeArrowheads="1" noChangeShapeType="1" noTextEdit="1"/>
              </p:cNvSpPr>
              <p:nvPr/>
            </p:nvSpPr>
            <p:spPr>
              <a:xfrm>
                <a:off x="7142233" y="4135749"/>
                <a:ext cx="3953326" cy="1054391"/>
              </a:xfrm>
              <a:prstGeom prst="rect">
                <a:avLst/>
              </a:prstGeom>
              <a:blipFill>
                <a:blip r:embed="rId4"/>
                <a:stretch>
                  <a:fillRect/>
                </a:stretch>
              </a:blipFill>
            </p:spPr>
            <p:txBody>
              <a:bodyPr/>
              <a:lstStyle/>
              <a:p>
                <a:r>
                  <a:rPr lang="en-US">
                    <a:noFill/>
                  </a:rPr>
                  <a:t> </a:t>
                </a:r>
              </a:p>
            </p:txBody>
          </p:sp>
        </mc:Fallback>
      </mc:AlternateContent>
      <p:sp>
        <p:nvSpPr>
          <p:cNvPr id="25" name="Title 1">
            <a:extLst>
              <a:ext uri="{FF2B5EF4-FFF2-40B4-BE49-F238E27FC236}">
                <a16:creationId xmlns:a16="http://schemas.microsoft.com/office/drawing/2014/main" id="{0EF358ED-98DD-73A7-842F-B8EB05DF137D}"/>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Nonlinear Regression</a:t>
            </a:r>
          </a:p>
        </p:txBody>
      </p:sp>
      <p:sp>
        <p:nvSpPr>
          <p:cNvPr id="2" name="TextBox 1">
            <a:extLst>
              <a:ext uri="{FF2B5EF4-FFF2-40B4-BE49-F238E27FC236}">
                <a16:creationId xmlns:a16="http://schemas.microsoft.com/office/drawing/2014/main" id="{0EE24042-8835-4849-FC2B-38A9B44E1F29}"/>
              </a:ext>
            </a:extLst>
          </p:cNvPr>
          <p:cNvSpPr txBox="1"/>
          <p:nvPr/>
        </p:nvSpPr>
        <p:spPr>
          <a:xfrm>
            <a:off x="8014119" y="3698296"/>
            <a:ext cx="2438681" cy="461665"/>
          </a:xfrm>
          <a:prstGeom prst="rect">
            <a:avLst/>
          </a:prstGeom>
          <a:noFill/>
        </p:spPr>
        <p:txBody>
          <a:bodyPr wrap="none" rtlCol="0">
            <a:spAutoFit/>
          </a:bodyPr>
          <a:lstStyle/>
          <a:p>
            <a:r>
              <a:rPr lang="en-US" sz="2400" b="1" i="1" dirty="0"/>
              <a:t>Newton’s method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4E0D80-9773-0F10-CBB1-FF9466882293}"/>
                  </a:ext>
                </a:extLst>
              </p:cNvPr>
              <p:cNvSpPr txBox="1"/>
              <p:nvPr/>
            </p:nvSpPr>
            <p:spPr>
              <a:xfrm>
                <a:off x="6138023" y="5624241"/>
                <a:ext cx="5548314" cy="10509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sup>
                      </m:sSup>
                      <m:r>
                        <a:rPr lang="en-US" sz="2400" b="1" i="1" smtClean="0">
                          <a:latin typeface="Cambria Math" panose="02040503050406030204" pitchFamily="18" charset="0"/>
                        </a:rPr>
                        <m:t>−</m:t>
                      </m:r>
                      <m:sSubSup>
                        <m:sSubSupPr>
                          <m:ctrlPr>
                            <a:rPr lang="en-US" sz="2400" b="1" i="1">
                              <a:latin typeface="Cambria Math" panose="02040503050406030204" pitchFamily="18" charset="0"/>
                            </a:rPr>
                          </m:ctrlPr>
                        </m:sSubSupPr>
                        <m:e>
                          <m:d>
                            <m:dPr>
                              <m:ctrlPr>
                                <a:rPr lang="en-US" sz="2400" b="1"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𝑑</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𝑴</m:t>
                                      </m:r>
                                    </m:e>
                                    <m:sup>
                                      <m:r>
                                        <a:rPr lang="en-US" sz="2400" b="1" i="1" smtClean="0">
                                          <a:latin typeface="Cambria Math" panose="02040503050406030204" pitchFamily="18" charset="0"/>
                                        </a:rPr>
                                        <m:t>⊤</m:t>
                                      </m:r>
                                    </m:sup>
                                  </m:sSup>
                                </m:num>
                                <m:den>
                                  <m:r>
                                    <a:rPr lang="en-US" sz="2400" i="1">
                                      <a:latin typeface="Cambria Math" panose="02040503050406030204" pitchFamily="18" charset="0"/>
                                    </a:rPr>
                                    <m:t>𝑑</m:t>
                                  </m:r>
                                  <m:r>
                                    <a:rPr lang="en-US" sz="2400" b="1" i="1">
                                      <a:latin typeface="Cambria Math" panose="02040503050406030204" pitchFamily="18" charset="0"/>
                                    </a:rPr>
                                    <m:t>𝜽</m:t>
                                  </m:r>
                                </m:den>
                              </m:f>
                              <m:f>
                                <m:fPr>
                                  <m:ctrlPr>
                                    <a:rPr lang="en-US" sz="2400" b="1" i="1" smtClean="0">
                                      <a:latin typeface="Cambria Math" panose="02040503050406030204" pitchFamily="18" charset="0"/>
                                    </a:rPr>
                                  </m:ctrlPr>
                                </m:fPr>
                                <m:num>
                                  <m:r>
                                    <a:rPr lang="en-US" sz="2400" b="0" i="1" smtClean="0">
                                      <a:latin typeface="Cambria Math" panose="02040503050406030204" pitchFamily="18" charset="0"/>
                                    </a:rPr>
                                    <m:t>𝑑</m:t>
                                  </m:r>
                                  <m:r>
                                    <a:rPr lang="en-US" sz="2400" b="1" i="1" smtClean="0">
                                      <a:latin typeface="Cambria Math" panose="02040503050406030204" pitchFamily="18" charset="0"/>
                                    </a:rPr>
                                    <m:t>𝑴</m:t>
                                  </m:r>
                                </m:num>
                                <m:den>
                                  <m:r>
                                    <a:rPr lang="en-US" sz="2400" b="0" i="1" smtClean="0">
                                      <a:latin typeface="Cambria Math" panose="02040503050406030204" pitchFamily="18" charset="0"/>
                                    </a:rPr>
                                    <m:t>𝑑</m:t>
                                  </m:r>
                                  <m:r>
                                    <a:rPr lang="en-US" sz="2400" b="1" i="1" smtClean="0">
                                      <a:latin typeface="Cambria Math" panose="02040503050406030204" pitchFamily="18" charset="0"/>
                                    </a:rPr>
                                    <m:t>𝜽</m:t>
                                  </m:r>
                                </m:den>
                              </m:f>
                            </m:e>
                          </m:d>
                        </m:e>
                        <m:sub>
                          <m:sSup>
                            <m:sSupPr>
                              <m:ctrlPr>
                                <a:rPr lang="en-US" sz="2400" b="1" i="1">
                                  <a:latin typeface="Cambria Math" panose="02040503050406030204" pitchFamily="18" charset="0"/>
                                </a:rPr>
                              </m:ctrlPr>
                            </m:sSupPr>
                            <m:e>
                              <m:r>
                                <a:rPr lang="en-US" sz="2400" b="1" i="1">
                                  <a:latin typeface="Cambria Math" panose="02040503050406030204" pitchFamily="18" charset="0"/>
                                </a:rPr>
                                <m:t>𝜽</m:t>
                              </m:r>
                            </m:e>
                            <m:sup>
                              <m:r>
                                <a:rPr lang="en-US" sz="2400" i="1">
                                  <a:latin typeface="Cambria Math" panose="02040503050406030204" pitchFamily="18" charset="0"/>
                                </a:rPr>
                                <m:t>𝑘</m:t>
                              </m:r>
                            </m:sup>
                          </m:sSup>
                        </m:sub>
                        <m:sup>
                          <m:r>
                            <a:rPr lang="en-US" sz="2400" b="1" i="1">
                              <a:latin typeface="Cambria Math" panose="02040503050406030204" pitchFamily="18" charset="0"/>
                            </a:rPr>
                            <m:t>−</m:t>
                          </m:r>
                          <m:r>
                            <a:rPr lang="en-US" sz="2400" i="1">
                              <a:latin typeface="Cambria Math" panose="02040503050406030204" pitchFamily="18" charset="0"/>
                            </a:rPr>
                            <m:t>1</m:t>
                          </m:r>
                        </m:sup>
                      </m:sSubSup>
                      <m:sSub>
                        <m:sSubPr>
                          <m:ctrlPr>
                            <a:rPr lang="en-US" sz="2400" b="1" i="1" smtClean="0">
                              <a:latin typeface="Cambria Math" panose="02040503050406030204" pitchFamily="18" charset="0"/>
                            </a:rPr>
                          </m:ctrlPr>
                        </m:sSubPr>
                        <m:e>
                          <m:f>
                            <m:fPr>
                              <m:ctrlPr>
                                <a:rPr lang="en-US" sz="2400" b="1" i="1">
                                  <a:latin typeface="Cambria Math" panose="02040503050406030204" pitchFamily="18" charset="0"/>
                                </a:rPr>
                              </m:ctrlPr>
                            </m:fPr>
                            <m:num>
                              <m:r>
                                <a:rPr lang="en-US" sz="2400" i="1">
                                  <a:latin typeface="Cambria Math" panose="02040503050406030204" pitchFamily="18" charset="0"/>
                                </a:rPr>
                                <m:t>𝑑</m:t>
                              </m:r>
                              <m:r>
                                <a:rPr lang="en-US" sz="2400" b="1" i="1">
                                  <a:latin typeface="Cambria Math" panose="02040503050406030204" pitchFamily="18" charset="0"/>
                                </a:rPr>
                                <m:t>𝑴</m:t>
                              </m:r>
                            </m:num>
                            <m:den>
                              <m:r>
                                <a:rPr lang="en-US" sz="2400" i="1">
                                  <a:latin typeface="Cambria Math" panose="02040503050406030204" pitchFamily="18" charset="0"/>
                                </a:rPr>
                                <m:t>𝑑</m:t>
                              </m:r>
                              <m:r>
                                <a:rPr lang="en-US" sz="2400" b="1" i="1">
                                  <a:latin typeface="Cambria Math" panose="02040503050406030204" pitchFamily="18" charset="0"/>
                                </a:rPr>
                                <m:t>𝜽</m:t>
                              </m:r>
                            </m:den>
                          </m:f>
                        </m:e>
                        <m:sub>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1" i="1" smtClean="0">
                                  <a:latin typeface="Cambria Math" panose="02040503050406030204" pitchFamily="18" charset="0"/>
                                </a:rPr>
                                <m:t>𝒌</m:t>
                              </m:r>
                            </m:sup>
                          </m:sSup>
                        </m:sub>
                      </m:sSub>
                      <m:r>
                        <a:rPr lang="en-US" sz="2400" b="1" i="1" smtClean="0">
                          <a:latin typeface="Cambria Math" panose="02040503050406030204" pitchFamily="18" charset="0"/>
                        </a:rPr>
                        <m:t>𝑱</m:t>
                      </m:r>
                      <m:d>
                        <m:dPr>
                          <m:ctrlPr>
                            <a:rPr lang="en-US"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𝑘</m:t>
                              </m:r>
                            </m:sup>
                          </m:sSup>
                        </m:e>
                      </m:d>
                    </m:oMath>
                  </m:oMathPara>
                </a14:m>
                <a:endParaRPr lang="en-US" sz="2400" b="1" i="1" dirty="0"/>
              </a:p>
            </p:txBody>
          </p:sp>
        </mc:Choice>
        <mc:Fallback xmlns="">
          <p:sp>
            <p:nvSpPr>
              <p:cNvPr id="7" name="TextBox 6">
                <a:extLst>
                  <a:ext uri="{FF2B5EF4-FFF2-40B4-BE49-F238E27FC236}">
                    <a16:creationId xmlns:a16="http://schemas.microsoft.com/office/drawing/2014/main" id="{124E0D80-9773-0F10-CBB1-FF9466882293}"/>
                  </a:ext>
                </a:extLst>
              </p:cNvPr>
              <p:cNvSpPr txBox="1">
                <a:spLocks noRot="1" noChangeAspect="1" noMove="1" noResize="1" noEditPoints="1" noAdjustHandles="1" noChangeArrowheads="1" noChangeShapeType="1" noTextEdit="1"/>
              </p:cNvSpPr>
              <p:nvPr/>
            </p:nvSpPr>
            <p:spPr>
              <a:xfrm>
                <a:off x="6138023" y="5624241"/>
                <a:ext cx="5548314" cy="1050929"/>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D312C02-8B74-63D6-9524-CB768B97D4AF}"/>
              </a:ext>
            </a:extLst>
          </p:cNvPr>
          <p:cNvSpPr txBox="1"/>
          <p:nvPr/>
        </p:nvSpPr>
        <p:spPr>
          <a:xfrm>
            <a:off x="7869651" y="5139099"/>
            <a:ext cx="2050369" cy="461665"/>
          </a:xfrm>
          <a:prstGeom prst="rect">
            <a:avLst/>
          </a:prstGeom>
          <a:noFill/>
        </p:spPr>
        <p:txBody>
          <a:bodyPr wrap="none" rtlCol="0">
            <a:spAutoFit/>
          </a:bodyPr>
          <a:lstStyle/>
          <a:p>
            <a:r>
              <a:rPr lang="en-US" sz="2400" b="1" i="1" dirty="0"/>
              <a:t>Gauss-Newton</a:t>
            </a:r>
          </a:p>
        </p:txBody>
      </p:sp>
      <p:sp>
        <p:nvSpPr>
          <p:cNvPr id="10" name="Freeform: Shape 9">
            <a:extLst>
              <a:ext uri="{FF2B5EF4-FFF2-40B4-BE49-F238E27FC236}">
                <a16:creationId xmlns:a16="http://schemas.microsoft.com/office/drawing/2014/main" id="{78AB345B-6A78-0EDC-B7CC-32E9C80669B6}"/>
              </a:ext>
            </a:extLst>
          </p:cNvPr>
          <p:cNvSpPr/>
          <p:nvPr/>
        </p:nvSpPr>
        <p:spPr>
          <a:xfrm>
            <a:off x="8564451" y="1361596"/>
            <a:ext cx="2964111" cy="1783726"/>
          </a:xfrm>
          <a:custGeom>
            <a:avLst/>
            <a:gdLst>
              <a:gd name="connsiteX0" fmla="*/ 0 w 3554963"/>
              <a:gd name="connsiteY0" fmla="*/ 0 h 1447825"/>
              <a:gd name="connsiteX1" fmla="*/ 354563 w 3554963"/>
              <a:gd name="connsiteY1" fmla="*/ 121298 h 1447825"/>
              <a:gd name="connsiteX2" fmla="*/ 522514 w 3554963"/>
              <a:gd name="connsiteY2" fmla="*/ 625151 h 1447825"/>
              <a:gd name="connsiteX3" fmla="*/ 662473 w 3554963"/>
              <a:gd name="connsiteY3" fmla="*/ 1091682 h 1447825"/>
              <a:gd name="connsiteX4" fmla="*/ 933061 w 3554963"/>
              <a:gd name="connsiteY4" fmla="*/ 1026368 h 1447825"/>
              <a:gd name="connsiteX5" fmla="*/ 1101012 w 3554963"/>
              <a:gd name="connsiteY5" fmla="*/ 802433 h 1447825"/>
              <a:gd name="connsiteX6" fmla="*/ 1287625 w 3554963"/>
              <a:gd name="connsiteY6" fmla="*/ 961053 h 1447825"/>
              <a:gd name="connsiteX7" fmla="*/ 1651518 w 3554963"/>
              <a:gd name="connsiteY7" fmla="*/ 1287625 h 1447825"/>
              <a:gd name="connsiteX8" fmla="*/ 1772816 w 3554963"/>
              <a:gd name="connsiteY8" fmla="*/ 1054359 h 1447825"/>
              <a:gd name="connsiteX9" fmla="*/ 2052735 w 3554963"/>
              <a:gd name="connsiteY9" fmla="*/ 793102 h 1447825"/>
              <a:gd name="connsiteX10" fmla="*/ 2435290 w 3554963"/>
              <a:gd name="connsiteY10" fmla="*/ 643812 h 1447825"/>
              <a:gd name="connsiteX11" fmla="*/ 2565918 w 3554963"/>
              <a:gd name="connsiteY11" fmla="*/ 914400 h 1447825"/>
              <a:gd name="connsiteX12" fmla="*/ 2771192 w 3554963"/>
              <a:gd name="connsiteY12" fmla="*/ 1194319 h 1447825"/>
              <a:gd name="connsiteX13" fmla="*/ 3060441 w 3554963"/>
              <a:gd name="connsiteY13" fmla="*/ 1446245 h 1447825"/>
              <a:gd name="connsiteX14" fmla="*/ 3172408 w 3554963"/>
              <a:gd name="connsiteY14" fmla="*/ 1287625 h 1447825"/>
              <a:gd name="connsiteX15" fmla="*/ 3312367 w 3554963"/>
              <a:gd name="connsiteY15" fmla="*/ 1017037 h 1447825"/>
              <a:gd name="connsiteX16" fmla="*/ 3442996 w 3554963"/>
              <a:gd name="connsiteY16" fmla="*/ 765110 h 1447825"/>
              <a:gd name="connsiteX17" fmla="*/ 3554963 w 3554963"/>
              <a:gd name="connsiteY17" fmla="*/ 65315 h 14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4963" h="1447825">
                <a:moveTo>
                  <a:pt x="0" y="0"/>
                </a:moveTo>
                <a:cubicBezTo>
                  <a:pt x="133738" y="8553"/>
                  <a:pt x="267477" y="17106"/>
                  <a:pt x="354563" y="121298"/>
                </a:cubicBezTo>
                <a:cubicBezTo>
                  <a:pt x="441649" y="225490"/>
                  <a:pt x="471196" y="463420"/>
                  <a:pt x="522514" y="625151"/>
                </a:cubicBezTo>
                <a:cubicBezTo>
                  <a:pt x="573832" y="786882"/>
                  <a:pt x="594049" y="1024813"/>
                  <a:pt x="662473" y="1091682"/>
                </a:cubicBezTo>
                <a:cubicBezTo>
                  <a:pt x="730897" y="1158551"/>
                  <a:pt x="859971" y="1074576"/>
                  <a:pt x="933061" y="1026368"/>
                </a:cubicBezTo>
                <a:cubicBezTo>
                  <a:pt x="1006151" y="978160"/>
                  <a:pt x="1041918" y="813319"/>
                  <a:pt x="1101012" y="802433"/>
                </a:cubicBezTo>
                <a:cubicBezTo>
                  <a:pt x="1160106" y="791547"/>
                  <a:pt x="1195874" y="880188"/>
                  <a:pt x="1287625" y="961053"/>
                </a:cubicBezTo>
                <a:cubicBezTo>
                  <a:pt x="1379376" y="1041918"/>
                  <a:pt x="1570653" y="1272074"/>
                  <a:pt x="1651518" y="1287625"/>
                </a:cubicBezTo>
                <a:cubicBezTo>
                  <a:pt x="1732383" y="1303176"/>
                  <a:pt x="1705947" y="1136780"/>
                  <a:pt x="1772816" y="1054359"/>
                </a:cubicBezTo>
                <a:cubicBezTo>
                  <a:pt x="1839686" y="971939"/>
                  <a:pt x="1942323" y="861527"/>
                  <a:pt x="2052735" y="793102"/>
                </a:cubicBezTo>
                <a:cubicBezTo>
                  <a:pt x="2163147" y="724678"/>
                  <a:pt x="2349760" y="623596"/>
                  <a:pt x="2435290" y="643812"/>
                </a:cubicBezTo>
                <a:cubicBezTo>
                  <a:pt x="2520820" y="664028"/>
                  <a:pt x="2509934" y="822649"/>
                  <a:pt x="2565918" y="914400"/>
                </a:cubicBezTo>
                <a:cubicBezTo>
                  <a:pt x="2621902" y="1006151"/>
                  <a:pt x="2688772" y="1105678"/>
                  <a:pt x="2771192" y="1194319"/>
                </a:cubicBezTo>
                <a:cubicBezTo>
                  <a:pt x="2853612" y="1282960"/>
                  <a:pt x="2993572" y="1430694"/>
                  <a:pt x="3060441" y="1446245"/>
                </a:cubicBezTo>
                <a:cubicBezTo>
                  <a:pt x="3127310" y="1461796"/>
                  <a:pt x="3130420" y="1359160"/>
                  <a:pt x="3172408" y="1287625"/>
                </a:cubicBezTo>
                <a:cubicBezTo>
                  <a:pt x="3214396" y="1216090"/>
                  <a:pt x="3312367" y="1017037"/>
                  <a:pt x="3312367" y="1017037"/>
                </a:cubicBezTo>
                <a:cubicBezTo>
                  <a:pt x="3357465" y="929951"/>
                  <a:pt x="3402563" y="923730"/>
                  <a:pt x="3442996" y="765110"/>
                </a:cubicBezTo>
                <a:cubicBezTo>
                  <a:pt x="3483429" y="606490"/>
                  <a:pt x="3553408" y="408992"/>
                  <a:pt x="3554963" y="65315"/>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9DEC1C1-D4B4-D64F-46E6-77820E4A3A99}"/>
                  </a:ext>
                </a:extLst>
              </p:cNvPr>
              <p:cNvSpPr txBox="1"/>
              <p:nvPr/>
            </p:nvSpPr>
            <p:spPr>
              <a:xfrm>
                <a:off x="7602478" y="2022626"/>
                <a:ext cx="832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𝑱</m:t>
                      </m:r>
                      <m:d>
                        <m:dPr>
                          <m:ctrlPr>
                            <a:rPr lang="en-US" sz="2400" b="1" i="1" dirty="0" smtClean="0">
                              <a:latin typeface="Cambria Math" panose="02040503050406030204" pitchFamily="18" charset="0"/>
                            </a:rPr>
                          </m:ctrlPr>
                        </m:dPr>
                        <m:e>
                          <m:r>
                            <a:rPr lang="en-US" sz="2400" b="1" i="1" dirty="0" smtClean="0">
                              <a:latin typeface="Cambria Math" panose="02040503050406030204" pitchFamily="18" charset="0"/>
                            </a:rPr>
                            <m:t>𝜽</m:t>
                          </m:r>
                        </m:e>
                      </m:d>
                    </m:oMath>
                  </m:oMathPara>
                </a14:m>
                <a:endParaRPr lang="en-US" sz="2400" b="1" i="1" dirty="0"/>
              </a:p>
            </p:txBody>
          </p:sp>
        </mc:Choice>
        <mc:Fallback xmlns="">
          <p:sp>
            <p:nvSpPr>
              <p:cNvPr id="24" name="TextBox 23">
                <a:extLst>
                  <a:ext uri="{FF2B5EF4-FFF2-40B4-BE49-F238E27FC236}">
                    <a16:creationId xmlns:a16="http://schemas.microsoft.com/office/drawing/2014/main" id="{B9DEC1C1-D4B4-D64F-46E6-77820E4A3A99}"/>
                  </a:ext>
                </a:extLst>
              </p:cNvPr>
              <p:cNvSpPr txBox="1">
                <a:spLocks noRot="1" noChangeAspect="1" noMove="1" noResize="1" noEditPoints="1" noAdjustHandles="1" noChangeArrowheads="1" noChangeShapeType="1" noTextEdit="1"/>
              </p:cNvSpPr>
              <p:nvPr/>
            </p:nvSpPr>
            <p:spPr>
              <a:xfrm>
                <a:off x="7602478" y="2022626"/>
                <a:ext cx="832279" cy="461665"/>
              </a:xfrm>
              <a:prstGeom prst="rect">
                <a:avLst/>
              </a:prstGeom>
              <a:blipFill>
                <a:blip r:embed="rId6"/>
                <a:stretch>
                  <a:fillRect l="-730"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A2A6C86-3648-C4F0-00F8-DBF00C3A79B2}"/>
                  </a:ext>
                </a:extLst>
              </p:cNvPr>
              <p:cNvSpPr txBox="1"/>
              <p:nvPr/>
            </p:nvSpPr>
            <p:spPr>
              <a:xfrm>
                <a:off x="9701548" y="3319873"/>
                <a:ext cx="5148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𝑖</m:t>
                          </m:r>
                        </m:sub>
                      </m:sSub>
                    </m:oMath>
                  </m:oMathPara>
                </a14:m>
                <a:endParaRPr lang="en-US" sz="2400" i="1" dirty="0"/>
              </a:p>
            </p:txBody>
          </p:sp>
        </mc:Choice>
        <mc:Fallback xmlns="">
          <p:sp>
            <p:nvSpPr>
              <p:cNvPr id="26" name="TextBox 25">
                <a:extLst>
                  <a:ext uri="{FF2B5EF4-FFF2-40B4-BE49-F238E27FC236}">
                    <a16:creationId xmlns:a16="http://schemas.microsoft.com/office/drawing/2014/main" id="{3A2A6C86-3648-C4F0-00F8-DBF00C3A79B2}"/>
                  </a:ext>
                </a:extLst>
              </p:cNvPr>
              <p:cNvSpPr txBox="1">
                <a:spLocks noRot="1" noChangeAspect="1" noMove="1" noResize="1" noEditPoints="1" noAdjustHandles="1" noChangeArrowheads="1" noChangeShapeType="1" noTextEdit="1"/>
              </p:cNvSpPr>
              <p:nvPr/>
            </p:nvSpPr>
            <p:spPr>
              <a:xfrm>
                <a:off x="9701548" y="3319873"/>
                <a:ext cx="514885" cy="461665"/>
              </a:xfrm>
              <a:prstGeom prst="rect">
                <a:avLst/>
              </a:prstGeom>
              <a:blipFill>
                <a:blip r:embed="rId7"/>
                <a:stretch>
                  <a:fillRect b="-2667"/>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1473BE1A-053D-7CA2-8BE9-CB7A2D922E8B}"/>
              </a:ext>
            </a:extLst>
          </p:cNvPr>
          <p:cNvSpPr txBox="1">
            <a:spLocks/>
          </p:cNvSpPr>
          <p:nvPr/>
        </p:nvSpPr>
        <p:spPr>
          <a:xfrm>
            <a:off x="2803682" y="5547635"/>
            <a:ext cx="6429777" cy="74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Model sensitivity</a:t>
            </a:r>
          </a:p>
        </p:txBody>
      </p:sp>
    </p:spTree>
    <p:extLst>
      <p:ext uri="{BB962C8B-B14F-4D97-AF65-F5344CB8AC3E}">
        <p14:creationId xmlns:p14="http://schemas.microsoft.com/office/powerpoint/2010/main" val="214204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3297F4-F3A4-CE7A-0CAD-EF32D5B2A435}"/>
                  </a:ext>
                </a:extLst>
              </p:cNvPr>
              <p:cNvSpPr>
                <a:spLocks noGrp="1"/>
              </p:cNvSpPr>
              <p:nvPr>
                <p:ph idx="1"/>
              </p:nvPr>
            </p:nvSpPr>
            <p:spPr>
              <a:xfrm>
                <a:off x="838200" y="1038224"/>
                <a:ext cx="10515600" cy="5558519"/>
              </a:xfrm>
            </p:spPr>
            <p:txBody>
              <a:bodyPr>
                <a:normAutofit lnSpcReduction="10000"/>
              </a:bodyPr>
              <a:lstStyle/>
              <a:p>
                <a:r>
                  <a:rPr lang="en-US" dirty="0"/>
                  <a:t>If we assume:</a:t>
                </a:r>
              </a:p>
              <a:p>
                <a:pPr lvl="1"/>
                <a:r>
                  <a:rPr lang="en-US" dirty="0"/>
                  <a:t>our model is perfect</a:t>
                </a:r>
              </a:p>
              <a:p>
                <a:pPr lvl="1"/>
                <a:r>
                  <a:rPr lang="en-US" dirty="0"/>
                  <a:t>each measurement has the same measurement error</a:t>
                </a:r>
              </a:p>
              <a:p>
                <a:pPr lvl="1"/>
                <a:r>
                  <a:rPr lang="en-US" dirty="0"/>
                  <a:t>measurement errors are independent</a:t>
                </a:r>
              </a:p>
              <a:p>
                <a:pPr marL="457200" lvl="1"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𝑴</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r>
                        <a:rPr lang="en-US" b="1" i="1" smtClean="0">
                          <a:latin typeface="Cambria Math" panose="02040503050406030204" pitchFamily="18" charset="0"/>
                        </a:rPr>
                        <m:t>𝜺</m:t>
                      </m:r>
                      <m:r>
                        <a:rPr lang="en-US" b="1">
                          <a:latin typeface="Cambria Math" panose="02040503050406030204" pitchFamily="18" charset="0"/>
                        </a:rPr>
                        <m:t>𝐈</m:t>
                      </m:r>
                      <m:r>
                        <a:rPr lang="en-US" b="0" i="1" smtClean="0">
                          <a:latin typeface="Cambria Math" panose="02040503050406030204" pitchFamily="18" charset="0"/>
                        </a:rPr>
                        <m:t>,  </m:t>
                      </m:r>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m:oMathPara>
                </a14:m>
                <a:endParaRPr lang="en-US" dirty="0"/>
              </a:p>
              <a:p>
                <a:pPr marL="457200" lvl="1" indent="0">
                  <a:buNone/>
                </a:pPr>
                <a:endParaRPr lang="en-US" dirty="0"/>
              </a:p>
              <a:p>
                <a:r>
                  <a:rPr lang="en-US" dirty="0"/>
                  <a:t>If we assume:</a:t>
                </a:r>
              </a:p>
              <a:p>
                <a:pPr lvl="1"/>
                <a:r>
                  <a:rPr lang="en-US" dirty="0"/>
                  <a:t>our model is perfect</a:t>
                </a:r>
              </a:p>
              <a:p>
                <a:pPr lvl="1"/>
                <a:r>
                  <a:rPr lang="en-US" dirty="0"/>
                  <a:t>measurements have </a:t>
                </a:r>
                <a:r>
                  <a:rPr lang="en-US" dirty="0">
                    <a:solidFill>
                      <a:srgbClr val="FF0000"/>
                    </a:solidFill>
                  </a:rPr>
                  <a:t>different measurement error</a:t>
                </a:r>
              </a:p>
              <a:p>
                <a:pPr lvl="1"/>
                <a:r>
                  <a:rPr lang="en-US" dirty="0"/>
                  <a:t>measurement errors are independent</a:t>
                </a:r>
              </a:p>
              <a:p>
                <a:pPr marL="457200" lvl="1"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𝒚</m:t>
                      </m:r>
                      <m:r>
                        <a:rPr lang="en-US" i="1">
                          <a:latin typeface="Cambria Math" panose="02040503050406030204" pitchFamily="18" charset="0"/>
                        </a:rPr>
                        <m:t>=</m:t>
                      </m:r>
                      <m:r>
                        <a:rPr lang="en-US" b="1" i="1">
                          <a:latin typeface="Cambria Math" panose="02040503050406030204" pitchFamily="18" charset="0"/>
                        </a:rPr>
                        <m:t>𝑴</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r>
                        <a:rPr lang="en-US" b="1" i="1" smtClean="0">
                          <a:latin typeface="Cambria Math" panose="02040503050406030204" pitchFamily="18" charset="0"/>
                        </a:rPr>
                        <m:t>𝜺</m:t>
                      </m:r>
                      <m:r>
                        <a:rPr lang="en-US" i="1">
                          <a:latin typeface="Cambria Math" panose="02040503050406030204" pitchFamily="18" charset="0"/>
                        </a:rPr>
                        <m:t>,  </m:t>
                      </m:r>
                      <m:r>
                        <a:rPr lang="en-US" b="1" i="1">
                          <a:latin typeface="Cambria Math" panose="02040503050406030204" pitchFamily="18" charset="0"/>
                        </a:rPr>
                        <m:t>𝜺</m:t>
                      </m:r>
                      <m:r>
                        <a:rPr lang="en-US" i="1">
                          <a:latin typeface="Cambria Math" panose="02040503050406030204" pitchFamily="18" charset="0"/>
                        </a:rPr>
                        <m:t>∼</m:t>
                      </m:r>
                      <m:r>
                        <a:rPr lang="en-US" b="0" i="1" smtClean="0">
                          <a:latin typeface="Cambria Math" panose="02040503050406030204" pitchFamily="18" charset="0"/>
                        </a:rPr>
                        <m:t>ℳ𝒱</m:t>
                      </m:r>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0,</m:t>
                          </m:r>
                          <m:r>
                            <m:rPr>
                              <m:sty m:val="p"/>
                            </m:rPr>
                            <a:rPr lang="en-US" b="0" i="0" smtClean="0">
                              <a:latin typeface="Cambria Math" panose="02040503050406030204" pitchFamily="18" charset="0"/>
                            </a:rPr>
                            <m:t>Σ</m:t>
                          </m:r>
                        </m:e>
                      </m:d>
                    </m:oMath>
                  </m:oMathPara>
                </a14:m>
                <a:endParaRPr lang="en-US" dirty="0"/>
              </a:p>
              <a:p>
                <a:pPr marL="457200" lvl="1" indent="0">
                  <a:buNone/>
                </a:pPr>
                <a:r>
                  <a:rPr lang="en-US" dirty="0"/>
                  <a:t>where </a:t>
                </a:r>
                <a14:m>
                  <m:oMath xmlns:m="http://schemas.openxmlformats.org/officeDocument/2006/math">
                    <m:r>
                      <a:rPr lang="en-US" b="0" i="1" smtClean="0">
                        <a:latin typeface="Cambria Math" panose="02040503050406030204" pitchFamily="18" charset="0"/>
                      </a:rPr>
                      <m:t>ℳ𝒱𝒩</m:t>
                    </m:r>
                  </m:oMath>
                </a14:m>
                <a:r>
                  <a:rPr lang="en-US" dirty="0"/>
                  <a:t> is a multivariate normal</a:t>
                </a:r>
              </a:p>
              <a:p>
                <a:pPr marL="457200" lvl="1" indent="0">
                  <a:buNone/>
                </a:pPr>
                <a:endParaRPr lang="en-US" dirty="0"/>
              </a:p>
              <a:p>
                <a:pPr marL="457200" lvl="1" indent="0">
                  <a:buNone/>
                </a:pPr>
                <a:r>
                  <a:rPr lang="en-US" dirty="0"/>
                  <a:t>(we will assume the former error model throughout)</a:t>
                </a:r>
              </a:p>
            </p:txBody>
          </p:sp>
        </mc:Choice>
        <mc:Fallback xmlns="">
          <p:sp>
            <p:nvSpPr>
              <p:cNvPr id="3" name="Content Placeholder 2">
                <a:extLst>
                  <a:ext uri="{FF2B5EF4-FFF2-40B4-BE49-F238E27FC236}">
                    <a16:creationId xmlns:a16="http://schemas.microsoft.com/office/drawing/2014/main" id="{E83297F4-F3A4-CE7A-0CAD-EF32D5B2A435}"/>
                  </a:ext>
                </a:extLst>
              </p:cNvPr>
              <p:cNvSpPr>
                <a:spLocks noGrp="1" noRot="1" noChangeAspect="1" noMove="1" noResize="1" noEditPoints="1" noAdjustHandles="1" noChangeArrowheads="1" noChangeShapeType="1" noTextEdit="1"/>
              </p:cNvSpPr>
              <p:nvPr>
                <p:ph idx="1"/>
              </p:nvPr>
            </p:nvSpPr>
            <p:spPr>
              <a:xfrm>
                <a:off x="838200" y="1038224"/>
                <a:ext cx="10515600" cy="5558519"/>
              </a:xfrm>
              <a:blipFill>
                <a:blip r:embed="rId2"/>
                <a:stretch>
                  <a:fillRect l="-1043" t="-24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C0A493F-81B3-504A-F324-91D1EE2B1532}"/>
              </a:ext>
            </a:extLst>
          </p:cNvPr>
          <p:cNvSpPr>
            <a:spLocks noGrp="1"/>
          </p:cNvSpPr>
          <p:nvPr>
            <p:ph type="sldNum" sz="quarter" idx="12"/>
          </p:nvPr>
        </p:nvSpPr>
        <p:spPr/>
        <p:txBody>
          <a:bodyPr/>
          <a:lstStyle/>
          <a:p>
            <a:fld id="{695A8A13-9683-7F4F-B136-ECBAB7862F89}" type="slidenum">
              <a:rPr lang="en-US" smtClean="0"/>
              <a:t>13</a:t>
            </a:fld>
            <a:endParaRPr lang="en-US"/>
          </a:p>
        </p:txBody>
      </p:sp>
      <p:sp>
        <p:nvSpPr>
          <p:cNvPr id="5" name="Title 1">
            <a:extLst>
              <a:ext uri="{FF2B5EF4-FFF2-40B4-BE49-F238E27FC236}">
                <a16:creationId xmlns:a16="http://schemas.microsoft.com/office/drawing/2014/main" id="{E53066E7-5143-B3D0-85BB-B35CFC9543BF}"/>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Parameter Inference</a:t>
            </a:r>
          </a:p>
        </p:txBody>
      </p:sp>
    </p:spTree>
    <p:extLst>
      <p:ext uri="{BB962C8B-B14F-4D97-AF65-F5344CB8AC3E}">
        <p14:creationId xmlns:p14="http://schemas.microsoft.com/office/powerpoint/2010/main" val="13099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3297F4-F3A4-CE7A-0CAD-EF32D5B2A435}"/>
                  </a:ext>
                </a:extLst>
              </p:cNvPr>
              <p:cNvSpPr>
                <a:spLocks noGrp="1"/>
              </p:cNvSpPr>
              <p:nvPr>
                <p:ph idx="1"/>
              </p:nvPr>
            </p:nvSpPr>
            <p:spPr>
              <a:xfrm>
                <a:off x="203200" y="923924"/>
                <a:ext cx="11988800" cy="5387975"/>
              </a:xfrm>
            </p:spPr>
            <p:txBody>
              <a:bodyPr>
                <a:normAutofit/>
              </a:bodyPr>
              <a:lstStyle/>
              <a:p>
                <a:r>
                  <a:rPr lang="en-US" dirty="0"/>
                  <a:t>Minimizing an objective function (e.g., residual sum of squares) is equivalent</a:t>
                </a:r>
                <a:r>
                  <a:rPr lang="en-US" baseline="30000" dirty="0"/>
                  <a:t>1 </a:t>
                </a:r>
                <a:r>
                  <a:rPr lang="en-US" dirty="0"/>
                  <a:t>to maximizing the </a:t>
                </a:r>
                <a:r>
                  <a:rPr lang="en-US" i="1" dirty="0"/>
                  <a:t>likelihood </a:t>
                </a:r>
                <a:r>
                  <a:rPr lang="en-US" dirty="0"/>
                  <a:t>(or minimizing the negative log-likelihood)</a:t>
                </a:r>
                <a:endParaRPr lang="en-US" i="1" baseline="30000" dirty="0"/>
              </a:p>
              <a:p>
                <a:pPr lvl="1"/>
                <a:r>
                  <a:rPr lang="en-US" dirty="0"/>
                  <a:t>Assume Gaussian, </a:t>
                </a:r>
                <a:r>
                  <a:rPr lang="en-US" dirty="0" err="1"/>
                  <a:t>iid</a:t>
                </a:r>
                <a:r>
                  <a:rPr lang="en-US" dirty="0"/>
                  <a:t> errors: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1" i="1" smtClean="0">
                              <a:latin typeface="Cambria Math" panose="02040503050406030204" pitchFamily="18" charset="0"/>
                            </a:rPr>
                            <m:t>𝜽</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rad>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𝜽</m:t>
                                              </m:r>
                                            </m:e>
                                          </m:d>
                                        </m:e>
                                      </m:d>
                                    </m:e>
                                    <m:sup>
                                      <m:r>
                                        <a:rPr lang="en-US" b="0" i="1" smtClean="0">
                                          <a:latin typeface="Cambria Math" panose="02040503050406030204" pitchFamily="18" charset="0"/>
                                        </a:rPr>
                                        <m:t>2</m:t>
                                      </m:r>
                                    </m:sup>
                                  </m:sSup>
                                </m:e>
                              </m:nary>
                            </m:e>
                          </m:d>
                        </m:e>
                      </m:func>
                    </m:oMath>
                  </m:oMathPara>
                </a14:m>
                <a:endParaRPr lang="en-US" i="1" dirty="0"/>
              </a:p>
              <a:p>
                <a:endParaRPr lang="en-US" dirty="0"/>
              </a:p>
              <a:p>
                <a:r>
                  <a:rPr lang="en-US" dirty="0"/>
                  <a:t>If our measurement errors are </a:t>
                </a:r>
                <a:r>
                  <a:rPr lang="en-US" i="1" dirty="0"/>
                  <a:t>not</a:t>
                </a:r>
                <a:r>
                  <a:rPr lang="en-US" dirty="0"/>
                  <a:t> the same for each data source, then</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e>
                          <m:r>
                            <a:rPr lang="en-US" b="1" i="1">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𝜋</m:t>
                                      </m:r>
                                    </m:e>
                                  </m:d>
                                </m:e>
                                <m:sup>
                                  <m:r>
                                    <a:rPr lang="en-US" b="0" i="1" smtClean="0">
                                      <a:latin typeface="Cambria Math" panose="02040503050406030204" pitchFamily="18" charset="0"/>
                                    </a:rPr>
                                    <m:t>𝑁</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det</m:t>
                                  </m:r>
                                </m:fName>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Σ</m:t>
                                      </m:r>
                                    </m:e>
                                  </m:d>
                                </m:e>
                              </m:func>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i="1">
                                          <a:latin typeface="Cambria Math" panose="02040503050406030204" pitchFamily="18" charset="0"/>
                                        </a:rPr>
                                      </m:ctrlPr>
                                    </m:dPr>
                                    <m:e>
                                      <m:r>
                                        <a:rPr lang="en-US" b="1" i="1" smtClean="0">
                                          <a:latin typeface="Cambria Math" panose="02040503050406030204" pitchFamily="18" charset="0"/>
                                        </a:rPr>
                                        <m:t>𝒚</m:t>
                                      </m: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r>
                                            <a:rPr lang="en-US" b="1" i="1">
                                              <a:latin typeface="Cambria Math" panose="02040503050406030204" pitchFamily="18" charset="0"/>
                                            </a:rPr>
                                            <m:t>𝜽</m:t>
                                          </m:r>
                                        </m:e>
                                      </m:d>
                                    </m:e>
                                  </m:d>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r>
                                    <a:rPr lang="en-US" b="1" i="1" smtClean="0">
                                      <a:latin typeface="Cambria Math" panose="02040503050406030204" pitchFamily="18" charset="0"/>
                                    </a:rPr>
                                    <m:t>𝒚</m:t>
                                  </m: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r>
                                        <a:rPr lang="en-US" b="1" i="1">
                                          <a:latin typeface="Cambria Math" panose="02040503050406030204" pitchFamily="18" charset="0"/>
                                        </a:rPr>
                                        <m:t>𝜽</m:t>
                                      </m:r>
                                    </m:e>
                                  </m:d>
                                </m:e>
                              </m:d>
                            </m:e>
                          </m:d>
                        </m:e>
                      </m:func>
                    </m:oMath>
                  </m:oMathPara>
                </a14:m>
                <a:endParaRPr lang="en-US" i="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83297F4-F3A4-CE7A-0CAD-EF32D5B2A435}"/>
                  </a:ext>
                </a:extLst>
              </p:cNvPr>
              <p:cNvSpPr>
                <a:spLocks noGrp="1" noRot="1" noChangeAspect="1" noMove="1" noResize="1" noEditPoints="1" noAdjustHandles="1" noChangeArrowheads="1" noChangeShapeType="1" noTextEdit="1"/>
              </p:cNvSpPr>
              <p:nvPr>
                <p:ph idx="1"/>
              </p:nvPr>
            </p:nvSpPr>
            <p:spPr>
              <a:xfrm>
                <a:off x="203200" y="923924"/>
                <a:ext cx="11988800" cy="5387975"/>
              </a:xfrm>
              <a:blipFill>
                <a:blip r:embed="rId2"/>
                <a:stretch>
                  <a:fillRect l="-915" t="-1925" r="-1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C0A493F-81B3-504A-F324-91D1EE2B1532}"/>
              </a:ext>
            </a:extLst>
          </p:cNvPr>
          <p:cNvSpPr>
            <a:spLocks noGrp="1"/>
          </p:cNvSpPr>
          <p:nvPr>
            <p:ph type="sldNum" sz="quarter" idx="12"/>
          </p:nvPr>
        </p:nvSpPr>
        <p:spPr/>
        <p:txBody>
          <a:bodyPr/>
          <a:lstStyle/>
          <a:p>
            <a:fld id="{695A8A13-9683-7F4F-B136-ECBAB7862F89}" type="slidenum">
              <a:rPr lang="en-US" smtClean="0"/>
              <a:t>14</a:t>
            </a:fld>
            <a:endParaRPr lang="en-US"/>
          </a:p>
        </p:txBody>
      </p:sp>
      <p:sp>
        <p:nvSpPr>
          <p:cNvPr id="5" name="Title 1">
            <a:extLst>
              <a:ext uri="{FF2B5EF4-FFF2-40B4-BE49-F238E27FC236}">
                <a16:creationId xmlns:a16="http://schemas.microsoft.com/office/drawing/2014/main" id="{E53066E7-5143-B3D0-85BB-B35CFC9543BF}"/>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Parameter Inference</a:t>
            </a:r>
          </a:p>
        </p:txBody>
      </p:sp>
      <p:sp>
        <p:nvSpPr>
          <p:cNvPr id="6" name="TextBox 5">
            <a:extLst>
              <a:ext uri="{FF2B5EF4-FFF2-40B4-BE49-F238E27FC236}">
                <a16:creationId xmlns:a16="http://schemas.microsoft.com/office/drawing/2014/main" id="{FCE0EE03-4150-805A-78A9-B0F160107597}"/>
              </a:ext>
            </a:extLst>
          </p:cNvPr>
          <p:cNvSpPr txBox="1"/>
          <p:nvPr/>
        </p:nvSpPr>
        <p:spPr>
          <a:xfrm>
            <a:off x="-267045" y="6352143"/>
            <a:ext cx="6307494" cy="369332"/>
          </a:xfrm>
          <a:prstGeom prst="rect">
            <a:avLst/>
          </a:prstGeom>
          <a:noFill/>
        </p:spPr>
        <p:txBody>
          <a:bodyPr wrap="square">
            <a:spAutoFit/>
          </a:bodyPr>
          <a:lstStyle/>
          <a:p>
            <a:pPr marL="457200" lvl="1" indent="0">
              <a:buNone/>
            </a:pPr>
            <a:r>
              <a:rPr lang="en-US" dirty="0"/>
              <a:t>(we will assume the former error model throughout)</a:t>
            </a:r>
          </a:p>
        </p:txBody>
      </p:sp>
    </p:spTree>
    <p:extLst>
      <p:ext uri="{BB962C8B-B14F-4D97-AF65-F5344CB8AC3E}">
        <p14:creationId xmlns:p14="http://schemas.microsoft.com/office/powerpoint/2010/main" val="166427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76D800-1297-E06A-8D63-089D516577F1}"/>
                  </a:ext>
                </a:extLst>
              </p:cNvPr>
              <p:cNvSpPr>
                <a:spLocks noGrp="1"/>
              </p:cNvSpPr>
              <p:nvPr>
                <p:ph idx="1"/>
              </p:nvPr>
            </p:nvSpPr>
            <p:spPr>
              <a:xfrm>
                <a:off x="838200" y="1042988"/>
                <a:ext cx="10515600" cy="5133975"/>
              </a:xfrm>
            </p:spPr>
            <p:txBody>
              <a:bodyPr/>
              <a:lstStyle/>
              <a:p>
                <a:r>
                  <a:rPr lang="en-US" b="1" dirty="0"/>
                  <a:t>Algebraic Model </a:t>
                </a:r>
                <a:r>
                  <a:rPr lang="en-US" dirty="0"/>
                  <a:t>– Pressure-diameter function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𝛽</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𝛾</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𝑟𝑒𝑓</m:t>
                                          </m:r>
                                        </m:sub>
                                      </m:sSub>
                                    </m:den>
                                  </m:f>
                                  <m:r>
                                    <a:rPr lang="en-US" b="0" i="1" smtClean="0">
                                      <a:latin typeface="Cambria Math" panose="02040503050406030204" pitchFamily="18" charset="0"/>
                                    </a:rPr>
                                    <m:t>−1</m:t>
                                  </m:r>
                                </m:e>
                              </m:d>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oMath>
                  </m:oMathPara>
                </a14:m>
                <a:endParaRPr lang="en-US" b="0" dirty="0"/>
              </a:p>
              <a:p>
                <a:endParaRPr lang="en-US" dirty="0"/>
              </a:p>
            </p:txBody>
          </p:sp>
        </mc:Choice>
        <mc:Fallback xmlns="">
          <p:sp>
            <p:nvSpPr>
              <p:cNvPr id="3" name="Content Placeholder 2">
                <a:extLst>
                  <a:ext uri="{FF2B5EF4-FFF2-40B4-BE49-F238E27FC236}">
                    <a16:creationId xmlns:a16="http://schemas.microsoft.com/office/drawing/2014/main" id="{6376D800-1297-E06A-8D63-089D516577F1}"/>
                  </a:ext>
                </a:extLst>
              </p:cNvPr>
              <p:cNvSpPr>
                <a:spLocks noGrp="1" noRot="1" noChangeAspect="1" noMove="1" noResize="1" noEditPoints="1" noAdjustHandles="1" noChangeArrowheads="1" noChangeShapeType="1" noTextEdit="1"/>
              </p:cNvSpPr>
              <p:nvPr>
                <p:ph idx="1"/>
              </p:nvPr>
            </p:nvSpPr>
            <p:spPr>
              <a:xfrm>
                <a:off x="838200" y="1042988"/>
                <a:ext cx="10515600" cy="5133975"/>
              </a:xfrm>
              <a:blipFill>
                <a:blip r:embed="rId2"/>
                <a:stretch>
                  <a:fillRect l="-1043" t="-1900"/>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67E16DA1-21CA-8404-04A0-6930920FA058}"/>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Example Models</a:t>
            </a:r>
          </a:p>
        </p:txBody>
      </p:sp>
      <p:pic>
        <p:nvPicPr>
          <p:cNvPr id="8" name="Picture 7" descr="A blue line graph with numbers&#10;&#10;Description automatically generated">
            <a:extLst>
              <a:ext uri="{FF2B5EF4-FFF2-40B4-BE49-F238E27FC236}">
                <a16:creationId xmlns:a16="http://schemas.microsoft.com/office/drawing/2014/main" id="{4BD5823F-B111-12DF-674A-1EB9353F2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00" y="3609975"/>
            <a:ext cx="5242074" cy="314013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7E8B6A-C285-8BD9-5AA6-B4970779D13F}"/>
                  </a:ext>
                </a:extLst>
              </p:cNvPr>
              <p:cNvSpPr txBox="1"/>
              <p:nvPr/>
            </p:nvSpPr>
            <p:spPr>
              <a:xfrm>
                <a:off x="148770" y="2503645"/>
                <a:ext cx="4479213" cy="1244828"/>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𝛽</m:t>
                    </m:r>
                  </m:oMath>
                </a14:m>
                <a:r>
                  <a:rPr lang="en-US" dirty="0"/>
                  <a:t>- stiffness</a:t>
                </a:r>
              </a:p>
              <a:p>
                <a14:m>
                  <m:oMath xmlns:m="http://schemas.openxmlformats.org/officeDocument/2006/math">
                    <m:r>
                      <a:rPr lang="en-US" b="0" i="1" smtClean="0">
                        <a:latin typeface="Cambria Math" panose="02040503050406030204" pitchFamily="18" charset="0"/>
                      </a:rPr>
                      <m:t>𝛾</m:t>
                    </m:r>
                  </m:oMath>
                </a14:m>
                <a:r>
                  <a:rPr lang="en-US" dirty="0"/>
                  <a:t>-inflection point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oMath>
                </a14:m>
                <a:r>
                  <a:rPr lang="en-US" dirty="0"/>
                  <a:t>- reference pressure at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𝑟𝑒𝑓</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𝑟𝑒𝑓</m:t>
                        </m:r>
                      </m:sub>
                    </m:sSub>
                  </m:oMath>
                </a14:m>
                <a:r>
                  <a:rPr lang="en-US" dirty="0"/>
                  <a:t>- reference diameter (assumed known)</a:t>
                </a:r>
              </a:p>
            </p:txBody>
          </p:sp>
        </mc:Choice>
        <mc:Fallback xmlns="">
          <p:sp>
            <p:nvSpPr>
              <p:cNvPr id="2" name="TextBox 1">
                <a:extLst>
                  <a:ext uri="{FF2B5EF4-FFF2-40B4-BE49-F238E27FC236}">
                    <a16:creationId xmlns:a16="http://schemas.microsoft.com/office/drawing/2014/main" id="{737E8B6A-C285-8BD9-5AA6-B4970779D13F}"/>
                  </a:ext>
                </a:extLst>
              </p:cNvPr>
              <p:cNvSpPr txBox="1">
                <a:spLocks noRot="1" noChangeAspect="1" noMove="1" noResize="1" noEditPoints="1" noAdjustHandles="1" noChangeArrowheads="1" noChangeShapeType="1" noTextEdit="1"/>
              </p:cNvSpPr>
              <p:nvPr/>
            </p:nvSpPr>
            <p:spPr>
              <a:xfrm>
                <a:off x="148770" y="2503645"/>
                <a:ext cx="4479213" cy="1244828"/>
              </a:xfrm>
              <a:prstGeom prst="rect">
                <a:avLst/>
              </a:prstGeom>
              <a:blipFill>
                <a:blip r:embed="rId4"/>
                <a:stretch>
                  <a:fillRect l="-408" t="-2941" b="-5392"/>
                </a:stretch>
              </a:blipFill>
            </p:spPr>
            <p:txBody>
              <a:bodyPr/>
              <a:lstStyle/>
              <a:p>
                <a:r>
                  <a:rPr lang="en-US">
                    <a:noFill/>
                  </a:rPr>
                  <a:t> </a:t>
                </a:r>
              </a:p>
            </p:txBody>
          </p:sp>
        </mc:Fallback>
      </mc:AlternateContent>
    </p:spTree>
    <p:extLst>
      <p:ext uri="{BB962C8B-B14F-4D97-AF65-F5344CB8AC3E}">
        <p14:creationId xmlns:p14="http://schemas.microsoft.com/office/powerpoint/2010/main" val="130011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76D800-1297-E06A-8D63-089D516577F1}"/>
                  </a:ext>
                </a:extLst>
              </p:cNvPr>
              <p:cNvSpPr>
                <a:spLocks noGrp="1"/>
              </p:cNvSpPr>
              <p:nvPr>
                <p:ph idx="1"/>
              </p:nvPr>
            </p:nvSpPr>
            <p:spPr>
              <a:xfrm>
                <a:off x="838200" y="1014413"/>
                <a:ext cx="10515600" cy="5162550"/>
              </a:xfrm>
            </p:spPr>
            <p:txBody>
              <a:bodyPr/>
              <a:lstStyle/>
              <a:p>
                <a:r>
                  <a:rPr lang="en-US" b="1" dirty="0"/>
                  <a:t>Single ODE model </a:t>
                </a:r>
                <a:r>
                  <a:rPr lang="en-US" dirty="0"/>
                  <a:t>– Logistic Growth</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𝑟𝑥</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𝐾</m:t>
                              </m:r>
                            </m:den>
                          </m:f>
                        </m:e>
                      </m:d>
                    </m:oMath>
                  </m:oMathPara>
                </a14:m>
                <a:endParaRPr lang="en-US" b="0" dirty="0"/>
              </a:p>
              <a:p>
                <a:endParaRPr lang="en-US" dirty="0"/>
              </a:p>
            </p:txBody>
          </p:sp>
        </mc:Choice>
        <mc:Fallback xmlns="">
          <p:sp>
            <p:nvSpPr>
              <p:cNvPr id="3" name="Content Placeholder 2">
                <a:extLst>
                  <a:ext uri="{FF2B5EF4-FFF2-40B4-BE49-F238E27FC236}">
                    <a16:creationId xmlns:a16="http://schemas.microsoft.com/office/drawing/2014/main" id="{6376D800-1297-E06A-8D63-089D516577F1}"/>
                  </a:ext>
                </a:extLst>
              </p:cNvPr>
              <p:cNvSpPr>
                <a:spLocks noGrp="1" noRot="1" noChangeAspect="1" noMove="1" noResize="1" noEditPoints="1" noAdjustHandles="1" noChangeArrowheads="1" noChangeShapeType="1" noTextEdit="1"/>
              </p:cNvSpPr>
              <p:nvPr>
                <p:ph idx="1"/>
              </p:nvPr>
            </p:nvSpPr>
            <p:spPr>
              <a:xfrm>
                <a:off x="838200" y="1014413"/>
                <a:ext cx="10515600" cy="5162550"/>
              </a:xfrm>
              <a:blipFill>
                <a:blip r:embed="rId2"/>
                <a:stretch>
                  <a:fillRect l="-1043" t="-1889"/>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67E16DA1-21CA-8404-04A0-6930920FA058}"/>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Example Models</a:t>
            </a:r>
          </a:p>
        </p:txBody>
      </p:sp>
      <p:pic>
        <p:nvPicPr>
          <p:cNvPr id="4" name="Picture 3" descr="A graph with a blue line&#10;&#10;Description automatically generated">
            <a:extLst>
              <a:ext uri="{FF2B5EF4-FFF2-40B4-BE49-F238E27FC236}">
                <a16:creationId xmlns:a16="http://schemas.microsoft.com/office/drawing/2014/main" id="{B1A5F625-0306-CA76-ED37-FB543673A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40" y="3290334"/>
            <a:ext cx="4394520" cy="329589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6A227A-8BB9-4824-2676-8B97BBBC9D8E}"/>
                  </a:ext>
                </a:extLst>
              </p:cNvPr>
              <p:cNvSpPr txBox="1"/>
              <p:nvPr/>
            </p:nvSpPr>
            <p:spPr>
              <a:xfrm>
                <a:off x="130108" y="2475654"/>
                <a:ext cx="4479213" cy="646331"/>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𝑟</m:t>
                    </m:r>
                  </m:oMath>
                </a14:m>
                <a:r>
                  <a:rPr lang="en-US" dirty="0"/>
                  <a:t>- growth rate</a:t>
                </a:r>
              </a:p>
              <a:p>
                <a14:m>
                  <m:oMath xmlns:m="http://schemas.openxmlformats.org/officeDocument/2006/math">
                    <m:r>
                      <a:rPr lang="en-US" b="0" i="1" smtClean="0">
                        <a:latin typeface="Cambria Math" panose="02040503050406030204" pitchFamily="18" charset="0"/>
                      </a:rPr>
                      <m:t>𝐾</m:t>
                    </m:r>
                  </m:oMath>
                </a14:m>
                <a:r>
                  <a:rPr lang="en-US" dirty="0"/>
                  <a:t>- carrying capacity point</a:t>
                </a:r>
              </a:p>
            </p:txBody>
          </p:sp>
        </mc:Choice>
        <mc:Fallback xmlns="">
          <p:sp>
            <p:nvSpPr>
              <p:cNvPr id="2" name="TextBox 1">
                <a:extLst>
                  <a:ext uri="{FF2B5EF4-FFF2-40B4-BE49-F238E27FC236}">
                    <a16:creationId xmlns:a16="http://schemas.microsoft.com/office/drawing/2014/main" id="{396A227A-8BB9-4824-2676-8B97BBBC9D8E}"/>
                  </a:ext>
                </a:extLst>
              </p:cNvPr>
              <p:cNvSpPr txBox="1">
                <a:spLocks noRot="1" noChangeAspect="1" noMove="1" noResize="1" noEditPoints="1" noAdjustHandles="1" noChangeArrowheads="1" noChangeShapeType="1" noTextEdit="1"/>
              </p:cNvSpPr>
              <p:nvPr/>
            </p:nvSpPr>
            <p:spPr>
              <a:xfrm>
                <a:off x="130108" y="2475654"/>
                <a:ext cx="4479213" cy="646331"/>
              </a:xfrm>
              <a:prstGeom prst="rect">
                <a:avLst/>
              </a:prstGeom>
              <a:blipFill>
                <a:blip r:embed="rId4"/>
                <a:stretch>
                  <a:fillRect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14880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of different colored lines&#10;&#10;Description automatically generated">
            <a:extLst>
              <a:ext uri="{FF2B5EF4-FFF2-40B4-BE49-F238E27FC236}">
                <a16:creationId xmlns:a16="http://schemas.microsoft.com/office/drawing/2014/main" id="{5D9AA1AC-CDDB-335D-F714-200A57460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851" y="2324101"/>
            <a:ext cx="5543929" cy="3282758"/>
          </a:xfrm>
          <a:prstGeom prst="rect">
            <a:avLst/>
          </a:prstGeom>
        </p:spPr>
      </p:pic>
      <p:sp>
        <p:nvSpPr>
          <p:cNvPr id="3" name="Content Placeholder 2">
            <a:extLst>
              <a:ext uri="{FF2B5EF4-FFF2-40B4-BE49-F238E27FC236}">
                <a16:creationId xmlns:a16="http://schemas.microsoft.com/office/drawing/2014/main" id="{6376D800-1297-E06A-8D63-089D516577F1}"/>
              </a:ext>
            </a:extLst>
          </p:cNvPr>
          <p:cNvSpPr>
            <a:spLocks noGrp="1"/>
          </p:cNvSpPr>
          <p:nvPr>
            <p:ph idx="1"/>
          </p:nvPr>
        </p:nvSpPr>
        <p:spPr>
          <a:xfrm>
            <a:off x="399789" y="1838325"/>
            <a:ext cx="10515600" cy="5019675"/>
          </a:xfrm>
        </p:spPr>
        <p:txBody>
          <a:bodyPr/>
          <a:lstStyle/>
          <a:p>
            <a:r>
              <a:rPr lang="en-US" b="1" dirty="0"/>
              <a:t>System of ODEs </a:t>
            </a:r>
            <a:r>
              <a:rPr lang="en-US" dirty="0"/>
              <a:t>– Epidemic Model</a:t>
            </a:r>
          </a:p>
          <a:p>
            <a:pPr marL="0" indent="0">
              <a:buNone/>
            </a:pPr>
            <a:endParaRPr lang="en-US" b="0" dirty="0"/>
          </a:p>
        </p:txBody>
      </p:sp>
      <p:sp>
        <p:nvSpPr>
          <p:cNvPr id="6" name="Title 1">
            <a:extLst>
              <a:ext uri="{FF2B5EF4-FFF2-40B4-BE49-F238E27FC236}">
                <a16:creationId xmlns:a16="http://schemas.microsoft.com/office/drawing/2014/main" id="{67E16DA1-21CA-8404-04A0-6930920FA058}"/>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Example Models</a:t>
            </a:r>
          </a:p>
        </p:txBody>
      </p:sp>
      <p:grpSp>
        <p:nvGrpSpPr>
          <p:cNvPr id="12" name="Group 11">
            <a:extLst>
              <a:ext uri="{FF2B5EF4-FFF2-40B4-BE49-F238E27FC236}">
                <a16:creationId xmlns:a16="http://schemas.microsoft.com/office/drawing/2014/main" id="{31E5614C-D951-20D9-D058-9A74A2DBBD1D}"/>
              </a:ext>
            </a:extLst>
          </p:cNvPr>
          <p:cNvGrpSpPr/>
          <p:nvPr/>
        </p:nvGrpSpPr>
        <p:grpSpPr>
          <a:xfrm>
            <a:off x="-1164102" y="2698368"/>
            <a:ext cx="5401012" cy="2755739"/>
            <a:chOff x="-487696" y="1708812"/>
            <a:chExt cx="5401012" cy="2755739"/>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7BBDDD-785C-B74F-FC15-59F53F03051E}"/>
                    </a:ext>
                  </a:extLst>
                </p:cNvPr>
                <p:cNvSpPr txBox="1"/>
                <p:nvPr/>
              </p:nvSpPr>
              <p:spPr>
                <a:xfrm>
                  <a:off x="-43196" y="1708812"/>
                  <a:ext cx="4845050" cy="6183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r>
                              <a:rPr lang="en-US" b="0" i="1" smtClean="0">
                                <a:latin typeface="Cambria Math" panose="02040503050406030204" pitchFamily="18" charset="0"/>
                              </a:rPr>
                              <m:t>𝑆𝐼</m:t>
                            </m:r>
                          </m:num>
                          <m:den>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𝑆</m:t>
                        </m:r>
                      </m:oMath>
                    </m:oMathPara>
                  </a14:m>
                  <a:endParaRPr lang="en-US" b="0" dirty="0"/>
                </a:p>
              </p:txBody>
            </p:sp>
          </mc:Choice>
          <mc:Fallback xmlns="">
            <p:sp>
              <p:nvSpPr>
                <p:cNvPr id="5" name="TextBox 4">
                  <a:extLst>
                    <a:ext uri="{FF2B5EF4-FFF2-40B4-BE49-F238E27FC236}">
                      <a16:creationId xmlns:a16="http://schemas.microsoft.com/office/drawing/2014/main" id="{DA7BBDDD-785C-B74F-FC15-59F53F03051E}"/>
                    </a:ext>
                  </a:extLst>
                </p:cNvPr>
                <p:cNvSpPr txBox="1">
                  <a:spLocks noRot="1" noChangeAspect="1" noMove="1" noResize="1" noEditPoints="1" noAdjustHandles="1" noChangeArrowheads="1" noChangeShapeType="1" noTextEdit="1"/>
                </p:cNvSpPr>
                <p:nvPr/>
              </p:nvSpPr>
              <p:spPr>
                <a:xfrm>
                  <a:off x="-43196" y="1708812"/>
                  <a:ext cx="4845050" cy="6183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64283D-DE9F-B627-6B36-F925EBF1C685}"/>
                    </a:ext>
                  </a:extLst>
                </p:cNvPr>
                <p:cNvSpPr txBox="1"/>
                <p:nvPr/>
              </p:nvSpPr>
              <p:spPr>
                <a:xfrm>
                  <a:off x="68266" y="2435208"/>
                  <a:ext cx="4845050" cy="6183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𝑑𝐸</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r>
                              <a:rPr lang="en-US" b="0" i="1" smtClean="0">
                                <a:latin typeface="Cambria Math" panose="02040503050406030204" pitchFamily="18" charset="0"/>
                              </a:rPr>
                              <m:t>𝑆𝐼</m:t>
                            </m:r>
                          </m:num>
                          <m:den>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𝐸</m:t>
                        </m:r>
                      </m:oMath>
                    </m:oMathPara>
                  </a14:m>
                  <a:endParaRPr lang="en-US" b="0" dirty="0"/>
                </a:p>
              </p:txBody>
            </p:sp>
          </mc:Choice>
          <mc:Fallback xmlns="">
            <p:sp>
              <p:nvSpPr>
                <p:cNvPr id="7" name="TextBox 6">
                  <a:extLst>
                    <a:ext uri="{FF2B5EF4-FFF2-40B4-BE49-F238E27FC236}">
                      <a16:creationId xmlns:a16="http://schemas.microsoft.com/office/drawing/2014/main" id="{9D64283D-DE9F-B627-6B36-F925EBF1C685}"/>
                    </a:ext>
                  </a:extLst>
                </p:cNvPr>
                <p:cNvSpPr txBox="1">
                  <a:spLocks noRot="1" noChangeAspect="1" noMove="1" noResize="1" noEditPoints="1" noAdjustHandles="1" noChangeArrowheads="1" noChangeShapeType="1" noTextEdit="1"/>
                </p:cNvSpPr>
                <p:nvPr/>
              </p:nvSpPr>
              <p:spPr>
                <a:xfrm>
                  <a:off x="68266" y="2435208"/>
                  <a:ext cx="4845050" cy="6183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BCE3F3-DDC4-2253-F5E7-1DB004675F5F}"/>
                    </a:ext>
                  </a:extLst>
                </p:cNvPr>
                <p:cNvSpPr txBox="1"/>
                <p:nvPr/>
              </p:nvSpPr>
              <p:spPr>
                <a:xfrm>
                  <a:off x="-43196" y="3119844"/>
                  <a:ext cx="4845050" cy="6183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solidFill>
                                  <a:srgbClr val="ECAD13"/>
                                </a:solidFill>
                                <a:latin typeface="Cambria Math" panose="02040503050406030204" pitchFamily="18" charset="0"/>
                              </a:rPr>
                            </m:ctrlPr>
                          </m:fPr>
                          <m:num>
                            <m:r>
                              <a:rPr lang="en-US" b="0" i="1" smtClean="0">
                                <a:solidFill>
                                  <a:srgbClr val="ECAD13"/>
                                </a:solidFill>
                                <a:latin typeface="Cambria Math" panose="02040503050406030204" pitchFamily="18" charset="0"/>
                              </a:rPr>
                              <m:t>𝑑𝐼</m:t>
                            </m:r>
                          </m:num>
                          <m:den>
                            <m:r>
                              <a:rPr lang="en-US" b="0" i="1" smtClean="0">
                                <a:solidFill>
                                  <a:srgbClr val="ECAD13"/>
                                </a:solidFill>
                                <a:latin typeface="Cambria Math" panose="02040503050406030204" pitchFamily="18" charset="0"/>
                              </a:rPr>
                              <m:t>𝑑𝑡</m:t>
                            </m:r>
                          </m:den>
                        </m:f>
                        <m:r>
                          <a:rPr lang="en-US" b="0" i="1" smtClean="0">
                            <a:solidFill>
                              <a:srgbClr val="ECAD13"/>
                            </a:solidFill>
                            <a:latin typeface="Cambria Math" panose="02040503050406030204" pitchFamily="18" charset="0"/>
                          </a:rPr>
                          <m:t>=</m:t>
                        </m:r>
                        <m:r>
                          <a:rPr lang="en-US" b="0" i="1" smtClean="0">
                            <a:solidFill>
                              <a:srgbClr val="ECAD13"/>
                            </a:solidFill>
                            <a:latin typeface="Cambria Math" panose="02040503050406030204" pitchFamily="18" charset="0"/>
                          </a:rPr>
                          <m:t>𝛿</m:t>
                        </m:r>
                        <m:d>
                          <m:dPr>
                            <m:ctrlPr>
                              <a:rPr lang="en-US" b="0" i="1" smtClean="0">
                                <a:solidFill>
                                  <a:srgbClr val="ECAD13"/>
                                </a:solidFill>
                                <a:latin typeface="Cambria Math" panose="02040503050406030204" pitchFamily="18" charset="0"/>
                              </a:rPr>
                            </m:ctrlPr>
                          </m:dPr>
                          <m:e>
                            <m:r>
                              <a:rPr lang="en-US" b="0" i="1" smtClean="0">
                                <a:solidFill>
                                  <a:srgbClr val="ECAD13"/>
                                </a:solidFill>
                                <a:latin typeface="Cambria Math" panose="02040503050406030204" pitchFamily="18" charset="0"/>
                              </a:rPr>
                              <m:t>𝑡</m:t>
                            </m:r>
                          </m:e>
                        </m:d>
                        <m:r>
                          <a:rPr lang="en-US" b="0" i="1" smtClean="0">
                            <a:solidFill>
                              <a:srgbClr val="ECAD13"/>
                            </a:solidFill>
                            <a:latin typeface="Cambria Math" panose="02040503050406030204" pitchFamily="18" charset="0"/>
                          </a:rPr>
                          <m:t>𝐸</m:t>
                        </m:r>
                        <m:r>
                          <a:rPr lang="en-US" b="0" i="1" smtClean="0">
                            <a:solidFill>
                              <a:srgbClr val="ECAD13"/>
                            </a:solidFill>
                            <a:latin typeface="Cambria Math" panose="02040503050406030204" pitchFamily="18" charset="0"/>
                          </a:rPr>
                          <m:t> −</m:t>
                        </m:r>
                        <m:r>
                          <a:rPr lang="en-US" b="0" i="1" smtClean="0">
                            <a:solidFill>
                              <a:srgbClr val="ECAD13"/>
                            </a:solidFill>
                            <a:latin typeface="Cambria Math" panose="02040503050406030204" pitchFamily="18" charset="0"/>
                          </a:rPr>
                          <m:t>𝛾</m:t>
                        </m:r>
                        <m:r>
                          <a:rPr lang="en-US" b="0" i="1" smtClean="0">
                            <a:solidFill>
                              <a:srgbClr val="ECAD13"/>
                            </a:solidFill>
                            <a:latin typeface="Cambria Math" panose="02040503050406030204" pitchFamily="18" charset="0"/>
                          </a:rPr>
                          <m:t>𝐼</m:t>
                        </m:r>
                        <m:r>
                          <a:rPr lang="en-US" b="0" i="1" smtClean="0">
                            <a:solidFill>
                              <a:srgbClr val="ECAD13"/>
                            </a:solidFill>
                            <a:latin typeface="Cambria Math" panose="02040503050406030204" pitchFamily="18" charset="0"/>
                          </a:rPr>
                          <m:t> −</m:t>
                        </m:r>
                        <m:r>
                          <a:rPr lang="en-US" b="0" i="1" smtClean="0">
                            <a:solidFill>
                              <a:srgbClr val="ECAD13"/>
                            </a:solidFill>
                            <a:latin typeface="Cambria Math" panose="02040503050406030204" pitchFamily="18" charset="0"/>
                          </a:rPr>
                          <m:t>𝜇</m:t>
                        </m:r>
                        <m:r>
                          <a:rPr lang="en-US" b="0" i="1" smtClean="0">
                            <a:solidFill>
                              <a:srgbClr val="ECAD13"/>
                            </a:solidFill>
                            <a:latin typeface="Cambria Math" panose="02040503050406030204" pitchFamily="18" charset="0"/>
                          </a:rPr>
                          <m:t>𝐼</m:t>
                        </m:r>
                      </m:oMath>
                    </m:oMathPara>
                  </a14:m>
                  <a:endParaRPr lang="en-US" b="0" dirty="0">
                    <a:solidFill>
                      <a:srgbClr val="ECAD13"/>
                    </a:solidFill>
                  </a:endParaRPr>
                </a:p>
              </p:txBody>
            </p:sp>
          </mc:Choice>
          <mc:Fallback xmlns="">
            <p:sp>
              <p:nvSpPr>
                <p:cNvPr id="8" name="TextBox 7">
                  <a:extLst>
                    <a:ext uri="{FF2B5EF4-FFF2-40B4-BE49-F238E27FC236}">
                      <a16:creationId xmlns:a16="http://schemas.microsoft.com/office/drawing/2014/main" id="{93BCE3F3-DDC4-2253-F5E7-1DB004675F5F}"/>
                    </a:ext>
                  </a:extLst>
                </p:cNvPr>
                <p:cNvSpPr txBox="1">
                  <a:spLocks noRot="1" noChangeAspect="1" noMove="1" noResize="1" noEditPoints="1" noAdjustHandles="1" noChangeArrowheads="1" noChangeShapeType="1" noTextEdit="1"/>
                </p:cNvSpPr>
                <p:nvPr/>
              </p:nvSpPr>
              <p:spPr>
                <a:xfrm>
                  <a:off x="-43196" y="3119844"/>
                  <a:ext cx="4845050" cy="6183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5DB014-F9C3-1C09-4A84-E63392CC81D5}"/>
                    </a:ext>
                  </a:extLst>
                </p:cNvPr>
                <p:cNvSpPr txBox="1"/>
                <p:nvPr/>
              </p:nvSpPr>
              <p:spPr>
                <a:xfrm>
                  <a:off x="-487696" y="3846240"/>
                  <a:ext cx="4845050" cy="6183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𝑑𝑅</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𝑅</m:t>
                        </m:r>
                      </m:oMath>
                    </m:oMathPara>
                  </a14:m>
                  <a:endParaRPr lang="en-US" b="0" dirty="0"/>
                </a:p>
              </p:txBody>
            </p:sp>
          </mc:Choice>
          <mc:Fallback xmlns="">
            <p:sp>
              <p:nvSpPr>
                <p:cNvPr id="9" name="TextBox 8">
                  <a:extLst>
                    <a:ext uri="{FF2B5EF4-FFF2-40B4-BE49-F238E27FC236}">
                      <a16:creationId xmlns:a16="http://schemas.microsoft.com/office/drawing/2014/main" id="{1A5DB014-F9C3-1C09-4A84-E63392CC81D5}"/>
                    </a:ext>
                  </a:extLst>
                </p:cNvPr>
                <p:cNvSpPr txBox="1">
                  <a:spLocks noRot="1" noChangeAspect="1" noMove="1" noResize="1" noEditPoints="1" noAdjustHandles="1" noChangeArrowheads="1" noChangeShapeType="1" noTextEdit="1"/>
                </p:cNvSpPr>
                <p:nvPr/>
              </p:nvSpPr>
              <p:spPr>
                <a:xfrm>
                  <a:off x="-487696" y="3846240"/>
                  <a:ext cx="4845050" cy="618311"/>
                </a:xfrm>
                <a:prstGeom prst="rect">
                  <a:avLst/>
                </a:prstGeom>
                <a:blipFill>
                  <a:blip r:embed="rId6"/>
                  <a:stretch>
                    <a:fillRect/>
                  </a:stretch>
                </a:blipFill>
              </p:spPr>
              <p:txBody>
                <a:bodyPr/>
                <a:lstStyle/>
                <a:p>
                  <a:r>
                    <a:rPr lang="en-US">
                      <a:noFill/>
                    </a:rPr>
                    <a:t> </a:t>
                  </a:r>
                </a:p>
              </p:txBody>
            </p:sp>
          </mc:Fallback>
        </mc:AlternateContent>
      </p:grpSp>
      <p:sp>
        <p:nvSpPr>
          <p:cNvPr id="14" name="Rectangle: Rounded Corners 13">
            <a:extLst>
              <a:ext uri="{FF2B5EF4-FFF2-40B4-BE49-F238E27FC236}">
                <a16:creationId xmlns:a16="http://schemas.microsoft.com/office/drawing/2014/main" id="{31AC8D6E-ED5F-6996-C7AA-5B138368836B}"/>
              </a:ext>
            </a:extLst>
          </p:cNvPr>
          <p:cNvSpPr/>
          <p:nvPr/>
        </p:nvSpPr>
        <p:spPr>
          <a:xfrm>
            <a:off x="5007719" y="281475"/>
            <a:ext cx="1027491" cy="1027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t>
            </a:r>
          </a:p>
        </p:txBody>
      </p:sp>
      <p:sp>
        <p:nvSpPr>
          <p:cNvPr id="15" name="Rectangle: Rounded Corners 14">
            <a:extLst>
              <a:ext uri="{FF2B5EF4-FFF2-40B4-BE49-F238E27FC236}">
                <a16:creationId xmlns:a16="http://schemas.microsoft.com/office/drawing/2014/main" id="{C270A04F-A09A-2AE1-06C1-B7DC03DC92FC}"/>
              </a:ext>
            </a:extLst>
          </p:cNvPr>
          <p:cNvSpPr/>
          <p:nvPr/>
        </p:nvSpPr>
        <p:spPr>
          <a:xfrm>
            <a:off x="8603669" y="281475"/>
            <a:ext cx="1027491" cy="1027491"/>
          </a:xfrm>
          <a:prstGeom prst="roundRect">
            <a:avLst/>
          </a:prstGeom>
          <a:solidFill>
            <a:srgbClr val="ECAD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a:t>
            </a:r>
          </a:p>
        </p:txBody>
      </p:sp>
      <p:sp>
        <p:nvSpPr>
          <p:cNvPr id="16" name="Rectangle: Rounded Corners 15">
            <a:extLst>
              <a:ext uri="{FF2B5EF4-FFF2-40B4-BE49-F238E27FC236}">
                <a16:creationId xmlns:a16="http://schemas.microsoft.com/office/drawing/2014/main" id="{B28BD20C-0789-0171-7DF8-93ACB5816130}"/>
              </a:ext>
            </a:extLst>
          </p:cNvPr>
          <p:cNvSpPr/>
          <p:nvPr/>
        </p:nvSpPr>
        <p:spPr>
          <a:xfrm>
            <a:off x="10401643" y="281475"/>
            <a:ext cx="1027491" cy="1027491"/>
          </a:xfrm>
          <a:prstGeom prst="roundRect">
            <a:avLst/>
          </a:prstGeom>
          <a:solidFill>
            <a:srgbClr val="7B2A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t>
            </a:r>
          </a:p>
        </p:txBody>
      </p:sp>
      <p:sp>
        <p:nvSpPr>
          <p:cNvPr id="17" name="Rectangle: Rounded Corners 16">
            <a:extLst>
              <a:ext uri="{FF2B5EF4-FFF2-40B4-BE49-F238E27FC236}">
                <a16:creationId xmlns:a16="http://schemas.microsoft.com/office/drawing/2014/main" id="{31EB2CB0-ABE9-F1B5-2098-DC02A55342AB}"/>
              </a:ext>
            </a:extLst>
          </p:cNvPr>
          <p:cNvSpPr/>
          <p:nvPr/>
        </p:nvSpPr>
        <p:spPr>
          <a:xfrm>
            <a:off x="6805694" y="281475"/>
            <a:ext cx="1027491" cy="1027491"/>
          </a:xfrm>
          <a:prstGeom prst="roundRect">
            <a:avLst/>
          </a:prstGeom>
          <a:solidFill>
            <a:srgbClr val="D850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20" name="Straight Arrow Connector 19">
            <a:extLst>
              <a:ext uri="{FF2B5EF4-FFF2-40B4-BE49-F238E27FC236}">
                <a16:creationId xmlns:a16="http://schemas.microsoft.com/office/drawing/2014/main" id="{07F30520-F959-362E-626A-03747FA50AB8}"/>
              </a:ext>
            </a:extLst>
          </p:cNvPr>
          <p:cNvCxnSpPr>
            <a:stCxn id="15" idx="3"/>
            <a:endCxn id="16" idx="1"/>
          </p:cNvCxnSpPr>
          <p:nvPr/>
        </p:nvCxnSpPr>
        <p:spPr>
          <a:xfrm>
            <a:off x="9631160" y="795221"/>
            <a:ext cx="7704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7A347A3-5C78-622F-7E58-13B78DF59F08}"/>
                  </a:ext>
                </a:extLst>
              </p:cNvPr>
              <p:cNvSpPr txBox="1"/>
              <p:nvPr/>
            </p:nvSpPr>
            <p:spPr>
              <a:xfrm>
                <a:off x="6140905" y="432270"/>
                <a:ext cx="50135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D85015"/>
                          </a:solidFill>
                          <a:latin typeface="Cambria Math" panose="02040503050406030204" pitchFamily="18" charset="0"/>
                        </a:rPr>
                        <m:t>𝛽</m:t>
                      </m:r>
                      <m:r>
                        <a:rPr lang="en-US" sz="1400" b="0" i="1" smtClean="0">
                          <a:solidFill>
                            <a:srgbClr val="D85015"/>
                          </a:solidFill>
                          <a:latin typeface="Cambria Math" panose="02040503050406030204" pitchFamily="18" charset="0"/>
                        </a:rPr>
                        <m:t>𝑆𝐼</m:t>
                      </m:r>
                    </m:oMath>
                  </m:oMathPara>
                </a14:m>
                <a:endParaRPr lang="en-US" sz="1400" dirty="0">
                  <a:solidFill>
                    <a:srgbClr val="D85015"/>
                  </a:solidFill>
                </a:endParaRPr>
              </a:p>
            </p:txBody>
          </p:sp>
        </mc:Choice>
        <mc:Fallback xmlns="">
          <p:sp>
            <p:nvSpPr>
              <p:cNvPr id="21" name="TextBox 20">
                <a:extLst>
                  <a:ext uri="{FF2B5EF4-FFF2-40B4-BE49-F238E27FC236}">
                    <a16:creationId xmlns:a16="http://schemas.microsoft.com/office/drawing/2014/main" id="{57A347A3-5C78-622F-7E58-13B78DF59F08}"/>
                  </a:ext>
                </a:extLst>
              </p:cNvPr>
              <p:cNvSpPr txBox="1">
                <a:spLocks noRot="1" noChangeAspect="1" noMove="1" noResize="1" noEditPoints="1" noAdjustHandles="1" noChangeArrowheads="1" noChangeShapeType="1" noTextEdit="1"/>
              </p:cNvSpPr>
              <p:nvPr/>
            </p:nvSpPr>
            <p:spPr>
              <a:xfrm>
                <a:off x="6140905" y="432270"/>
                <a:ext cx="501356" cy="307777"/>
              </a:xfrm>
              <a:prstGeom prst="rect">
                <a:avLst/>
              </a:prstGeom>
              <a:blipFill>
                <a:blip r:embed="rId7"/>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2DD5B0E-2F67-4823-2193-9C0E1EA46112}"/>
                  </a:ext>
                </a:extLst>
              </p:cNvPr>
              <p:cNvSpPr txBox="1"/>
              <p:nvPr/>
            </p:nvSpPr>
            <p:spPr>
              <a:xfrm>
                <a:off x="7829542" y="315101"/>
                <a:ext cx="6710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ECAD13"/>
                          </a:solidFill>
                          <a:latin typeface="Cambria Math" panose="02040503050406030204" pitchFamily="18" charset="0"/>
                        </a:rPr>
                        <m:t>𝛿</m:t>
                      </m:r>
                      <m:d>
                        <m:dPr>
                          <m:ctrlPr>
                            <a:rPr lang="en-US" sz="1400" b="0" i="1" smtClean="0">
                              <a:solidFill>
                                <a:srgbClr val="ECAD13"/>
                              </a:solidFill>
                              <a:latin typeface="Cambria Math" panose="02040503050406030204" pitchFamily="18" charset="0"/>
                            </a:rPr>
                          </m:ctrlPr>
                        </m:dPr>
                        <m:e>
                          <m:r>
                            <a:rPr lang="en-US" sz="1400" b="0" i="1" smtClean="0">
                              <a:solidFill>
                                <a:srgbClr val="ECAD13"/>
                              </a:solidFill>
                              <a:latin typeface="Cambria Math" panose="02040503050406030204" pitchFamily="18" charset="0"/>
                            </a:rPr>
                            <m:t>𝑡</m:t>
                          </m:r>
                        </m:e>
                      </m:d>
                      <m:r>
                        <a:rPr lang="en-US" sz="1400" b="0" i="1" smtClean="0">
                          <a:solidFill>
                            <a:srgbClr val="ECAD13"/>
                          </a:solidFill>
                          <a:latin typeface="Cambria Math" panose="02040503050406030204" pitchFamily="18" charset="0"/>
                        </a:rPr>
                        <m:t>𝐸</m:t>
                      </m:r>
                    </m:oMath>
                  </m:oMathPara>
                </a14:m>
                <a:endParaRPr lang="en-US" sz="1400" dirty="0">
                  <a:solidFill>
                    <a:srgbClr val="ECAD13"/>
                  </a:solidFill>
                </a:endParaRPr>
              </a:p>
            </p:txBody>
          </p:sp>
        </mc:Choice>
        <mc:Fallback xmlns="">
          <p:sp>
            <p:nvSpPr>
              <p:cNvPr id="22" name="TextBox 21">
                <a:extLst>
                  <a:ext uri="{FF2B5EF4-FFF2-40B4-BE49-F238E27FC236}">
                    <a16:creationId xmlns:a16="http://schemas.microsoft.com/office/drawing/2014/main" id="{D2DD5B0E-2F67-4823-2193-9C0E1EA46112}"/>
                  </a:ext>
                </a:extLst>
              </p:cNvPr>
              <p:cNvSpPr txBox="1">
                <a:spLocks noRot="1" noChangeAspect="1" noMove="1" noResize="1" noEditPoints="1" noAdjustHandles="1" noChangeArrowheads="1" noChangeShapeType="1" noTextEdit="1"/>
              </p:cNvSpPr>
              <p:nvPr/>
            </p:nvSpPr>
            <p:spPr>
              <a:xfrm>
                <a:off x="7829542" y="315101"/>
                <a:ext cx="671018"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924E900-4FAC-40DC-F6E6-B42FB25CE34A}"/>
                  </a:ext>
                </a:extLst>
              </p:cNvPr>
              <p:cNvSpPr txBox="1"/>
              <p:nvPr/>
            </p:nvSpPr>
            <p:spPr>
              <a:xfrm>
                <a:off x="9734269" y="341658"/>
                <a:ext cx="3923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7B2A8C"/>
                          </a:solidFill>
                          <a:latin typeface="Cambria Math" panose="02040503050406030204" pitchFamily="18" charset="0"/>
                        </a:rPr>
                        <m:t>𝛾</m:t>
                      </m:r>
                      <m:r>
                        <a:rPr lang="en-US" sz="1400" b="0" i="1" smtClean="0">
                          <a:solidFill>
                            <a:srgbClr val="7B2A8C"/>
                          </a:solidFill>
                          <a:latin typeface="Cambria Math" panose="02040503050406030204" pitchFamily="18" charset="0"/>
                        </a:rPr>
                        <m:t>𝐼</m:t>
                      </m:r>
                    </m:oMath>
                  </m:oMathPara>
                </a14:m>
                <a:endParaRPr lang="en-US" sz="1400" dirty="0">
                  <a:solidFill>
                    <a:srgbClr val="7B2A8C"/>
                  </a:solidFill>
                </a:endParaRPr>
              </a:p>
            </p:txBody>
          </p:sp>
        </mc:Choice>
        <mc:Fallback xmlns="">
          <p:sp>
            <p:nvSpPr>
              <p:cNvPr id="23" name="TextBox 22">
                <a:extLst>
                  <a:ext uri="{FF2B5EF4-FFF2-40B4-BE49-F238E27FC236}">
                    <a16:creationId xmlns:a16="http://schemas.microsoft.com/office/drawing/2014/main" id="{D924E900-4FAC-40DC-F6E6-B42FB25CE34A}"/>
                  </a:ext>
                </a:extLst>
              </p:cNvPr>
              <p:cNvSpPr txBox="1">
                <a:spLocks noRot="1" noChangeAspect="1" noMove="1" noResize="1" noEditPoints="1" noAdjustHandles="1" noChangeArrowheads="1" noChangeShapeType="1" noTextEdit="1"/>
              </p:cNvSpPr>
              <p:nvPr/>
            </p:nvSpPr>
            <p:spPr>
              <a:xfrm>
                <a:off x="9734269" y="341658"/>
                <a:ext cx="392352" cy="307777"/>
              </a:xfrm>
              <a:prstGeom prst="rect">
                <a:avLst/>
              </a:prstGeom>
              <a:blipFill>
                <a:blip r:embed="rId9"/>
                <a:stretch>
                  <a:fillRect b="-5882"/>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83CE4E01-6B72-76F7-B325-2C6441910E33}"/>
              </a:ext>
            </a:extLst>
          </p:cNvPr>
          <p:cNvCxnSpPr/>
          <p:nvPr/>
        </p:nvCxnSpPr>
        <p:spPr>
          <a:xfrm>
            <a:off x="7833186" y="748216"/>
            <a:ext cx="7704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F80AF70-B49D-5CB9-40E1-7C73AF0C4551}"/>
              </a:ext>
            </a:extLst>
          </p:cNvPr>
          <p:cNvCxnSpPr/>
          <p:nvPr/>
        </p:nvCxnSpPr>
        <p:spPr>
          <a:xfrm>
            <a:off x="6035211" y="778337"/>
            <a:ext cx="7704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ED05BE-53BF-16C7-516D-6405A18BA285}"/>
              </a:ext>
            </a:extLst>
          </p:cNvPr>
          <p:cNvCxnSpPr>
            <a:cxnSpLocks/>
          </p:cNvCxnSpPr>
          <p:nvPr/>
        </p:nvCxnSpPr>
        <p:spPr>
          <a:xfrm>
            <a:off x="5521464" y="1309640"/>
            <a:ext cx="0" cy="5163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17F011-BB00-7239-B40A-C28223864C4F}"/>
              </a:ext>
            </a:extLst>
          </p:cNvPr>
          <p:cNvCxnSpPr>
            <a:cxnSpLocks/>
          </p:cNvCxnSpPr>
          <p:nvPr/>
        </p:nvCxnSpPr>
        <p:spPr>
          <a:xfrm>
            <a:off x="7319439" y="1304775"/>
            <a:ext cx="0" cy="5163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560B8E6-7F5D-0611-7BF2-98641651144B}"/>
              </a:ext>
            </a:extLst>
          </p:cNvPr>
          <p:cNvCxnSpPr>
            <a:cxnSpLocks/>
          </p:cNvCxnSpPr>
          <p:nvPr/>
        </p:nvCxnSpPr>
        <p:spPr>
          <a:xfrm>
            <a:off x="9117414" y="1304775"/>
            <a:ext cx="0" cy="5163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97CBFD8-CC2E-0188-DA6A-580CC941D7D7}"/>
              </a:ext>
            </a:extLst>
          </p:cNvPr>
          <p:cNvCxnSpPr>
            <a:cxnSpLocks/>
          </p:cNvCxnSpPr>
          <p:nvPr/>
        </p:nvCxnSpPr>
        <p:spPr>
          <a:xfrm>
            <a:off x="10927488" y="1304775"/>
            <a:ext cx="0" cy="5163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0E8AE4B-1152-69D7-D39A-511FD7339FA9}"/>
              </a:ext>
            </a:extLst>
          </p:cNvPr>
          <p:cNvCxnSpPr>
            <a:cxnSpLocks/>
          </p:cNvCxnSpPr>
          <p:nvPr/>
        </p:nvCxnSpPr>
        <p:spPr>
          <a:xfrm>
            <a:off x="4451757" y="795220"/>
            <a:ext cx="5559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6BECC0D-D251-10F8-D05B-1460A1C5B31B}"/>
                  </a:ext>
                </a:extLst>
              </p:cNvPr>
              <p:cNvSpPr txBox="1"/>
              <p:nvPr/>
            </p:nvSpPr>
            <p:spPr>
              <a:xfrm>
                <a:off x="5606286" y="1546753"/>
                <a:ext cx="4206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𝜇</m:t>
                      </m:r>
                      <m:r>
                        <a:rPr lang="en-US" sz="1400" b="0" i="1" smtClean="0">
                          <a:solidFill>
                            <a:schemeClr val="tx1"/>
                          </a:solidFill>
                          <a:latin typeface="Cambria Math" panose="02040503050406030204" pitchFamily="18" charset="0"/>
                        </a:rPr>
                        <m:t>𝑆</m:t>
                      </m:r>
                    </m:oMath>
                  </m:oMathPara>
                </a14:m>
                <a:endParaRPr lang="en-US" sz="1400" dirty="0">
                  <a:solidFill>
                    <a:srgbClr val="FF0000"/>
                  </a:solidFill>
                </a:endParaRPr>
              </a:p>
            </p:txBody>
          </p:sp>
        </mc:Choice>
        <mc:Fallback xmlns="">
          <p:sp>
            <p:nvSpPr>
              <p:cNvPr id="36" name="TextBox 35">
                <a:extLst>
                  <a:ext uri="{FF2B5EF4-FFF2-40B4-BE49-F238E27FC236}">
                    <a16:creationId xmlns:a16="http://schemas.microsoft.com/office/drawing/2014/main" id="{D6BECC0D-D251-10F8-D05B-1460A1C5B31B}"/>
                  </a:ext>
                </a:extLst>
              </p:cNvPr>
              <p:cNvSpPr txBox="1">
                <a:spLocks noRot="1" noChangeAspect="1" noMove="1" noResize="1" noEditPoints="1" noAdjustHandles="1" noChangeArrowheads="1" noChangeShapeType="1" noTextEdit="1"/>
              </p:cNvSpPr>
              <p:nvPr/>
            </p:nvSpPr>
            <p:spPr>
              <a:xfrm>
                <a:off x="5606286" y="1546753"/>
                <a:ext cx="420628" cy="307777"/>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FE852BE-6709-FFEA-20ED-6D5A0BC0A0AC}"/>
                  </a:ext>
                </a:extLst>
              </p:cNvPr>
              <p:cNvSpPr txBox="1"/>
              <p:nvPr/>
            </p:nvSpPr>
            <p:spPr>
              <a:xfrm>
                <a:off x="7411912" y="1546753"/>
                <a:ext cx="44172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𝜇</m:t>
                      </m:r>
                      <m:r>
                        <a:rPr lang="en-US" sz="1400" b="0" i="1" smtClean="0">
                          <a:solidFill>
                            <a:schemeClr val="tx1"/>
                          </a:solidFill>
                          <a:latin typeface="Cambria Math" panose="02040503050406030204" pitchFamily="18" charset="0"/>
                        </a:rPr>
                        <m:t>𝐸</m:t>
                      </m:r>
                    </m:oMath>
                  </m:oMathPara>
                </a14:m>
                <a:endParaRPr lang="en-US" sz="1400" dirty="0">
                  <a:solidFill>
                    <a:srgbClr val="FF0000"/>
                  </a:solidFill>
                </a:endParaRPr>
              </a:p>
            </p:txBody>
          </p:sp>
        </mc:Choice>
        <mc:Fallback xmlns="">
          <p:sp>
            <p:nvSpPr>
              <p:cNvPr id="37" name="TextBox 36">
                <a:extLst>
                  <a:ext uri="{FF2B5EF4-FFF2-40B4-BE49-F238E27FC236}">
                    <a16:creationId xmlns:a16="http://schemas.microsoft.com/office/drawing/2014/main" id="{0FE852BE-6709-FFEA-20ED-6D5A0BC0A0AC}"/>
                  </a:ext>
                </a:extLst>
              </p:cNvPr>
              <p:cNvSpPr txBox="1">
                <a:spLocks noRot="1" noChangeAspect="1" noMove="1" noResize="1" noEditPoints="1" noAdjustHandles="1" noChangeArrowheads="1" noChangeShapeType="1" noTextEdit="1"/>
              </p:cNvSpPr>
              <p:nvPr/>
            </p:nvSpPr>
            <p:spPr>
              <a:xfrm>
                <a:off x="7411912" y="1546753"/>
                <a:ext cx="441724" cy="307777"/>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BB40826-C751-438C-4208-526A85CFDE1E}"/>
                  </a:ext>
                </a:extLst>
              </p:cNvPr>
              <p:cNvSpPr txBox="1"/>
              <p:nvPr/>
            </p:nvSpPr>
            <p:spPr>
              <a:xfrm>
                <a:off x="9225925" y="1573175"/>
                <a:ext cx="39555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𝜇</m:t>
                      </m:r>
                      <m:r>
                        <a:rPr lang="en-US" sz="1400" b="0" i="1" smtClean="0">
                          <a:solidFill>
                            <a:schemeClr val="tx1"/>
                          </a:solidFill>
                          <a:latin typeface="Cambria Math" panose="02040503050406030204" pitchFamily="18" charset="0"/>
                        </a:rPr>
                        <m:t>𝐼</m:t>
                      </m:r>
                    </m:oMath>
                  </m:oMathPara>
                </a14:m>
                <a:endParaRPr lang="en-US" sz="1400" dirty="0">
                  <a:solidFill>
                    <a:srgbClr val="FF0000"/>
                  </a:solidFill>
                </a:endParaRPr>
              </a:p>
            </p:txBody>
          </p:sp>
        </mc:Choice>
        <mc:Fallback xmlns="">
          <p:sp>
            <p:nvSpPr>
              <p:cNvPr id="38" name="TextBox 37">
                <a:extLst>
                  <a:ext uri="{FF2B5EF4-FFF2-40B4-BE49-F238E27FC236}">
                    <a16:creationId xmlns:a16="http://schemas.microsoft.com/office/drawing/2014/main" id="{CBB40826-C751-438C-4208-526A85CFDE1E}"/>
                  </a:ext>
                </a:extLst>
              </p:cNvPr>
              <p:cNvSpPr txBox="1">
                <a:spLocks noRot="1" noChangeAspect="1" noMove="1" noResize="1" noEditPoints="1" noAdjustHandles="1" noChangeArrowheads="1" noChangeShapeType="1" noTextEdit="1"/>
              </p:cNvSpPr>
              <p:nvPr/>
            </p:nvSpPr>
            <p:spPr>
              <a:xfrm>
                <a:off x="9225925" y="1573175"/>
                <a:ext cx="395556" cy="307777"/>
              </a:xfrm>
              <a:prstGeom prst="rect">
                <a:avLst/>
              </a:prstGeom>
              <a:blipFill>
                <a:blip r:embed="rId1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60BBA94-2BE7-14D1-CD93-E389A6A7FA71}"/>
                  </a:ext>
                </a:extLst>
              </p:cNvPr>
              <p:cNvSpPr txBox="1"/>
              <p:nvPr/>
            </p:nvSpPr>
            <p:spPr>
              <a:xfrm>
                <a:off x="11161947" y="1573175"/>
                <a:ext cx="44159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𝜇</m:t>
                      </m:r>
                      <m:r>
                        <a:rPr lang="en-US" sz="1400" b="0" i="1" smtClean="0">
                          <a:solidFill>
                            <a:schemeClr val="tx1"/>
                          </a:solidFill>
                          <a:latin typeface="Cambria Math" panose="02040503050406030204" pitchFamily="18" charset="0"/>
                        </a:rPr>
                        <m:t>𝑅</m:t>
                      </m:r>
                    </m:oMath>
                  </m:oMathPara>
                </a14:m>
                <a:endParaRPr lang="en-US" sz="1400" dirty="0">
                  <a:solidFill>
                    <a:srgbClr val="FF0000"/>
                  </a:solidFill>
                </a:endParaRPr>
              </a:p>
            </p:txBody>
          </p:sp>
        </mc:Choice>
        <mc:Fallback xmlns="">
          <p:sp>
            <p:nvSpPr>
              <p:cNvPr id="39" name="TextBox 38">
                <a:extLst>
                  <a:ext uri="{FF2B5EF4-FFF2-40B4-BE49-F238E27FC236}">
                    <a16:creationId xmlns:a16="http://schemas.microsoft.com/office/drawing/2014/main" id="{760BBA94-2BE7-14D1-CD93-E389A6A7FA71}"/>
                  </a:ext>
                </a:extLst>
              </p:cNvPr>
              <p:cNvSpPr txBox="1">
                <a:spLocks noRot="1" noChangeAspect="1" noMove="1" noResize="1" noEditPoints="1" noAdjustHandles="1" noChangeArrowheads="1" noChangeShapeType="1" noTextEdit="1"/>
              </p:cNvSpPr>
              <p:nvPr/>
            </p:nvSpPr>
            <p:spPr>
              <a:xfrm>
                <a:off x="11161947" y="1573175"/>
                <a:ext cx="441596" cy="307777"/>
              </a:xfrm>
              <a:prstGeom prst="rect">
                <a:avLst/>
              </a:prstGeom>
              <a:blipFill>
                <a:blip r:embed="rId13"/>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3061EBB-D68A-EB65-C84F-9A6ABC513404}"/>
                  </a:ext>
                </a:extLst>
              </p:cNvPr>
              <p:cNvSpPr txBox="1"/>
              <p:nvPr/>
            </p:nvSpPr>
            <p:spPr>
              <a:xfrm>
                <a:off x="3993425" y="649435"/>
                <a:ext cx="45833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𝜇</m:t>
                      </m:r>
                      <m:r>
                        <a:rPr lang="en-US" sz="1400" b="0" i="1" smtClean="0">
                          <a:solidFill>
                            <a:schemeClr val="tx1"/>
                          </a:solidFill>
                          <a:latin typeface="Cambria Math" panose="02040503050406030204" pitchFamily="18" charset="0"/>
                        </a:rPr>
                        <m:t>𝑁</m:t>
                      </m:r>
                    </m:oMath>
                  </m:oMathPara>
                </a14:m>
                <a:endParaRPr lang="en-US" sz="1400" dirty="0">
                  <a:solidFill>
                    <a:srgbClr val="FF0000"/>
                  </a:solidFill>
                </a:endParaRPr>
              </a:p>
            </p:txBody>
          </p:sp>
        </mc:Choice>
        <mc:Fallback xmlns="">
          <p:sp>
            <p:nvSpPr>
              <p:cNvPr id="40" name="TextBox 39">
                <a:extLst>
                  <a:ext uri="{FF2B5EF4-FFF2-40B4-BE49-F238E27FC236}">
                    <a16:creationId xmlns:a16="http://schemas.microsoft.com/office/drawing/2014/main" id="{33061EBB-D68A-EB65-C84F-9A6ABC513404}"/>
                  </a:ext>
                </a:extLst>
              </p:cNvPr>
              <p:cNvSpPr txBox="1">
                <a:spLocks noRot="1" noChangeAspect="1" noMove="1" noResize="1" noEditPoints="1" noAdjustHandles="1" noChangeArrowheads="1" noChangeShapeType="1" noTextEdit="1"/>
              </p:cNvSpPr>
              <p:nvPr/>
            </p:nvSpPr>
            <p:spPr>
              <a:xfrm>
                <a:off x="3993425" y="649435"/>
                <a:ext cx="458331" cy="307777"/>
              </a:xfrm>
              <a:prstGeom prst="rect">
                <a:avLst/>
              </a:prstGeom>
              <a:blipFill>
                <a:blip r:embed="rId14"/>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E3B89ED-1020-72E9-CE16-7B4D474FB6D5}"/>
                  </a:ext>
                </a:extLst>
              </p:cNvPr>
              <p:cNvSpPr txBox="1"/>
              <p:nvPr/>
            </p:nvSpPr>
            <p:spPr>
              <a:xfrm>
                <a:off x="311904" y="6127878"/>
                <a:ext cx="4139852" cy="369332"/>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a:t>periodic or impulse parameter</a:t>
                </a:r>
              </a:p>
            </p:txBody>
          </p:sp>
        </mc:Choice>
        <mc:Fallback xmlns="">
          <p:sp>
            <p:nvSpPr>
              <p:cNvPr id="42" name="TextBox 41">
                <a:extLst>
                  <a:ext uri="{FF2B5EF4-FFF2-40B4-BE49-F238E27FC236}">
                    <a16:creationId xmlns:a16="http://schemas.microsoft.com/office/drawing/2014/main" id="{AE3B89ED-1020-72E9-CE16-7B4D474FB6D5}"/>
                  </a:ext>
                </a:extLst>
              </p:cNvPr>
              <p:cNvSpPr txBox="1">
                <a:spLocks noRot="1" noChangeAspect="1" noMove="1" noResize="1" noEditPoints="1" noAdjustHandles="1" noChangeArrowheads="1" noChangeShapeType="1" noTextEdit="1"/>
              </p:cNvSpPr>
              <p:nvPr/>
            </p:nvSpPr>
            <p:spPr>
              <a:xfrm>
                <a:off x="311904" y="6127878"/>
                <a:ext cx="4139852" cy="369332"/>
              </a:xfrm>
              <a:prstGeom prst="rect">
                <a:avLst/>
              </a:prstGeom>
              <a:blipFill>
                <a:blip r:embed="rId15"/>
                <a:stretch>
                  <a:fillRect t="-8197" b="-2459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87987F2C-0812-437A-DB52-3D80932970C7}"/>
              </a:ext>
            </a:extLst>
          </p:cNvPr>
          <p:cNvSpPr txBox="1"/>
          <p:nvPr/>
        </p:nvSpPr>
        <p:spPr>
          <a:xfrm>
            <a:off x="3510299" y="4106866"/>
            <a:ext cx="3151201" cy="646331"/>
          </a:xfrm>
          <a:prstGeom prst="rect">
            <a:avLst/>
          </a:prstGeom>
          <a:noFill/>
        </p:spPr>
        <p:txBody>
          <a:bodyPr wrap="square">
            <a:spAutoFit/>
          </a:bodyPr>
          <a:lstStyle/>
          <a:p>
            <a:r>
              <a:rPr lang="en-US" dirty="0"/>
              <a:t>This is where we will assume we have data</a:t>
            </a:r>
          </a:p>
        </p:txBody>
      </p:sp>
      <p:cxnSp>
        <p:nvCxnSpPr>
          <p:cNvPr id="44" name="Straight Arrow Connector 43">
            <a:extLst>
              <a:ext uri="{FF2B5EF4-FFF2-40B4-BE49-F238E27FC236}">
                <a16:creationId xmlns:a16="http://schemas.microsoft.com/office/drawing/2014/main" id="{81547C48-2532-761E-3BC5-55FA2BA80DCF}"/>
              </a:ext>
            </a:extLst>
          </p:cNvPr>
          <p:cNvCxnSpPr>
            <a:cxnSpLocks/>
          </p:cNvCxnSpPr>
          <p:nvPr/>
        </p:nvCxnSpPr>
        <p:spPr>
          <a:xfrm>
            <a:off x="2954337" y="4430031"/>
            <a:ext cx="5559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6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p:txBody>
          <a:bodyPr/>
          <a:lstStyle/>
          <a:p>
            <a:r>
              <a:rPr lang="en-US" dirty="0"/>
              <a:t>Also called “classical” statistics</a:t>
            </a:r>
          </a:p>
          <a:p>
            <a:endParaRPr lang="en-US" dirty="0"/>
          </a:p>
          <a:p>
            <a:r>
              <a:rPr lang="en-US" dirty="0"/>
              <a:t>Assumes that </a:t>
            </a:r>
            <a:r>
              <a:rPr lang="en-US" b="1" u="sng" dirty="0"/>
              <a:t>parameters are fixed and unknown.</a:t>
            </a:r>
            <a:endParaRPr lang="en-US" dirty="0"/>
          </a:p>
          <a:p>
            <a:endParaRPr lang="en-US" dirty="0"/>
          </a:p>
          <a:p>
            <a:r>
              <a:rPr lang="en-US" dirty="0"/>
              <a:t>We place </a:t>
            </a:r>
            <a:r>
              <a:rPr lang="en-US" u="sng" dirty="0"/>
              <a:t>uncertainty</a:t>
            </a:r>
            <a:r>
              <a:rPr lang="en-US" dirty="0"/>
              <a:t> in our estimates on the </a:t>
            </a:r>
            <a:r>
              <a:rPr lang="en-US" b="1" u="sng" dirty="0"/>
              <a:t>measurements</a:t>
            </a:r>
            <a:r>
              <a:rPr lang="en-US" dirty="0"/>
              <a:t>.</a:t>
            </a:r>
          </a:p>
          <a:p>
            <a:endParaRPr lang="en-US" b="1" u="sng" dirty="0"/>
          </a:p>
          <a:p>
            <a:r>
              <a:rPr lang="en-US" dirty="0"/>
              <a:t>If you’ve calculated confidence intervals, regression coefficients, etc., you’ve being using these statistics.</a:t>
            </a:r>
          </a:p>
          <a:p>
            <a:endParaRPr lang="en-US" dirty="0"/>
          </a:p>
        </p:txBody>
      </p:sp>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Statistics</a:t>
            </a:r>
          </a:p>
        </p:txBody>
      </p:sp>
    </p:spTree>
    <p:extLst>
      <p:ext uri="{BB962C8B-B14F-4D97-AF65-F5344CB8AC3E}">
        <p14:creationId xmlns:p14="http://schemas.microsoft.com/office/powerpoint/2010/main" val="20379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p:txBody>
              <a:bodyPr/>
              <a:lstStyle/>
              <a:p>
                <a:r>
                  <a:rPr lang="en-US" dirty="0"/>
                  <a:t>Assume</a:t>
                </a:r>
                <a:r>
                  <a:rPr lang="en-US" b="1" dirty="0"/>
                  <a:t>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𝑴</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r>
                      <a:rPr lang="en-US" b="1" i="1" smtClean="0">
                        <a:latin typeface="Cambria Math" panose="02040503050406030204" pitchFamily="18" charset="0"/>
                      </a:rPr>
                      <m:t>𝜺</m:t>
                    </m:r>
                    <m:r>
                      <a:rPr lang="en-US" b="1">
                        <a:latin typeface="Cambria Math" panose="02040503050406030204" pitchFamily="18" charset="0"/>
                      </a:rPr>
                      <m:t>𝐈</m:t>
                    </m:r>
                    <m:r>
                      <a:rPr lang="en-US" b="0" i="1" smtClean="0">
                        <a:latin typeface="Cambria Math" panose="02040503050406030204" pitchFamily="18" charset="0"/>
                      </a:rPr>
                      <m:t>,  </m:t>
                    </m:r>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endParaRPr lang="en-US" dirty="0"/>
              </a:p>
              <a:p>
                <a:r>
                  <a:rPr lang="en-US" dirty="0"/>
                  <a:t>Once you have </a:t>
                </a:r>
                <a14:m>
                  <m:oMath xmlns:m="http://schemas.openxmlformats.org/officeDocument/2006/math">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𝜽</m:t>
                        </m:r>
                      </m:e>
                    </m:acc>
                  </m:oMath>
                </a14:m>
                <a:r>
                  <a:rPr lang="en-US" dirty="0"/>
                  <a:t> that best explains your measured data:</a:t>
                </a:r>
              </a:p>
              <a:p>
                <a:endParaRPr lang="en-US" dirty="0"/>
              </a:p>
              <a:p>
                <a:r>
                  <a:rPr lang="en-US" dirty="0"/>
                  <a:t>90% Parameter Confidence interval – “Given numerous repeated experiments, we will contain the true parameter value in our interval in 90% of those intervals.”</a:t>
                </a:r>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Statistics</a:t>
            </a:r>
          </a:p>
        </p:txBody>
      </p:sp>
      <p:grpSp>
        <p:nvGrpSpPr>
          <p:cNvPr id="42" name="Group 41">
            <a:extLst>
              <a:ext uri="{FF2B5EF4-FFF2-40B4-BE49-F238E27FC236}">
                <a16:creationId xmlns:a16="http://schemas.microsoft.com/office/drawing/2014/main" id="{1167B8BC-29AC-7B13-74A8-F73FCC24B92C}"/>
              </a:ext>
            </a:extLst>
          </p:cNvPr>
          <p:cNvGrpSpPr/>
          <p:nvPr/>
        </p:nvGrpSpPr>
        <p:grpSpPr>
          <a:xfrm>
            <a:off x="4805961" y="4547746"/>
            <a:ext cx="3504165" cy="2124341"/>
            <a:chOff x="409325" y="5988239"/>
            <a:chExt cx="3504165" cy="2124341"/>
          </a:xfrm>
        </p:grpSpPr>
        <p:cxnSp>
          <p:nvCxnSpPr>
            <p:cNvPr id="5" name="Straight Arrow Connector 4">
              <a:extLst>
                <a:ext uri="{FF2B5EF4-FFF2-40B4-BE49-F238E27FC236}">
                  <a16:creationId xmlns:a16="http://schemas.microsoft.com/office/drawing/2014/main" id="{2DF5B706-0430-6FA5-F502-C40B7C2FEED3}"/>
                </a:ext>
              </a:extLst>
            </p:cNvPr>
            <p:cNvCxnSpPr>
              <a:cxnSpLocks/>
            </p:cNvCxnSpPr>
            <p:nvPr/>
          </p:nvCxnSpPr>
          <p:spPr>
            <a:xfrm flipV="1">
              <a:off x="993008" y="6174998"/>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05408E-D22F-5668-6BE4-EE43D15F20DB}"/>
                </a:ext>
              </a:extLst>
            </p:cNvPr>
            <p:cNvCxnSpPr>
              <a:cxnSpLocks/>
            </p:cNvCxnSpPr>
            <p:nvPr/>
          </p:nvCxnSpPr>
          <p:spPr>
            <a:xfrm flipV="1">
              <a:off x="993008" y="7040259"/>
              <a:ext cx="2920482" cy="45097"/>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AD2EC3-A796-BDA9-E7A2-5B3542B57F74}"/>
                </a:ext>
              </a:extLst>
            </p:cNvPr>
            <p:cNvCxnSpPr>
              <a:cxnSpLocks/>
            </p:cNvCxnSpPr>
            <p:nvPr/>
          </p:nvCxnSpPr>
          <p:spPr>
            <a:xfrm>
              <a:off x="993008" y="7085355"/>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BBB4B7-E7F2-AF23-E741-09C3E9477931}"/>
                </a:ext>
              </a:extLst>
            </p:cNvPr>
            <p:cNvCxnSpPr>
              <a:cxnSpLocks/>
            </p:cNvCxnSpPr>
            <p:nvPr/>
          </p:nvCxnSpPr>
          <p:spPr>
            <a:xfrm>
              <a:off x="3153912" y="6909630"/>
              <a:ext cx="0" cy="710226"/>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F30924-5AA0-4EAF-7EB8-F1F4E6EE0971}"/>
                </a:ext>
              </a:extLst>
            </p:cNvPr>
            <p:cNvCxnSpPr>
              <a:cxnSpLocks/>
            </p:cNvCxnSpPr>
            <p:nvPr/>
          </p:nvCxnSpPr>
          <p:spPr>
            <a:xfrm>
              <a:off x="1407356" y="6909630"/>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32D963D-C4CF-D96B-D6AC-EE777C9C6DCC}"/>
                </a:ext>
              </a:extLst>
            </p:cNvPr>
            <p:cNvCxnSpPr>
              <a:cxnSpLocks/>
            </p:cNvCxnSpPr>
            <p:nvPr/>
          </p:nvCxnSpPr>
          <p:spPr>
            <a:xfrm>
              <a:off x="1656864" y="6659259"/>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6C4FB8-0D2F-F996-D7AC-97B50EADD199}"/>
                </a:ext>
              </a:extLst>
            </p:cNvPr>
            <p:cNvCxnSpPr>
              <a:cxnSpLocks/>
            </p:cNvCxnSpPr>
            <p:nvPr/>
          </p:nvCxnSpPr>
          <p:spPr>
            <a:xfrm>
              <a:off x="1906372" y="6834985"/>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EC5D3C-949A-9549-E994-2D1DAFFAA686}"/>
                </a:ext>
              </a:extLst>
            </p:cNvPr>
            <p:cNvCxnSpPr>
              <a:cxnSpLocks/>
            </p:cNvCxnSpPr>
            <p:nvPr/>
          </p:nvCxnSpPr>
          <p:spPr>
            <a:xfrm>
              <a:off x="2155880" y="6334243"/>
              <a:ext cx="0" cy="500742"/>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E4502E1-23FD-0549-D008-C01F56DBD5EB}"/>
                </a:ext>
              </a:extLst>
            </p:cNvPr>
            <p:cNvCxnSpPr>
              <a:cxnSpLocks/>
            </p:cNvCxnSpPr>
            <p:nvPr/>
          </p:nvCxnSpPr>
          <p:spPr>
            <a:xfrm>
              <a:off x="2405388" y="7012266"/>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EACB49-E934-873A-DBD5-03CE2F7C9041}"/>
                </a:ext>
              </a:extLst>
            </p:cNvPr>
            <p:cNvCxnSpPr>
              <a:cxnSpLocks/>
            </p:cNvCxnSpPr>
            <p:nvPr/>
          </p:nvCxnSpPr>
          <p:spPr>
            <a:xfrm>
              <a:off x="2654896"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25D848-FD8C-0311-B8C2-3C58828411F0}"/>
                </a:ext>
              </a:extLst>
            </p:cNvPr>
            <p:cNvCxnSpPr>
              <a:cxnSpLocks/>
            </p:cNvCxnSpPr>
            <p:nvPr/>
          </p:nvCxnSpPr>
          <p:spPr>
            <a:xfrm>
              <a:off x="2904404"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61B3A-6CA3-E9E0-BD35-A289A6F75D03}"/>
                </a:ext>
              </a:extLst>
            </p:cNvPr>
            <p:cNvCxnSpPr>
              <a:cxnSpLocks/>
            </p:cNvCxnSpPr>
            <p:nvPr/>
          </p:nvCxnSpPr>
          <p:spPr>
            <a:xfrm>
              <a:off x="1157848" y="6789888"/>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5BD7D8-97C5-1775-0C16-82E2BA8A3BA8}"/>
                </a:ext>
              </a:extLst>
            </p:cNvPr>
            <p:cNvCxnSpPr>
              <a:cxnSpLocks/>
            </p:cNvCxnSpPr>
            <p:nvPr/>
          </p:nvCxnSpPr>
          <p:spPr>
            <a:xfrm>
              <a:off x="3403416" y="6760653"/>
              <a:ext cx="0" cy="365760"/>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69B6F85-3D02-2667-8094-DD142B4BB80C}"/>
                    </a:ext>
                  </a:extLst>
                </p:cNvPr>
                <p:cNvSpPr txBox="1"/>
                <p:nvPr/>
              </p:nvSpPr>
              <p:spPr>
                <a:xfrm>
                  <a:off x="409325" y="693956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m:oMathPara>
                  </a14:m>
                  <a:endParaRPr lang="en-US" dirty="0"/>
                </a:p>
              </p:txBody>
            </p:sp>
          </mc:Choice>
          <mc:Fallback xmlns="">
            <p:sp>
              <p:nvSpPr>
                <p:cNvPr id="18" name="TextBox 17">
                  <a:extLst>
                    <a:ext uri="{FF2B5EF4-FFF2-40B4-BE49-F238E27FC236}">
                      <a16:creationId xmlns:a16="http://schemas.microsoft.com/office/drawing/2014/main" id="{A69B6F85-3D02-2667-8094-DD142B4BB80C}"/>
                    </a:ext>
                  </a:extLst>
                </p:cNvPr>
                <p:cNvSpPr txBox="1">
                  <a:spLocks noRot="1" noChangeAspect="1" noMove="1" noResize="1" noEditPoints="1" noAdjustHandles="1" noChangeArrowheads="1" noChangeShapeType="1" noTextEdit="1"/>
                </p:cNvSpPr>
                <p:nvPr/>
              </p:nvSpPr>
              <p:spPr>
                <a:xfrm>
                  <a:off x="409325" y="6939569"/>
                  <a:ext cx="6741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25534E-96A0-E978-1235-B2EF7B456752}"/>
                    </a:ext>
                  </a:extLst>
                </p:cNvPr>
                <p:cNvSpPr txBox="1"/>
                <p:nvPr/>
              </p:nvSpPr>
              <p:spPr>
                <a:xfrm>
                  <a:off x="2068320" y="598823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𝐶𝐼</m:t>
                        </m:r>
                      </m:oMath>
                    </m:oMathPara>
                  </a14:m>
                  <a:endParaRPr lang="en-US" dirty="0"/>
                </a:p>
              </p:txBody>
            </p:sp>
          </mc:Choice>
          <mc:Fallback xmlns="">
            <p:sp>
              <p:nvSpPr>
                <p:cNvPr id="19" name="TextBox 18">
                  <a:extLst>
                    <a:ext uri="{FF2B5EF4-FFF2-40B4-BE49-F238E27FC236}">
                      <a16:creationId xmlns:a16="http://schemas.microsoft.com/office/drawing/2014/main" id="{B925534E-96A0-E978-1235-B2EF7B456752}"/>
                    </a:ext>
                  </a:extLst>
                </p:cNvPr>
                <p:cNvSpPr txBox="1">
                  <a:spLocks noRot="1" noChangeAspect="1" noMove="1" noResize="1" noEditPoints="1" noAdjustHandles="1" noChangeArrowheads="1" noChangeShapeType="1" noTextEdit="1"/>
                </p:cNvSpPr>
                <p:nvPr/>
              </p:nvSpPr>
              <p:spPr>
                <a:xfrm>
                  <a:off x="2068320" y="5988239"/>
                  <a:ext cx="674136" cy="369332"/>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3B4EC9D-AA34-3595-9294-C9C0CD91DCFB}"/>
                </a:ext>
              </a:extLst>
            </p:cNvPr>
            <p:cNvSpPr txBox="1"/>
            <p:nvPr/>
          </p:nvSpPr>
          <p:spPr>
            <a:xfrm>
              <a:off x="1656864" y="7743248"/>
              <a:ext cx="1524987" cy="369332"/>
            </a:xfrm>
            <a:prstGeom prst="rect">
              <a:avLst/>
            </a:prstGeom>
            <a:noFill/>
          </p:spPr>
          <p:txBody>
            <a:bodyPr wrap="square">
              <a:spAutoFit/>
            </a:bodyPr>
            <a:lstStyle/>
            <a:p>
              <a:r>
                <a:rPr lang="en-US" dirty="0"/>
                <a:t>Experiments</a:t>
              </a:r>
            </a:p>
          </p:txBody>
        </p:sp>
      </p:grpSp>
    </p:spTree>
    <p:extLst>
      <p:ext uri="{BB962C8B-B14F-4D97-AF65-F5344CB8AC3E}">
        <p14:creationId xmlns:p14="http://schemas.microsoft.com/office/powerpoint/2010/main" val="26343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E1AC-F933-624C-7B90-6862AEFC1A6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C42AD6B-3E63-4860-1BD4-8FA0759C04AF}"/>
              </a:ext>
            </a:extLst>
          </p:cNvPr>
          <p:cNvSpPr>
            <a:spLocks noGrp="1"/>
          </p:cNvSpPr>
          <p:nvPr>
            <p:ph idx="1"/>
          </p:nvPr>
        </p:nvSpPr>
        <p:spPr/>
        <p:txBody>
          <a:bodyPr/>
          <a:lstStyle/>
          <a:p>
            <a:r>
              <a:rPr lang="en-US" dirty="0"/>
              <a:t>See a few examples of biological, mechanistic models</a:t>
            </a:r>
          </a:p>
          <a:p>
            <a:endParaRPr lang="en-US" dirty="0"/>
          </a:p>
          <a:p>
            <a:r>
              <a:rPr lang="en-US" dirty="0"/>
              <a:t>Work through the basics of model calibration</a:t>
            </a:r>
          </a:p>
          <a:p>
            <a:endParaRPr lang="en-US" dirty="0"/>
          </a:p>
          <a:p>
            <a:r>
              <a:rPr lang="en-US" dirty="0"/>
              <a:t>Discuss frequentist and Bayesian model calibration</a:t>
            </a:r>
          </a:p>
          <a:p>
            <a:endParaRPr lang="en-US" dirty="0"/>
          </a:p>
          <a:p>
            <a:r>
              <a:rPr lang="en-US" dirty="0"/>
              <a:t>Get hands on experience with parameter confidence/credible intervals, OLS, and Markov chain Monte Carlo (MCMC)</a:t>
            </a:r>
          </a:p>
        </p:txBody>
      </p:sp>
    </p:spTree>
    <p:extLst>
      <p:ext uri="{BB962C8B-B14F-4D97-AF65-F5344CB8AC3E}">
        <p14:creationId xmlns:p14="http://schemas.microsoft.com/office/powerpoint/2010/main" val="33592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0F5D674-696A-CD67-C592-3D8082A7C8E0}"/>
              </a:ext>
            </a:extLst>
          </p:cNvPr>
          <p:cNvSpPr>
            <a:spLocks noGrp="1" noChangeArrowheads="1"/>
          </p:cNvSpPr>
          <p:nvPr>
            <p:ph idx="1"/>
          </p:nvPr>
        </p:nvSpPr>
        <p:spPr bwMode="auto">
          <a:xfrm>
            <a:off x="670249" y="2250727"/>
            <a:ext cx="10572750" cy="3149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42424"/>
                </a:solidFill>
                <a:effectLst/>
                <a:latin typeface="sohne"/>
              </a:rPr>
              <a:t>Confidence Interval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424"/>
                </a:solidFill>
                <a:effectLst/>
                <a:latin typeface="source-serif-pro"/>
              </a:rPr>
              <a:t>The </a:t>
            </a:r>
            <a:r>
              <a:rPr kumimoji="0" lang="en-US" altLang="en-US" sz="1800" b="1" i="0" u="none" strike="noStrike" cap="none" normalizeH="0" baseline="0" dirty="0">
                <a:ln>
                  <a:noFill/>
                </a:ln>
                <a:solidFill>
                  <a:srgbClr val="242424"/>
                </a:solidFill>
                <a:effectLst/>
                <a:latin typeface="source-serif-pro"/>
              </a:rPr>
              <a:t>frequentist confidence interval</a:t>
            </a:r>
            <a:r>
              <a:rPr kumimoji="0" lang="en-US" altLang="en-US" sz="1800" b="0" i="0" u="none" strike="noStrike" cap="none" normalizeH="0" baseline="0" dirty="0">
                <a:ln>
                  <a:noFill/>
                </a:ln>
                <a:solidFill>
                  <a:srgbClr val="242424"/>
                </a:solidFill>
                <a:effectLst/>
                <a:latin typeface="source-serif-pro"/>
              </a:rPr>
              <a:t> has the following long-run frequency idea: random samples from the same target population and with the same sample size would yield CIs that contain the true (unknown) estimate in a frequency (percentage) set by the confidence level. In practice, it’s quite complicated to have several random samples drawn from the same population; rather, we gather data from a single sample of the population of interest and calculate the CI for that sample. </a:t>
            </a:r>
            <a:r>
              <a:rPr kumimoji="0" lang="en-US" altLang="en-US" sz="1800" b="1" i="0" u="sng" strike="noStrike" cap="none" normalizeH="0" baseline="0" dirty="0">
                <a:ln>
                  <a:noFill/>
                </a:ln>
                <a:solidFill>
                  <a:srgbClr val="242424"/>
                </a:solidFill>
                <a:effectLst/>
                <a:latin typeface="source-serif-pro"/>
                <a:hlinkClick r:id="rId2"/>
              </a:rPr>
              <a:t>The interpretation of this particular CI would be</a:t>
            </a:r>
            <a:r>
              <a:rPr kumimoji="0" lang="en-US" altLang="en-US" sz="1800" b="0" i="0" u="none" strike="noStrike" cap="none" normalizeH="0" baseline="0" dirty="0">
                <a:ln>
                  <a:noFill/>
                </a:ln>
                <a:solidFill>
                  <a:srgbClr val="242424"/>
                </a:solidFill>
                <a:effectLst/>
                <a:latin typeface="source-serif-pro"/>
              </a:rPr>
              <a:t>: we can be XX% (90%, 95%, 99%) confident that the true (unknown) estimate would lie within the lower and upper limits of the CI, based on hypothesized repeats of the experiment.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rgbClr val="242424"/>
                </a:solidFill>
                <a:effectLst/>
                <a:latin typeface="source-serif-pro"/>
              </a:rPr>
              <a:t>Having said that, an XX% confidence level does not mean that for a given realized interval there is an XX% probability that the population parameter lies within the interval!</a:t>
            </a:r>
            <a:endParaRPr kumimoji="0" lang="en-US" altLang="en-US" sz="2400" b="0" i="0" u="sng" strike="noStrike" cap="none" normalizeH="0" baseline="0" dirty="0">
              <a:ln>
                <a:noFill/>
              </a:ln>
              <a:solidFill>
                <a:schemeClr val="tx1"/>
              </a:solidFill>
              <a:effectLst/>
            </a:endParaRPr>
          </a:p>
        </p:txBody>
      </p:sp>
      <p:sp>
        <p:nvSpPr>
          <p:cNvPr id="5" name="Title 1">
            <a:extLst>
              <a:ext uri="{FF2B5EF4-FFF2-40B4-BE49-F238E27FC236}">
                <a16:creationId xmlns:a16="http://schemas.microsoft.com/office/drawing/2014/main" id="{E3E7D988-FFD0-768A-852E-3EF066C97D26}"/>
              </a:ext>
            </a:extLst>
          </p:cNvPr>
          <p:cNvSpPr txBox="1">
            <a:spLocks/>
          </p:cNvSpPr>
          <p:nvPr/>
        </p:nvSpPr>
        <p:spPr>
          <a:xfrm>
            <a:off x="68771" y="65314"/>
            <a:ext cx="750768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Confidence Intervals</a:t>
            </a:r>
          </a:p>
        </p:txBody>
      </p:sp>
      <p:sp>
        <p:nvSpPr>
          <p:cNvPr id="6" name="Title 1">
            <a:extLst>
              <a:ext uri="{FF2B5EF4-FFF2-40B4-BE49-F238E27FC236}">
                <a16:creationId xmlns:a16="http://schemas.microsoft.com/office/drawing/2014/main" id="{660E74C4-90CD-4D9B-3825-7CDCB9BAF687}"/>
              </a:ext>
            </a:extLst>
          </p:cNvPr>
          <p:cNvSpPr txBox="1">
            <a:spLocks/>
          </p:cNvSpPr>
          <p:nvPr/>
        </p:nvSpPr>
        <p:spPr>
          <a:xfrm>
            <a:off x="441477" y="1457443"/>
            <a:ext cx="5859796" cy="740047"/>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From </a:t>
            </a:r>
            <a:r>
              <a:rPr lang="en-US" i="1" dirty="0"/>
              <a:t>TowardsDataScience.com</a:t>
            </a:r>
            <a:endParaRPr lang="en-US" dirty="0"/>
          </a:p>
        </p:txBody>
      </p:sp>
      <p:sp>
        <p:nvSpPr>
          <p:cNvPr id="8" name="TextBox 7">
            <a:extLst>
              <a:ext uri="{FF2B5EF4-FFF2-40B4-BE49-F238E27FC236}">
                <a16:creationId xmlns:a16="http://schemas.microsoft.com/office/drawing/2014/main" id="{206728F2-EC2D-A5B8-79F6-97C29ED681ED}"/>
              </a:ext>
            </a:extLst>
          </p:cNvPr>
          <p:cNvSpPr txBox="1"/>
          <p:nvPr/>
        </p:nvSpPr>
        <p:spPr>
          <a:xfrm>
            <a:off x="527179" y="6146355"/>
            <a:ext cx="6186196" cy="646331"/>
          </a:xfrm>
          <a:prstGeom prst="rect">
            <a:avLst/>
          </a:prstGeom>
          <a:noFill/>
        </p:spPr>
        <p:txBody>
          <a:bodyPr wrap="square">
            <a:spAutoFit/>
          </a:bodyPr>
          <a:lstStyle/>
          <a:p>
            <a:r>
              <a:rPr lang="en-US" dirty="0"/>
              <a:t>https://towardsdatascience.com/statistics-101-credible-vs-confidence-interval-af7b7e8fdd79</a:t>
            </a:r>
          </a:p>
        </p:txBody>
      </p:sp>
    </p:spTree>
    <p:extLst>
      <p:ext uri="{BB962C8B-B14F-4D97-AF65-F5344CB8AC3E}">
        <p14:creationId xmlns:p14="http://schemas.microsoft.com/office/powerpoint/2010/main" val="340427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51832-01D4-4B75-3E35-7E9F560F0B70}"/>
              </a:ext>
            </a:extLst>
          </p:cNvPr>
          <p:cNvSpPr>
            <a:spLocks noGrp="1"/>
          </p:cNvSpPr>
          <p:nvPr>
            <p:ph idx="1"/>
          </p:nvPr>
        </p:nvSpPr>
        <p:spPr/>
        <p:txBody>
          <a:bodyPr>
            <a:normAutofit fontScale="70000" lnSpcReduction="20000"/>
          </a:bodyPr>
          <a:lstStyle/>
          <a:p>
            <a:pPr algn="l"/>
            <a:r>
              <a:rPr lang="en-US" b="1" i="0" dirty="0">
                <a:solidFill>
                  <a:srgbClr val="374151"/>
                </a:solidFill>
                <a:effectLst/>
                <a:latin typeface="Söhne"/>
              </a:rPr>
              <a:t>Frequentist Statistics:</a:t>
            </a:r>
            <a:r>
              <a:rPr lang="en-US" b="0" i="0" dirty="0">
                <a:solidFill>
                  <a:srgbClr val="374151"/>
                </a:solidFill>
                <a:effectLst/>
                <a:latin typeface="Söhne"/>
              </a:rPr>
              <a:t> Frequentist statistics, often referred to as the classical or orthodox approach, is based on the concept of frequency probability. It focuses on analyzing the properties of data and making inferences about population parameters. In this approach, probability is interpreted as the long-term relative frequency of an event occurring in repeated experiments.</a:t>
            </a:r>
          </a:p>
          <a:p>
            <a:pPr algn="l"/>
            <a:r>
              <a:rPr lang="en-US" b="0" i="0" dirty="0">
                <a:solidFill>
                  <a:srgbClr val="374151"/>
                </a:solidFill>
                <a:effectLst/>
                <a:latin typeface="Söhne"/>
              </a:rPr>
              <a:t>Key characteristics of frequentist statistics include:</a:t>
            </a:r>
          </a:p>
          <a:p>
            <a:pPr algn="l">
              <a:buFont typeface="+mj-lt"/>
              <a:buAutoNum type="arabicPeriod"/>
            </a:pPr>
            <a:r>
              <a:rPr lang="en-US" b="1" i="0" dirty="0">
                <a:solidFill>
                  <a:srgbClr val="374151"/>
                </a:solidFill>
                <a:effectLst/>
                <a:latin typeface="Söhne"/>
              </a:rPr>
              <a:t>Parameter Estimation:</a:t>
            </a:r>
            <a:r>
              <a:rPr lang="en-US" b="0" i="0" dirty="0">
                <a:solidFill>
                  <a:srgbClr val="374151"/>
                </a:solidFill>
                <a:effectLst/>
                <a:latin typeface="Söhne"/>
              </a:rPr>
              <a:t> Frequentists use methods like maximum likelihood estimation to estimate population parameters (such as means, variances, etc.) based on observed sample data.</a:t>
            </a:r>
          </a:p>
          <a:p>
            <a:pPr algn="l">
              <a:buFont typeface="+mj-lt"/>
              <a:buAutoNum type="arabicPeriod"/>
            </a:pPr>
            <a:r>
              <a:rPr lang="en-US" b="1" i="0" dirty="0">
                <a:solidFill>
                  <a:srgbClr val="374151"/>
                </a:solidFill>
                <a:effectLst/>
                <a:latin typeface="Söhne"/>
              </a:rPr>
              <a:t>Hypothesis Testing:</a:t>
            </a:r>
            <a:r>
              <a:rPr lang="en-US" b="0" i="0" dirty="0">
                <a:solidFill>
                  <a:srgbClr val="374151"/>
                </a:solidFill>
                <a:effectLst/>
                <a:latin typeface="Söhne"/>
              </a:rPr>
              <a:t> Hypothesis tests involve setting up null and alternative hypotheses and determining the likelihood of observing the sample data under these hypotheses. The p-value, which represents the probability of obtaining the observed data under the null hypothesis, is used to make decisions about whether to reject the null hypothesis.</a:t>
            </a:r>
          </a:p>
          <a:p>
            <a:pPr algn="l">
              <a:buFont typeface="+mj-lt"/>
              <a:buAutoNum type="arabicPeriod"/>
            </a:pPr>
            <a:r>
              <a:rPr lang="en-US" b="1" i="0" dirty="0">
                <a:solidFill>
                  <a:srgbClr val="374151"/>
                </a:solidFill>
                <a:effectLst/>
                <a:latin typeface="Söhne"/>
              </a:rPr>
              <a:t>Confidence Intervals:</a:t>
            </a:r>
            <a:r>
              <a:rPr lang="en-US" b="0" i="0" dirty="0">
                <a:solidFill>
                  <a:srgbClr val="374151"/>
                </a:solidFill>
                <a:effectLst/>
                <a:latin typeface="Söhne"/>
              </a:rPr>
              <a:t> Frequentist statistics provides confidence intervals, which are ranges of values that are likely to contain the true population parameter with a specified level of confidence. The confidence level represents the proportion of intervals that would contain the true parameter value in repeated sampling.</a:t>
            </a:r>
          </a:p>
          <a:p>
            <a:pPr marL="0" indent="0">
              <a:buNone/>
            </a:pPr>
            <a:endParaRPr lang="en-US" dirty="0"/>
          </a:p>
        </p:txBody>
      </p:sp>
      <p:sp>
        <p:nvSpPr>
          <p:cNvPr id="6" name="Title 1">
            <a:extLst>
              <a:ext uri="{FF2B5EF4-FFF2-40B4-BE49-F238E27FC236}">
                <a16:creationId xmlns:a16="http://schemas.microsoft.com/office/drawing/2014/main" id="{0473AE7A-78E9-DE01-C3F6-6FAEB000663A}"/>
              </a:ext>
            </a:extLst>
          </p:cNvPr>
          <p:cNvSpPr txBox="1">
            <a:spLocks/>
          </p:cNvSpPr>
          <p:nvPr/>
        </p:nvSpPr>
        <p:spPr>
          <a:xfrm>
            <a:off x="68771" y="65314"/>
            <a:ext cx="750768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Explanation from </a:t>
            </a:r>
            <a:r>
              <a:rPr lang="en-US" b="1" u="sng" dirty="0" err="1"/>
              <a:t>chatGPT</a:t>
            </a:r>
            <a:endParaRPr lang="en-US" b="1" u="sng" dirty="0"/>
          </a:p>
        </p:txBody>
      </p:sp>
    </p:spTree>
    <p:extLst>
      <p:ext uri="{BB962C8B-B14F-4D97-AF65-F5344CB8AC3E}">
        <p14:creationId xmlns:p14="http://schemas.microsoft.com/office/powerpoint/2010/main" val="355682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p:txBody>
              <a:bodyPr/>
              <a:lstStyle/>
              <a:p>
                <a:r>
                  <a:rPr lang="en-US" dirty="0"/>
                  <a:t>For linear regression: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a:latin typeface="Cambria Math" panose="02040503050406030204" pitchFamily="18" charset="0"/>
                        </a:rPr>
                        <m:t>𝜷</m:t>
                      </m:r>
                      <m:r>
                        <a:rPr lang="en-US" b="1" i="1">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𝜺</m:t>
                      </m:r>
                      <m:r>
                        <a:rPr lang="en-US" b="1">
                          <a:latin typeface="Cambria Math" panose="02040503050406030204" pitchFamily="18" charset="0"/>
                        </a:rPr>
                        <m:t>𝐈</m:t>
                      </m:r>
                      <m:r>
                        <a:rPr lang="en-US" b="0" i="1" smtClean="0">
                          <a:latin typeface="Cambria Math" panose="02040503050406030204" pitchFamily="18" charset="0"/>
                        </a:rPr>
                        <m:t>,  </m:t>
                      </m:r>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𝜷</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m:t>
                                  </m:r>
                                </m:sup>
                              </m:sSup>
                              <m:r>
                                <a:rPr lang="en-US" b="1" i="1" smtClean="0">
                                  <a:latin typeface="Cambria Math" panose="02040503050406030204" pitchFamily="18" charset="0"/>
                                </a:rPr>
                                <m:t>𝑿</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𝑿</m:t>
                          </m:r>
                        </m:e>
                        <m:sup>
                          <m:r>
                            <a:rPr lang="en-US" b="0" i="1" smtClean="0">
                              <a:latin typeface="Cambria Math" panose="02040503050406030204" pitchFamily="18" charset="0"/>
                            </a:rPr>
                            <m:t>⊤</m:t>
                          </m:r>
                        </m:sup>
                      </m:sSup>
                      <m:r>
                        <a:rPr lang="en-US" b="1" i="1" smtClean="0">
                          <a:latin typeface="Cambria Math" panose="02040503050406030204" pitchFamily="18" charset="0"/>
                        </a:rPr>
                        <m:t>𝒚</m:t>
                      </m:r>
                    </m:oMath>
                  </m:oMathPara>
                </a14:m>
                <a:endParaRPr lang="en-US" b="1" dirty="0"/>
              </a:p>
              <a:p>
                <a:r>
                  <a:rPr lang="en-US" dirty="0"/>
                  <a:t>The uncertainty in the parameters comes from analyzing the variance</a:t>
                </a:r>
              </a:p>
              <a:p>
                <a:pPr lvl="1"/>
                <a:r>
                  <a:rPr lang="en-US" dirty="0"/>
                  <a:t>Since errors are Gaussian </a:t>
                </a:r>
                <a:r>
                  <a:rPr lang="en-US" dirty="0" err="1"/>
                  <a:t>iid</a:t>
                </a:r>
                <a:endParaRPr lang="en-US" dirty="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𝜷</m:t>
                      </m:r>
                      <m:r>
                        <a:rPr lang="en-US" b="1" i="1" dirty="0" smtClean="0">
                          <a:latin typeface="Cambria Math" panose="02040503050406030204" pitchFamily="18" charset="0"/>
                        </a:rPr>
                        <m:t>∼</m:t>
                      </m:r>
                      <m:r>
                        <a:rPr lang="en-US" b="1" i="1" dirty="0" smtClean="0">
                          <a:latin typeface="Cambria Math" panose="02040503050406030204" pitchFamily="18" charset="0"/>
                        </a:rPr>
                        <m:t>𝒩</m:t>
                      </m:r>
                      <m:d>
                        <m:dPr>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a:latin typeface="Cambria Math" panose="02040503050406030204" pitchFamily="18" charset="0"/>
                                </a:rPr>
                                <m:t>𝜷</m:t>
                              </m:r>
                            </m:e>
                          </m:acc>
                          <m:r>
                            <a:rPr lang="en-US" b="1"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e>
                            <m:sup>
                              <m:r>
                                <a:rPr lang="en-US" b="0" i="1" dirty="0" smtClean="0">
                                  <a:latin typeface="Cambria Math" panose="02040503050406030204" pitchFamily="18" charset="0"/>
                                </a:rPr>
                                <m:t>2</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m:t>
                                      </m:r>
                                    </m:sup>
                                  </m:sSup>
                                  <m:r>
                                    <a:rPr lang="en-US" b="1" i="1">
                                      <a:latin typeface="Cambria Math" panose="02040503050406030204" pitchFamily="18" charset="0"/>
                                    </a:rPr>
                                    <m:t>𝑿</m:t>
                                  </m:r>
                                </m:e>
                              </m:d>
                            </m:e>
                            <m:sup>
                              <m:r>
                                <a:rPr lang="en-US" i="1">
                                  <a:latin typeface="Cambria Math" panose="02040503050406030204" pitchFamily="18" charset="0"/>
                                </a:rPr>
                                <m:t>−1</m:t>
                              </m:r>
                            </m:sup>
                          </m:sSup>
                        </m:e>
                      </m:d>
                    </m:oMath>
                  </m:oMathPara>
                </a14:m>
                <a:endParaRPr lang="en-US" dirty="0"/>
              </a:p>
              <a:p>
                <a:r>
                  <a:rPr lang="en-US" dirty="0"/>
                  <a:t>Then a 90% confidence interval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𝜷</m:t>
                              </m:r>
                            </m:e>
                            <m:sup>
                              <m:r>
                                <a:rPr lang="en-US" b="1" i="1" smtClean="0">
                                  <a:latin typeface="Cambria Math" panose="02040503050406030204" pitchFamily="18" charset="0"/>
                                </a:rPr>
                                <m:t>𝑪𝑰</m:t>
                              </m:r>
                              <m:r>
                                <a:rPr lang="en-US" b="1" i="1" smtClean="0">
                                  <a:latin typeface="Cambria Math" panose="02040503050406030204" pitchFamily="18" charset="0"/>
                                </a:rPr>
                                <m:t>+</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𝜷</m:t>
                              </m:r>
                            </m:e>
                            <m:sup>
                              <m:r>
                                <a:rPr lang="en-US" b="1" i="1" smtClean="0">
                                  <a:latin typeface="Cambria Math" panose="02040503050406030204" pitchFamily="18" charset="0"/>
                                </a:rPr>
                                <m:t>𝑪𝑰</m:t>
                              </m:r>
                              <m:r>
                                <a:rPr lang="en-US" b="1" i="1" smtClean="0">
                                  <a:latin typeface="Cambria Math" panose="02040503050406030204" pitchFamily="18" charset="0"/>
                                </a:rPr>
                                <m:t>−</m:t>
                              </m:r>
                            </m:sup>
                          </m:sSup>
                        </m:e>
                      </m:d>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𝜷</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sub>
                        <m:sup>
                          <m:r>
                            <a:rPr lang="en-US" b="0" i="1" smtClean="0">
                              <a:latin typeface="Cambria Math" panose="02040503050406030204" pitchFamily="18" charset="0"/>
                            </a:rPr>
                            <m:t>𝛼</m:t>
                          </m:r>
                        </m:sup>
                      </m:sSubSup>
                      <m:rad>
                        <m:radPr>
                          <m:degHide m:val="on"/>
                          <m:ctrlPr>
                            <a:rPr lang="en-US" b="0" i="1" smtClean="0">
                              <a:latin typeface="Cambria Math" panose="02040503050406030204" pitchFamily="18" charset="0"/>
                            </a:rPr>
                          </m:ctrlPr>
                        </m:radPr>
                        <m:deg/>
                        <m:e>
                          <m:sSup>
                            <m:sSupPr>
                              <m:ctrlPr>
                                <a:rPr lang="en-US" i="1" dirty="0">
                                  <a:latin typeface="Cambria Math" panose="02040503050406030204" pitchFamily="18" charset="0"/>
                                </a:rPr>
                              </m:ctrlPr>
                            </m:sSupPr>
                            <m:e>
                              <m:r>
                                <a:rPr lang="en-US" i="1" dirty="0">
                                  <a:latin typeface="Cambria Math" panose="02040503050406030204" pitchFamily="18" charset="0"/>
                                </a:rPr>
                                <m:t>𝜎</m:t>
                              </m:r>
                            </m:e>
                            <m:sup>
                              <m:r>
                                <a:rPr lang="en-US" i="1" dirty="0">
                                  <a:latin typeface="Cambria Math" panose="02040503050406030204" pitchFamily="18" charset="0"/>
                                </a:rPr>
                                <m:t>2</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𝑿</m:t>
                                      </m:r>
                                    </m:e>
                                    <m:sup>
                                      <m:r>
                                        <a:rPr lang="en-US" i="1">
                                          <a:latin typeface="Cambria Math" panose="02040503050406030204" pitchFamily="18" charset="0"/>
                                        </a:rPr>
                                        <m:t>⊤</m:t>
                                      </m:r>
                                    </m:sup>
                                  </m:sSup>
                                  <m:r>
                                    <a:rPr lang="en-US" b="1" i="1">
                                      <a:latin typeface="Cambria Math" panose="02040503050406030204" pitchFamily="18" charset="0"/>
                                    </a:rPr>
                                    <m:t>𝑿</m:t>
                                  </m:r>
                                </m:e>
                              </m:d>
                            </m:e>
                            <m:sup>
                              <m:r>
                                <a:rPr lang="en-US" i="1">
                                  <a:latin typeface="Cambria Math" panose="02040503050406030204" pitchFamily="18" charset="0"/>
                                </a:rPr>
                                <m:t>−1</m:t>
                              </m:r>
                            </m:sup>
                          </m:sSup>
                        </m:e>
                      </m:rad>
                    </m:oMath>
                  </m:oMathPara>
                </a14:m>
                <a:endParaRPr lang="en-US" dirty="0"/>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Statistics</a:t>
            </a:r>
          </a:p>
        </p:txBody>
      </p:sp>
      <p:grpSp>
        <p:nvGrpSpPr>
          <p:cNvPr id="42" name="Group 41">
            <a:extLst>
              <a:ext uri="{FF2B5EF4-FFF2-40B4-BE49-F238E27FC236}">
                <a16:creationId xmlns:a16="http://schemas.microsoft.com/office/drawing/2014/main" id="{1167B8BC-29AC-7B13-74A8-F73FCC24B92C}"/>
              </a:ext>
            </a:extLst>
          </p:cNvPr>
          <p:cNvGrpSpPr/>
          <p:nvPr/>
        </p:nvGrpSpPr>
        <p:grpSpPr>
          <a:xfrm>
            <a:off x="8363353" y="220666"/>
            <a:ext cx="3504165" cy="2124341"/>
            <a:chOff x="409325" y="5988239"/>
            <a:chExt cx="3504165" cy="2124341"/>
          </a:xfrm>
        </p:grpSpPr>
        <p:cxnSp>
          <p:nvCxnSpPr>
            <p:cNvPr id="5" name="Straight Arrow Connector 4">
              <a:extLst>
                <a:ext uri="{FF2B5EF4-FFF2-40B4-BE49-F238E27FC236}">
                  <a16:creationId xmlns:a16="http://schemas.microsoft.com/office/drawing/2014/main" id="{2DF5B706-0430-6FA5-F502-C40B7C2FEED3}"/>
                </a:ext>
              </a:extLst>
            </p:cNvPr>
            <p:cNvCxnSpPr>
              <a:cxnSpLocks/>
            </p:cNvCxnSpPr>
            <p:nvPr/>
          </p:nvCxnSpPr>
          <p:spPr>
            <a:xfrm flipV="1">
              <a:off x="993008" y="6174998"/>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05408E-D22F-5668-6BE4-EE43D15F20DB}"/>
                </a:ext>
              </a:extLst>
            </p:cNvPr>
            <p:cNvCxnSpPr>
              <a:cxnSpLocks/>
            </p:cNvCxnSpPr>
            <p:nvPr/>
          </p:nvCxnSpPr>
          <p:spPr>
            <a:xfrm flipV="1">
              <a:off x="993008" y="7040259"/>
              <a:ext cx="2920482" cy="45097"/>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AD2EC3-A796-BDA9-E7A2-5B3542B57F74}"/>
                </a:ext>
              </a:extLst>
            </p:cNvPr>
            <p:cNvCxnSpPr>
              <a:cxnSpLocks/>
            </p:cNvCxnSpPr>
            <p:nvPr/>
          </p:nvCxnSpPr>
          <p:spPr>
            <a:xfrm>
              <a:off x="993008" y="7085355"/>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BBB4B7-E7F2-AF23-E741-09C3E9477931}"/>
                </a:ext>
              </a:extLst>
            </p:cNvPr>
            <p:cNvCxnSpPr>
              <a:cxnSpLocks/>
            </p:cNvCxnSpPr>
            <p:nvPr/>
          </p:nvCxnSpPr>
          <p:spPr>
            <a:xfrm>
              <a:off x="3153912" y="6909630"/>
              <a:ext cx="0" cy="710226"/>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F30924-5AA0-4EAF-7EB8-F1F4E6EE0971}"/>
                </a:ext>
              </a:extLst>
            </p:cNvPr>
            <p:cNvCxnSpPr>
              <a:cxnSpLocks/>
            </p:cNvCxnSpPr>
            <p:nvPr/>
          </p:nvCxnSpPr>
          <p:spPr>
            <a:xfrm>
              <a:off x="1407356" y="6909630"/>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32D963D-C4CF-D96B-D6AC-EE777C9C6DCC}"/>
                </a:ext>
              </a:extLst>
            </p:cNvPr>
            <p:cNvCxnSpPr>
              <a:cxnSpLocks/>
            </p:cNvCxnSpPr>
            <p:nvPr/>
          </p:nvCxnSpPr>
          <p:spPr>
            <a:xfrm>
              <a:off x="1656864" y="6659259"/>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6C4FB8-0D2F-F996-D7AC-97B50EADD199}"/>
                </a:ext>
              </a:extLst>
            </p:cNvPr>
            <p:cNvCxnSpPr>
              <a:cxnSpLocks/>
            </p:cNvCxnSpPr>
            <p:nvPr/>
          </p:nvCxnSpPr>
          <p:spPr>
            <a:xfrm>
              <a:off x="1906372" y="6834985"/>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EC5D3C-949A-9549-E994-2D1DAFFAA686}"/>
                </a:ext>
              </a:extLst>
            </p:cNvPr>
            <p:cNvCxnSpPr>
              <a:cxnSpLocks/>
            </p:cNvCxnSpPr>
            <p:nvPr/>
          </p:nvCxnSpPr>
          <p:spPr>
            <a:xfrm>
              <a:off x="2155880" y="6334243"/>
              <a:ext cx="0" cy="500742"/>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E4502E1-23FD-0549-D008-C01F56DBD5EB}"/>
                </a:ext>
              </a:extLst>
            </p:cNvPr>
            <p:cNvCxnSpPr>
              <a:cxnSpLocks/>
            </p:cNvCxnSpPr>
            <p:nvPr/>
          </p:nvCxnSpPr>
          <p:spPr>
            <a:xfrm>
              <a:off x="2405388" y="7012266"/>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EACB49-E934-873A-DBD5-03CE2F7C9041}"/>
                </a:ext>
              </a:extLst>
            </p:cNvPr>
            <p:cNvCxnSpPr>
              <a:cxnSpLocks/>
            </p:cNvCxnSpPr>
            <p:nvPr/>
          </p:nvCxnSpPr>
          <p:spPr>
            <a:xfrm>
              <a:off x="2654896"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25D848-FD8C-0311-B8C2-3C58828411F0}"/>
                </a:ext>
              </a:extLst>
            </p:cNvPr>
            <p:cNvCxnSpPr>
              <a:cxnSpLocks/>
            </p:cNvCxnSpPr>
            <p:nvPr/>
          </p:nvCxnSpPr>
          <p:spPr>
            <a:xfrm>
              <a:off x="2904404"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61B3A-6CA3-E9E0-BD35-A289A6F75D03}"/>
                </a:ext>
              </a:extLst>
            </p:cNvPr>
            <p:cNvCxnSpPr>
              <a:cxnSpLocks/>
            </p:cNvCxnSpPr>
            <p:nvPr/>
          </p:nvCxnSpPr>
          <p:spPr>
            <a:xfrm>
              <a:off x="1157848" y="6789888"/>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5BD7D8-97C5-1775-0C16-82E2BA8A3BA8}"/>
                </a:ext>
              </a:extLst>
            </p:cNvPr>
            <p:cNvCxnSpPr>
              <a:cxnSpLocks/>
            </p:cNvCxnSpPr>
            <p:nvPr/>
          </p:nvCxnSpPr>
          <p:spPr>
            <a:xfrm>
              <a:off x="3403416" y="6760653"/>
              <a:ext cx="0" cy="365760"/>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69B6F85-3D02-2667-8094-DD142B4BB80C}"/>
                    </a:ext>
                  </a:extLst>
                </p:cNvPr>
                <p:cNvSpPr txBox="1"/>
                <p:nvPr/>
              </p:nvSpPr>
              <p:spPr>
                <a:xfrm>
                  <a:off x="409325" y="693956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m:oMathPara>
                  </a14:m>
                  <a:endParaRPr lang="en-US" dirty="0"/>
                </a:p>
              </p:txBody>
            </p:sp>
          </mc:Choice>
          <mc:Fallback xmlns="">
            <p:sp>
              <p:nvSpPr>
                <p:cNvPr id="18" name="TextBox 17">
                  <a:extLst>
                    <a:ext uri="{FF2B5EF4-FFF2-40B4-BE49-F238E27FC236}">
                      <a16:creationId xmlns:a16="http://schemas.microsoft.com/office/drawing/2014/main" id="{A69B6F85-3D02-2667-8094-DD142B4BB80C}"/>
                    </a:ext>
                  </a:extLst>
                </p:cNvPr>
                <p:cNvSpPr txBox="1">
                  <a:spLocks noRot="1" noChangeAspect="1" noMove="1" noResize="1" noEditPoints="1" noAdjustHandles="1" noChangeArrowheads="1" noChangeShapeType="1" noTextEdit="1"/>
                </p:cNvSpPr>
                <p:nvPr/>
              </p:nvSpPr>
              <p:spPr>
                <a:xfrm>
                  <a:off x="409325" y="6939569"/>
                  <a:ext cx="6741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25534E-96A0-E978-1235-B2EF7B456752}"/>
                    </a:ext>
                  </a:extLst>
                </p:cNvPr>
                <p:cNvSpPr txBox="1"/>
                <p:nvPr/>
              </p:nvSpPr>
              <p:spPr>
                <a:xfrm>
                  <a:off x="2068320" y="598823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𝐶𝐼</m:t>
                        </m:r>
                      </m:oMath>
                    </m:oMathPara>
                  </a14:m>
                  <a:endParaRPr lang="en-US" dirty="0"/>
                </a:p>
              </p:txBody>
            </p:sp>
          </mc:Choice>
          <mc:Fallback xmlns="">
            <p:sp>
              <p:nvSpPr>
                <p:cNvPr id="19" name="TextBox 18">
                  <a:extLst>
                    <a:ext uri="{FF2B5EF4-FFF2-40B4-BE49-F238E27FC236}">
                      <a16:creationId xmlns:a16="http://schemas.microsoft.com/office/drawing/2014/main" id="{B925534E-96A0-E978-1235-B2EF7B456752}"/>
                    </a:ext>
                  </a:extLst>
                </p:cNvPr>
                <p:cNvSpPr txBox="1">
                  <a:spLocks noRot="1" noChangeAspect="1" noMove="1" noResize="1" noEditPoints="1" noAdjustHandles="1" noChangeArrowheads="1" noChangeShapeType="1" noTextEdit="1"/>
                </p:cNvSpPr>
                <p:nvPr/>
              </p:nvSpPr>
              <p:spPr>
                <a:xfrm>
                  <a:off x="2068320" y="5988239"/>
                  <a:ext cx="674136" cy="369332"/>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3B4EC9D-AA34-3595-9294-C9C0CD91DCFB}"/>
                </a:ext>
              </a:extLst>
            </p:cNvPr>
            <p:cNvSpPr txBox="1"/>
            <p:nvPr/>
          </p:nvSpPr>
          <p:spPr>
            <a:xfrm>
              <a:off x="1656864" y="7743248"/>
              <a:ext cx="1524987" cy="369332"/>
            </a:xfrm>
            <a:prstGeom prst="rect">
              <a:avLst/>
            </a:prstGeom>
            <a:noFill/>
          </p:spPr>
          <p:txBody>
            <a:bodyPr wrap="square">
              <a:spAutoFit/>
            </a:bodyPr>
            <a:lstStyle/>
            <a:p>
              <a:r>
                <a:rPr lang="en-US" dirty="0"/>
                <a:t>Experiments</a:t>
              </a:r>
            </a:p>
          </p:txBody>
        </p:sp>
      </p:grpSp>
    </p:spTree>
    <p:extLst>
      <p:ext uri="{BB962C8B-B14F-4D97-AF65-F5344CB8AC3E}">
        <p14:creationId xmlns:p14="http://schemas.microsoft.com/office/powerpoint/2010/main" val="10267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p:txBody>
              <a:bodyPr>
                <a:normAutofit lnSpcReduction="10000"/>
              </a:bodyPr>
              <a:lstStyle/>
              <a:p>
                <a:r>
                  <a:rPr lang="en-US" dirty="0"/>
                  <a:t>For nonlinear regression: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𝑴</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r>
                        <a:rPr lang="en-US" b="1" i="1" smtClean="0">
                          <a:latin typeface="Cambria Math" panose="02040503050406030204" pitchFamily="18" charset="0"/>
                        </a:rPr>
                        <m:t>𝜺</m:t>
                      </m:r>
                      <m:r>
                        <a:rPr lang="en-US" b="1">
                          <a:latin typeface="Cambria Math" panose="02040503050406030204" pitchFamily="18" charset="0"/>
                        </a:rPr>
                        <m:t>𝐈</m:t>
                      </m:r>
                      <m:r>
                        <a:rPr lang="en-US" b="0" i="1" smtClean="0">
                          <a:latin typeface="Cambria Math" panose="02040503050406030204" pitchFamily="18" charset="0"/>
                        </a:rPr>
                        <m:t>,  </m:t>
                      </m:r>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𝜽</m:t>
                        </m:r>
                      </m:e>
                    </m:acc>
                  </m:oMath>
                </a14:m>
                <a:r>
                  <a:rPr lang="en-US" b="1" dirty="0"/>
                  <a:t> </a:t>
                </a:r>
                <a:r>
                  <a:rPr lang="en-US" dirty="0"/>
                  <a:t>from your favorite solver</a:t>
                </a:r>
                <a:endParaRPr lang="en-US" b="1" dirty="0"/>
              </a:p>
              <a:p>
                <a:r>
                  <a:rPr lang="en-US" dirty="0"/>
                  <a:t>The uncertainty in the parameters comes from analyzing the variance</a:t>
                </a:r>
              </a:p>
              <a:p>
                <a:pPr lvl="1"/>
                <a:r>
                  <a:rPr lang="en-US" dirty="0"/>
                  <a:t>Since errors are Gaussian </a:t>
                </a:r>
                <a:r>
                  <a:rPr lang="en-US" dirty="0" err="1"/>
                  <a:t>iid</a:t>
                </a:r>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𝜽</m:t>
                      </m:r>
                      <m:r>
                        <a:rPr lang="en-US" b="1" i="1" dirty="0" smtClean="0">
                          <a:latin typeface="Cambria Math" panose="02040503050406030204" pitchFamily="18" charset="0"/>
                        </a:rPr>
                        <m:t>∼</m:t>
                      </m:r>
                      <m:r>
                        <a:rPr lang="en-US" b="1" i="1" dirty="0" smtClean="0">
                          <a:latin typeface="Cambria Math" panose="02040503050406030204" pitchFamily="18" charset="0"/>
                        </a:rPr>
                        <m:t>𝒩</m:t>
                      </m:r>
                      <m:d>
                        <m:dPr>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smtClean="0">
                                  <a:latin typeface="Cambria Math" panose="02040503050406030204" pitchFamily="18" charset="0"/>
                                </a:rPr>
                                <m:t>𝜽</m:t>
                              </m:r>
                            </m:e>
                          </m:acc>
                          <m:r>
                            <a:rPr lang="en-US" b="1"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e>
                            <m:sup>
                              <m:r>
                                <a:rPr lang="en-US" b="0" i="1" dirty="0" smtClean="0">
                                  <a:latin typeface="Cambria Math" panose="02040503050406030204" pitchFamily="18" charset="0"/>
                                </a:rPr>
                                <m:t>2</m:t>
                              </m:r>
                            </m:sup>
                          </m:sSup>
                          <m:sSup>
                            <m:sSupPr>
                              <m:ctrlPr>
                                <a:rPr lang="en-US"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r>
                                    <a:rPr lang="en-US" b="1" i="1" smtClean="0">
                                      <a:latin typeface="Cambria Math" panose="02040503050406030204" pitchFamily="18" charset="0"/>
                                    </a:rPr>
                                    <m:t>𝑺</m:t>
                                  </m:r>
                                </m:e>
                              </m:d>
                            </m:e>
                            <m:sup>
                              <m:r>
                                <a:rPr lang="en-US" i="1">
                                  <a:latin typeface="Cambria Math" panose="02040503050406030204" pitchFamily="18" charset="0"/>
                                </a:rPr>
                                <m:t>−1</m:t>
                              </m:r>
                            </m:sup>
                          </m:sSup>
                        </m:e>
                      </m:d>
                      <m:r>
                        <a:rPr lang="en-US" b="0" i="1" smtClean="0">
                          <a:latin typeface="Cambria Math" panose="02040503050406030204" pitchFamily="18" charset="0"/>
                        </a:rPr>
                        <m:t>, </m:t>
                      </m:r>
                      <m:r>
                        <a:rPr lang="en-US" b="1" i="1" smtClean="0">
                          <a:latin typeface="Cambria Math" panose="02040503050406030204" pitchFamily="18" charset="0"/>
                        </a:rPr>
                        <m:t>𝑺</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𝑑𝑀</m:t>
                          </m:r>
                        </m:num>
                        <m:den>
                          <m:r>
                            <a:rPr lang="en-US" i="1">
                              <a:latin typeface="Cambria Math" panose="02040503050406030204" pitchFamily="18" charset="0"/>
                            </a:rPr>
                            <m:t>𝑑</m:t>
                          </m:r>
                          <m:r>
                            <a:rPr lang="en-US" b="1" i="1">
                              <a:latin typeface="Cambria Math" panose="02040503050406030204" pitchFamily="18" charset="0"/>
                            </a:rPr>
                            <m:t>𝜽</m:t>
                          </m:r>
                        </m:den>
                      </m:f>
                    </m:oMath>
                  </m:oMathPara>
                </a14:m>
                <a:endParaRPr lang="en-US" dirty="0"/>
              </a:p>
              <a:p>
                <a:r>
                  <a:rPr lang="en-US" dirty="0"/>
                  <a:t>Then a 90% confidence interval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𝜽</m:t>
                              </m:r>
                            </m:e>
                            <m:sup>
                              <m:r>
                                <a:rPr lang="en-US" b="1" i="1" smtClean="0">
                                  <a:latin typeface="Cambria Math" panose="02040503050406030204" pitchFamily="18" charset="0"/>
                                </a:rPr>
                                <m:t>𝑪𝑰</m:t>
                              </m:r>
                              <m:r>
                                <a:rPr lang="en-US" b="1" i="1" smtClean="0">
                                  <a:latin typeface="Cambria Math" panose="02040503050406030204" pitchFamily="18" charset="0"/>
                                </a:rPr>
                                <m:t>+</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𝜽</m:t>
                              </m:r>
                            </m:e>
                            <m:sup>
                              <m:r>
                                <a:rPr lang="en-US" b="1" i="1" smtClean="0">
                                  <a:latin typeface="Cambria Math" panose="02040503050406030204" pitchFamily="18" charset="0"/>
                                </a:rPr>
                                <m:t>𝑪𝑰</m:t>
                              </m:r>
                              <m:r>
                                <a:rPr lang="en-US" b="1" i="1" smtClean="0">
                                  <a:latin typeface="Cambria Math" panose="02040503050406030204" pitchFamily="18" charset="0"/>
                                </a:rPr>
                                <m:t>−</m:t>
                              </m:r>
                            </m:sup>
                          </m:sSup>
                        </m:e>
                      </m:d>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𝜽</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sub>
                        <m:sup>
                          <m:r>
                            <a:rPr lang="en-US" b="0" i="1" smtClean="0">
                              <a:latin typeface="Cambria Math" panose="02040503050406030204" pitchFamily="18" charset="0"/>
                            </a:rPr>
                            <m:t>𝛼</m:t>
                          </m:r>
                        </m:sup>
                      </m:sSubSup>
                      <m:rad>
                        <m:radPr>
                          <m:degHide m:val="on"/>
                          <m:ctrlPr>
                            <a:rPr lang="en-US" b="0" i="1" smtClean="0">
                              <a:latin typeface="Cambria Math" panose="02040503050406030204" pitchFamily="18" charset="0"/>
                            </a:rPr>
                          </m:ctrlPr>
                        </m:radPr>
                        <m:deg/>
                        <m:e>
                          <m:sSup>
                            <m:sSupPr>
                              <m:ctrlPr>
                                <a:rPr lang="en-US" i="1" dirty="0">
                                  <a:latin typeface="Cambria Math" panose="02040503050406030204" pitchFamily="18" charset="0"/>
                                </a:rPr>
                              </m:ctrlPr>
                            </m:sSupPr>
                            <m:e>
                              <m:r>
                                <a:rPr lang="en-US" i="1" dirty="0">
                                  <a:latin typeface="Cambria Math" panose="02040503050406030204" pitchFamily="18" charset="0"/>
                                </a:rPr>
                                <m:t>𝜎</m:t>
                              </m:r>
                            </m:e>
                            <m:sup>
                              <m:r>
                                <a:rPr lang="en-US" i="1" dirty="0">
                                  <a:latin typeface="Cambria Math" panose="02040503050406030204" pitchFamily="18" charset="0"/>
                                </a:rPr>
                                <m:t>2</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𝑺</m:t>
                                      </m:r>
                                    </m:e>
                                    <m:sup>
                                      <m:r>
                                        <a:rPr lang="en-US" b="0" i="1" smtClean="0">
                                          <a:latin typeface="Cambria Math" panose="02040503050406030204" pitchFamily="18" charset="0"/>
                                        </a:rPr>
                                        <m:t>⊤</m:t>
                                      </m:r>
                                    </m:sup>
                                  </m:sSup>
                                  <m:r>
                                    <a:rPr lang="en-US" b="1" i="1" smtClean="0">
                                      <a:latin typeface="Cambria Math" panose="02040503050406030204" pitchFamily="18" charset="0"/>
                                    </a:rPr>
                                    <m:t>𝑺</m:t>
                                  </m:r>
                                </m:e>
                              </m:d>
                            </m:e>
                            <m:sup>
                              <m:r>
                                <a:rPr lang="en-US" i="1">
                                  <a:latin typeface="Cambria Math" panose="02040503050406030204" pitchFamily="18" charset="0"/>
                                </a:rPr>
                                <m:t>−1</m:t>
                              </m:r>
                            </m:sup>
                          </m:sSup>
                        </m:e>
                      </m:rad>
                    </m:oMath>
                  </m:oMathPara>
                </a14:m>
                <a:endParaRPr lang="en-US" dirty="0"/>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blipFill>
                <a:blip r:embed="rId2"/>
                <a:stretch>
                  <a:fillRect l="-1043" t="-3081" r="-5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Statistics</a:t>
            </a:r>
          </a:p>
        </p:txBody>
      </p:sp>
      <p:grpSp>
        <p:nvGrpSpPr>
          <p:cNvPr id="42" name="Group 41">
            <a:extLst>
              <a:ext uri="{FF2B5EF4-FFF2-40B4-BE49-F238E27FC236}">
                <a16:creationId xmlns:a16="http://schemas.microsoft.com/office/drawing/2014/main" id="{1167B8BC-29AC-7B13-74A8-F73FCC24B92C}"/>
              </a:ext>
            </a:extLst>
          </p:cNvPr>
          <p:cNvGrpSpPr/>
          <p:nvPr/>
        </p:nvGrpSpPr>
        <p:grpSpPr>
          <a:xfrm>
            <a:off x="8363353" y="220666"/>
            <a:ext cx="3504165" cy="2124341"/>
            <a:chOff x="409325" y="5988239"/>
            <a:chExt cx="3504165" cy="2124341"/>
          </a:xfrm>
        </p:grpSpPr>
        <p:cxnSp>
          <p:nvCxnSpPr>
            <p:cNvPr id="5" name="Straight Arrow Connector 4">
              <a:extLst>
                <a:ext uri="{FF2B5EF4-FFF2-40B4-BE49-F238E27FC236}">
                  <a16:creationId xmlns:a16="http://schemas.microsoft.com/office/drawing/2014/main" id="{2DF5B706-0430-6FA5-F502-C40B7C2FEED3}"/>
                </a:ext>
              </a:extLst>
            </p:cNvPr>
            <p:cNvCxnSpPr>
              <a:cxnSpLocks/>
            </p:cNvCxnSpPr>
            <p:nvPr/>
          </p:nvCxnSpPr>
          <p:spPr>
            <a:xfrm flipV="1">
              <a:off x="993008" y="6174998"/>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A05408E-D22F-5668-6BE4-EE43D15F20DB}"/>
                </a:ext>
              </a:extLst>
            </p:cNvPr>
            <p:cNvCxnSpPr>
              <a:cxnSpLocks/>
            </p:cNvCxnSpPr>
            <p:nvPr/>
          </p:nvCxnSpPr>
          <p:spPr>
            <a:xfrm flipV="1">
              <a:off x="993008" y="7040259"/>
              <a:ext cx="2920482" cy="45097"/>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3AD2EC3-A796-BDA9-E7A2-5B3542B57F74}"/>
                </a:ext>
              </a:extLst>
            </p:cNvPr>
            <p:cNvCxnSpPr>
              <a:cxnSpLocks/>
            </p:cNvCxnSpPr>
            <p:nvPr/>
          </p:nvCxnSpPr>
          <p:spPr>
            <a:xfrm>
              <a:off x="993008" y="7085355"/>
              <a:ext cx="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BBB4B7-E7F2-AF23-E741-09C3E9477931}"/>
                </a:ext>
              </a:extLst>
            </p:cNvPr>
            <p:cNvCxnSpPr>
              <a:cxnSpLocks/>
            </p:cNvCxnSpPr>
            <p:nvPr/>
          </p:nvCxnSpPr>
          <p:spPr>
            <a:xfrm>
              <a:off x="3153912" y="6909630"/>
              <a:ext cx="0" cy="710226"/>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F30924-5AA0-4EAF-7EB8-F1F4E6EE0971}"/>
                </a:ext>
              </a:extLst>
            </p:cNvPr>
            <p:cNvCxnSpPr>
              <a:cxnSpLocks/>
            </p:cNvCxnSpPr>
            <p:nvPr/>
          </p:nvCxnSpPr>
          <p:spPr>
            <a:xfrm>
              <a:off x="1407356" y="6909630"/>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32D963D-C4CF-D96B-D6AC-EE777C9C6DCC}"/>
                </a:ext>
              </a:extLst>
            </p:cNvPr>
            <p:cNvCxnSpPr>
              <a:cxnSpLocks/>
            </p:cNvCxnSpPr>
            <p:nvPr/>
          </p:nvCxnSpPr>
          <p:spPr>
            <a:xfrm>
              <a:off x="1656864" y="6659259"/>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6C4FB8-0D2F-F996-D7AC-97B50EADD199}"/>
                </a:ext>
              </a:extLst>
            </p:cNvPr>
            <p:cNvCxnSpPr>
              <a:cxnSpLocks/>
            </p:cNvCxnSpPr>
            <p:nvPr/>
          </p:nvCxnSpPr>
          <p:spPr>
            <a:xfrm>
              <a:off x="1906372" y="6834985"/>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EC5D3C-949A-9549-E994-2D1DAFFAA686}"/>
                </a:ext>
              </a:extLst>
            </p:cNvPr>
            <p:cNvCxnSpPr>
              <a:cxnSpLocks/>
            </p:cNvCxnSpPr>
            <p:nvPr/>
          </p:nvCxnSpPr>
          <p:spPr>
            <a:xfrm>
              <a:off x="2155880" y="6334243"/>
              <a:ext cx="0" cy="500742"/>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E4502E1-23FD-0549-D008-C01F56DBD5EB}"/>
                </a:ext>
              </a:extLst>
            </p:cNvPr>
            <p:cNvCxnSpPr>
              <a:cxnSpLocks/>
            </p:cNvCxnSpPr>
            <p:nvPr/>
          </p:nvCxnSpPr>
          <p:spPr>
            <a:xfrm>
              <a:off x="2405388" y="7012266"/>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EACB49-E934-873A-DBD5-03CE2F7C9041}"/>
                </a:ext>
              </a:extLst>
            </p:cNvPr>
            <p:cNvCxnSpPr>
              <a:cxnSpLocks/>
            </p:cNvCxnSpPr>
            <p:nvPr/>
          </p:nvCxnSpPr>
          <p:spPr>
            <a:xfrm>
              <a:off x="2654896"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25D848-FD8C-0311-B8C2-3C58828411F0}"/>
                </a:ext>
              </a:extLst>
            </p:cNvPr>
            <p:cNvCxnSpPr>
              <a:cxnSpLocks/>
            </p:cNvCxnSpPr>
            <p:nvPr/>
          </p:nvCxnSpPr>
          <p:spPr>
            <a:xfrm>
              <a:off x="2904404" y="6607942"/>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61B3A-6CA3-E9E0-BD35-A289A6F75D03}"/>
                </a:ext>
              </a:extLst>
            </p:cNvPr>
            <p:cNvCxnSpPr>
              <a:cxnSpLocks/>
            </p:cNvCxnSpPr>
            <p:nvPr/>
          </p:nvCxnSpPr>
          <p:spPr>
            <a:xfrm>
              <a:off x="1157848" y="6789888"/>
              <a:ext cx="0" cy="500742"/>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5BD7D8-97C5-1775-0C16-82E2BA8A3BA8}"/>
                </a:ext>
              </a:extLst>
            </p:cNvPr>
            <p:cNvCxnSpPr>
              <a:cxnSpLocks/>
            </p:cNvCxnSpPr>
            <p:nvPr/>
          </p:nvCxnSpPr>
          <p:spPr>
            <a:xfrm>
              <a:off x="3403416" y="6760653"/>
              <a:ext cx="0" cy="365760"/>
            </a:xfrm>
            <a:prstGeom prst="straightConnector1">
              <a:avLst/>
            </a:prstGeom>
            <a:ln w="762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69B6F85-3D02-2667-8094-DD142B4BB80C}"/>
                    </a:ext>
                  </a:extLst>
                </p:cNvPr>
                <p:cNvSpPr txBox="1"/>
                <p:nvPr/>
              </p:nvSpPr>
              <p:spPr>
                <a:xfrm>
                  <a:off x="409325" y="693956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m:oMathPara>
                  </a14:m>
                  <a:endParaRPr lang="en-US" dirty="0"/>
                </a:p>
              </p:txBody>
            </p:sp>
          </mc:Choice>
          <mc:Fallback xmlns="">
            <p:sp>
              <p:nvSpPr>
                <p:cNvPr id="18" name="TextBox 17">
                  <a:extLst>
                    <a:ext uri="{FF2B5EF4-FFF2-40B4-BE49-F238E27FC236}">
                      <a16:creationId xmlns:a16="http://schemas.microsoft.com/office/drawing/2014/main" id="{A69B6F85-3D02-2667-8094-DD142B4BB80C}"/>
                    </a:ext>
                  </a:extLst>
                </p:cNvPr>
                <p:cNvSpPr txBox="1">
                  <a:spLocks noRot="1" noChangeAspect="1" noMove="1" noResize="1" noEditPoints="1" noAdjustHandles="1" noChangeArrowheads="1" noChangeShapeType="1" noTextEdit="1"/>
                </p:cNvSpPr>
                <p:nvPr/>
              </p:nvSpPr>
              <p:spPr>
                <a:xfrm>
                  <a:off x="409325" y="6939569"/>
                  <a:ext cx="6741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25534E-96A0-E978-1235-B2EF7B456752}"/>
                    </a:ext>
                  </a:extLst>
                </p:cNvPr>
                <p:cNvSpPr txBox="1"/>
                <p:nvPr/>
              </p:nvSpPr>
              <p:spPr>
                <a:xfrm>
                  <a:off x="2068320" y="5988239"/>
                  <a:ext cx="6741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𝐶𝐼</m:t>
                        </m:r>
                      </m:oMath>
                    </m:oMathPara>
                  </a14:m>
                  <a:endParaRPr lang="en-US" dirty="0"/>
                </a:p>
              </p:txBody>
            </p:sp>
          </mc:Choice>
          <mc:Fallback xmlns="">
            <p:sp>
              <p:nvSpPr>
                <p:cNvPr id="19" name="TextBox 18">
                  <a:extLst>
                    <a:ext uri="{FF2B5EF4-FFF2-40B4-BE49-F238E27FC236}">
                      <a16:creationId xmlns:a16="http://schemas.microsoft.com/office/drawing/2014/main" id="{B925534E-96A0-E978-1235-B2EF7B456752}"/>
                    </a:ext>
                  </a:extLst>
                </p:cNvPr>
                <p:cNvSpPr txBox="1">
                  <a:spLocks noRot="1" noChangeAspect="1" noMove="1" noResize="1" noEditPoints="1" noAdjustHandles="1" noChangeArrowheads="1" noChangeShapeType="1" noTextEdit="1"/>
                </p:cNvSpPr>
                <p:nvPr/>
              </p:nvSpPr>
              <p:spPr>
                <a:xfrm>
                  <a:off x="2068320" y="5988239"/>
                  <a:ext cx="674136" cy="369332"/>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3B4EC9D-AA34-3595-9294-C9C0CD91DCFB}"/>
                </a:ext>
              </a:extLst>
            </p:cNvPr>
            <p:cNvSpPr txBox="1"/>
            <p:nvPr/>
          </p:nvSpPr>
          <p:spPr>
            <a:xfrm>
              <a:off x="1656864" y="7743248"/>
              <a:ext cx="1524987" cy="369332"/>
            </a:xfrm>
            <a:prstGeom prst="rect">
              <a:avLst/>
            </a:prstGeom>
            <a:noFill/>
          </p:spPr>
          <p:txBody>
            <a:bodyPr wrap="square">
              <a:spAutoFit/>
            </a:bodyPr>
            <a:lstStyle/>
            <a:p>
              <a:r>
                <a:rPr lang="en-US" dirty="0"/>
                <a:t>Experiments</a:t>
              </a:r>
            </a:p>
          </p:txBody>
        </p:sp>
      </p:grpSp>
    </p:spTree>
    <p:extLst>
      <p:ext uri="{BB962C8B-B14F-4D97-AF65-F5344CB8AC3E}">
        <p14:creationId xmlns:p14="http://schemas.microsoft.com/office/powerpoint/2010/main" val="32240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6344EC-C65E-D9AE-531C-B16C7135EBF7}"/>
                  </a:ext>
                </a:extLst>
              </p:cNvPr>
              <p:cNvSpPr>
                <a:spLocks noGrp="1"/>
              </p:cNvSpPr>
              <p:nvPr>
                <p:ph idx="1"/>
              </p:nvPr>
            </p:nvSpPr>
            <p:spPr/>
            <p:txBody>
              <a:bodyPr>
                <a:normAutofit lnSpcReduction="10000"/>
              </a:bodyPr>
              <a:lstStyle/>
              <a:p>
                <a:r>
                  <a:rPr lang="en-US" dirty="0"/>
                  <a:t>A few notes:</a:t>
                </a:r>
              </a:p>
              <a:p>
                <a:r>
                  <a:rPr lang="en-US" dirty="0"/>
                  <a:t>The parameter confidence intervals reflect </a:t>
                </a:r>
                <a:r>
                  <a:rPr lang="en-US" b="1" u="sng" dirty="0"/>
                  <a:t>uncertainty</a:t>
                </a:r>
                <a:r>
                  <a:rPr lang="en-US" dirty="0"/>
                  <a:t> in the estimates due to data.</a:t>
                </a:r>
              </a:p>
              <a:p>
                <a:r>
                  <a:rPr lang="en-US" dirty="0"/>
                  <a:t>For nonlinear models, this also includes the </a:t>
                </a:r>
                <a:r>
                  <a:rPr lang="en-US" b="1" u="sng" dirty="0"/>
                  <a:t>model sensitivity.</a:t>
                </a:r>
              </a:p>
              <a:p>
                <a:r>
                  <a:rPr lang="en-US" dirty="0"/>
                  <a:t>Note that we need</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𝑺</m:t>
                                </m:r>
                              </m:e>
                              <m:sup>
                                <m:r>
                                  <a:rPr lang="en-US" b="1" i="1">
                                    <a:latin typeface="Cambria Math" panose="02040503050406030204" pitchFamily="18" charset="0"/>
                                  </a:rPr>
                                  <m:t>⊤</m:t>
                                </m:r>
                              </m:sup>
                            </m:sSup>
                            <m:r>
                              <a:rPr lang="en-US" b="1" i="1">
                                <a:latin typeface="Cambria Math" panose="02040503050406030204" pitchFamily="18" charset="0"/>
                              </a:rPr>
                              <m:t>𝑺</m:t>
                            </m:r>
                          </m:e>
                        </m:d>
                      </m:e>
                      <m:sup>
                        <m:r>
                          <a:rPr lang="en-US" i="1">
                            <a:latin typeface="Cambria Math" panose="02040503050406030204" pitchFamily="18" charset="0"/>
                          </a:rPr>
                          <m:t>−1</m:t>
                        </m:r>
                      </m:sup>
                    </m:sSup>
                  </m:oMath>
                </a14:m>
                <a:r>
                  <a:rPr lang="en-US" dirty="0"/>
                  <a:t> to exist. There are derivatives here too; this tells us a lot about how “well-posed” the problem is.</a:t>
                </a:r>
              </a:p>
              <a:p>
                <a:r>
                  <a:rPr lang="en-US" dirty="0"/>
                  <a:t>The error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en-US" dirty="0"/>
                  <a:t>, needs to be accounted for. We typically use the unbiased estimator:</a:t>
                </a:r>
              </a:p>
              <a:p>
                <a:pPr marL="457200" lvl="1"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m:t>
                              </m:r>
                            </m:sub>
                          </m:sSub>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1" i="1" smtClean="0">
                                      <a:latin typeface="Cambria Math" panose="02040503050406030204" pitchFamily="18" charset="0"/>
                                    </a:rPr>
                                    <m:t>𝑴</m:t>
                                  </m:r>
                                  <m:d>
                                    <m:dPr>
                                      <m:ctrlPr>
                                        <a:rPr lang="en-US" b="1" i="1" smtClean="0">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𝜽</m:t>
                                          </m:r>
                                        </m:e>
                                      </m:acc>
                                    </m:e>
                                  </m:d>
                                </m:e>
                              </m:d>
                            </m:e>
                            <m:sup>
                              <m:r>
                                <a:rPr lang="en-US" i="1">
                                  <a:latin typeface="Cambria Math" panose="02040503050406030204" pitchFamily="18" charset="0"/>
                                </a:rPr>
                                <m:t>2</m:t>
                              </m:r>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F76344EC-C65E-D9AE-531C-B16C7135EBF7}"/>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4D7D196-3635-70DA-6418-99B84DF787C0}"/>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Frequentist Statistics</a:t>
            </a:r>
          </a:p>
        </p:txBody>
      </p:sp>
    </p:spTree>
    <p:extLst>
      <p:ext uri="{BB962C8B-B14F-4D97-AF65-F5344CB8AC3E}">
        <p14:creationId xmlns:p14="http://schemas.microsoft.com/office/powerpoint/2010/main" val="401687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ABD9D9-75E3-EE53-C6EF-01CD26A12304}"/>
              </a:ext>
            </a:extLst>
          </p:cNvPr>
          <p:cNvPicPr>
            <a:picLocks noChangeAspect="1"/>
          </p:cNvPicPr>
          <p:nvPr/>
        </p:nvPicPr>
        <p:blipFill>
          <a:blip r:embed="rId2"/>
          <a:stretch>
            <a:fillRect/>
          </a:stretch>
        </p:blipFill>
        <p:spPr>
          <a:xfrm>
            <a:off x="2449514" y="937793"/>
            <a:ext cx="7292972" cy="5784081"/>
          </a:xfrm>
          <a:prstGeom prst="rect">
            <a:avLst/>
          </a:prstGeom>
        </p:spPr>
      </p:pic>
      <p:sp>
        <p:nvSpPr>
          <p:cNvPr id="6" name="Title 1">
            <a:extLst>
              <a:ext uri="{FF2B5EF4-FFF2-40B4-BE49-F238E27FC236}">
                <a16:creationId xmlns:a16="http://schemas.microsoft.com/office/drawing/2014/main" id="{F9B671C2-48E1-17D0-AD96-3B49A9E4A83B}"/>
              </a:ext>
            </a:extLst>
          </p:cNvPr>
          <p:cNvSpPr txBox="1">
            <a:spLocks/>
          </p:cNvSpPr>
          <p:nvPr/>
        </p:nvSpPr>
        <p:spPr>
          <a:xfrm>
            <a:off x="-43196" y="0"/>
            <a:ext cx="9121882" cy="74004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Summary of Frequentist Statistics (from Ralph Smith)</a:t>
            </a:r>
          </a:p>
        </p:txBody>
      </p:sp>
    </p:spTree>
    <p:extLst>
      <p:ext uri="{BB962C8B-B14F-4D97-AF65-F5344CB8AC3E}">
        <p14:creationId xmlns:p14="http://schemas.microsoft.com/office/powerpoint/2010/main" val="86136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733F-4436-F283-CBA3-875341FF1E44}"/>
              </a:ext>
            </a:extLst>
          </p:cNvPr>
          <p:cNvSpPr>
            <a:spLocks noGrp="1"/>
          </p:cNvSpPr>
          <p:nvPr>
            <p:ph type="title"/>
          </p:nvPr>
        </p:nvSpPr>
        <p:spPr>
          <a:xfrm>
            <a:off x="838200" y="2766218"/>
            <a:ext cx="10515600" cy="2169676"/>
          </a:xfrm>
        </p:spPr>
        <p:txBody>
          <a:bodyPr>
            <a:normAutofit/>
          </a:bodyPr>
          <a:lstStyle/>
          <a:p>
            <a:pPr algn="ctr"/>
            <a:r>
              <a:rPr lang="en-US" dirty="0"/>
              <a:t>To the MATLAB examples!</a:t>
            </a:r>
            <a:br>
              <a:rPr lang="en-US" dirty="0"/>
            </a:br>
            <a:r>
              <a:rPr lang="en-US" dirty="0"/>
              <a:t>(</a:t>
            </a:r>
            <a:r>
              <a:rPr lang="en-US" dirty="0" err="1"/>
              <a:t>Example_XX_OLS.m</a:t>
            </a:r>
            <a:r>
              <a:rPr lang="en-US" dirty="0"/>
              <a:t>)</a:t>
            </a:r>
            <a:br>
              <a:rPr lang="en-US" dirty="0"/>
            </a:br>
            <a:r>
              <a:rPr lang="en-US" dirty="0"/>
              <a:t>(</a:t>
            </a:r>
            <a:r>
              <a:rPr lang="en-US" dirty="0" err="1"/>
              <a:t>Example_XX_frequentist.m</a:t>
            </a:r>
            <a:r>
              <a:rPr lang="en-US" dirty="0"/>
              <a:t>)</a:t>
            </a:r>
          </a:p>
        </p:txBody>
      </p:sp>
    </p:spTree>
    <p:extLst>
      <p:ext uri="{BB962C8B-B14F-4D97-AF65-F5344CB8AC3E}">
        <p14:creationId xmlns:p14="http://schemas.microsoft.com/office/powerpoint/2010/main" val="114402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71A6A-74D9-054B-84A5-39403B4F9BBA}"/>
                  </a:ext>
                </a:extLst>
              </p:cNvPr>
              <p:cNvSpPr>
                <a:spLocks noGrp="1"/>
              </p:cNvSpPr>
              <p:nvPr>
                <p:ph idx="1"/>
              </p:nvPr>
            </p:nvSpPr>
            <p:spPr/>
            <p:txBody>
              <a:bodyPr/>
              <a:lstStyle/>
              <a:p>
                <a:r>
                  <a:rPr lang="en-US" dirty="0"/>
                  <a:t>Change the initial guess,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for the parameters before optimization.</a:t>
                </a:r>
              </a:p>
              <a:p>
                <a:r>
                  <a:rPr lang="en-US" dirty="0"/>
                  <a:t>Change the number of data points in the calibration step (“</a:t>
                </a:r>
                <a:r>
                  <a:rPr lang="en-US" dirty="0" err="1"/>
                  <a:t>data_ids</a:t>
                </a:r>
                <a:r>
                  <a:rPr lang="en-US" dirty="0"/>
                  <a:t>”)</a:t>
                </a:r>
              </a:p>
              <a:p>
                <a:r>
                  <a:rPr lang="en-US" dirty="0"/>
                  <a:t>Change the noise variance (“</a:t>
                </a:r>
                <a:r>
                  <a:rPr lang="en-US" dirty="0" err="1"/>
                  <a:t>noise_var</a:t>
                </a:r>
                <a:r>
                  <a:rPr lang="en-US" dirty="0"/>
                  <a:t>” and “</a:t>
                </a:r>
                <a:r>
                  <a:rPr lang="en-US" dirty="0" err="1"/>
                  <a:t>noise_mean</a:t>
                </a:r>
                <a:r>
                  <a:rPr lang="en-US" dirty="0"/>
                  <a:t>”)</a:t>
                </a:r>
              </a:p>
              <a:p>
                <a:endParaRPr lang="en-US" dirty="0"/>
              </a:p>
              <a:p>
                <a:r>
                  <a:rPr lang="en-US" dirty="0"/>
                  <a:t>How do the confidence/prediction intervals change?</a:t>
                </a:r>
              </a:p>
              <a:p>
                <a:r>
                  <a:rPr lang="en-US" dirty="0"/>
                  <a:t>Do the parameter confidence intervals contain the true parameter?</a:t>
                </a:r>
              </a:p>
              <a:p>
                <a:r>
                  <a:rPr lang="en-US" dirty="0"/>
                  <a:t>How much wider are the prediction intervals than the confidence intervals? What is this attributed to?</a:t>
                </a:r>
              </a:p>
            </p:txBody>
          </p:sp>
        </mc:Choice>
        <mc:Fallback xmlns="">
          <p:sp>
            <p:nvSpPr>
              <p:cNvPr id="3" name="Content Placeholder 2">
                <a:extLst>
                  <a:ext uri="{FF2B5EF4-FFF2-40B4-BE49-F238E27FC236}">
                    <a16:creationId xmlns:a16="http://schemas.microsoft.com/office/drawing/2014/main" id="{EC671A6A-74D9-054B-84A5-39403B4F9BB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92214AB-72F1-77DB-4B49-C4AA67E61DD6}"/>
              </a:ext>
            </a:extLst>
          </p:cNvPr>
          <p:cNvSpPr txBox="1">
            <a:spLocks/>
          </p:cNvSpPr>
          <p:nvPr/>
        </p:nvSpPr>
        <p:spPr>
          <a:xfrm>
            <a:off x="-43196" y="0"/>
            <a:ext cx="9121882"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Things to investigate</a:t>
            </a:r>
          </a:p>
        </p:txBody>
      </p:sp>
    </p:spTree>
    <p:extLst>
      <p:ext uri="{BB962C8B-B14F-4D97-AF65-F5344CB8AC3E}">
        <p14:creationId xmlns:p14="http://schemas.microsoft.com/office/powerpoint/2010/main" val="82160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733F-4436-F283-CBA3-875341FF1E44}"/>
              </a:ext>
            </a:extLst>
          </p:cNvPr>
          <p:cNvSpPr>
            <a:spLocks noGrp="1"/>
          </p:cNvSpPr>
          <p:nvPr>
            <p:ph type="title"/>
          </p:nvPr>
        </p:nvSpPr>
        <p:spPr>
          <a:xfrm>
            <a:off x="838200" y="2766218"/>
            <a:ext cx="10515600" cy="1325563"/>
          </a:xfrm>
        </p:spPr>
        <p:txBody>
          <a:bodyPr/>
          <a:lstStyle/>
          <a:p>
            <a:pPr algn="ctr"/>
            <a:r>
              <a:rPr lang="en-US" dirty="0"/>
              <a:t>Questions or thoughts?</a:t>
            </a:r>
          </a:p>
        </p:txBody>
      </p:sp>
    </p:spTree>
    <p:extLst>
      <p:ext uri="{BB962C8B-B14F-4D97-AF65-F5344CB8AC3E}">
        <p14:creationId xmlns:p14="http://schemas.microsoft.com/office/powerpoint/2010/main" val="68257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838200" y="914400"/>
                <a:ext cx="10515600" cy="5262563"/>
              </a:xfrm>
            </p:spPr>
            <p:txBody>
              <a:bodyPr>
                <a:normAutofit lnSpcReduction="10000"/>
              </a:bodyPr>
              <a:lstStyle/>
              <a:p>
                <a:r>
                  <a:rPr lang="en-US" dirty="0"/>
                  <a:t>Assumes that </a:t>
                </a:r>
                <a:r>
                  <a:rPr lang="en-US" b="1" u="sng" dirty="0"/>
                  <a:t>parameters are not fixed but come from a probability distribution.</a:t>
                </a:r>
                <a:endParaRPr lang="en-US" dirty="0"/>
              </a:p>
              <a:p>
                <a:endParaRPr lang="en-US" dirty="0"/>
              </a:p>
              <a:p>
                <a:r>
                  <a:rPr lang="en-US" dirty="0"/>
                  <a:t>We place </a:t>
                </a:r>
                <a:r>
                  <a:rPr lang="en-US" u="sng" dirty="0"/>
                  <a:t>uncertainty</a:t>
                </a:r>
                <a:r>
                  <a:rPr lang="en-US" dirty="0"/>
                  <a:t> in our estimates in a different way.</a:t>
                </a:r>
              </a:p>
              <a:p>
                <a:endParaRPr lang="en-US" b="1" u="sng" dirty="0"/>
              </a:p>
              <a:p>
                <a:r>
                  <a:rPr lang="en-US" dirty="0"/>
                  <a:t>Hinges on the use of Bayes’ theorem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den>
                      </m:f>
                    </m:oMath>
                  </m:oMathPara>
                </a14:m>
                <a:endParaRPr lang="en-US" dirty="0"/>
              </a:p>
              <a:p>
                <a:pPr marL="0" indent="0">
                  <a:buNone/>
                </a:pPr>
                <a:r>
                  <a:rPr lang="en-US" dirty="0"/>
                  <a:t>Read: “the (conditional) probability that B occurs after observing A is proportional to the conditional probability of A occurs after B, the probability that B EVER occurs, and inversely proportional to the probability of A occurring at all.</a:t>
                </a:r>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xfrm>
                <a:off x="838200" y="914400"/>
                <a:ext cx="10515600" cy="5262563"/>
              </a:xfrm>
              <a:blipFill>
                <a:blip r:embed="rId2"/>
                <a:stretch>
                  <a:fillRect l="-1217" t="-254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p:spTree>
    <p:extLst>
      <p:ext uri="{BB962C8B-B14F-4D97-AF65-F5344CB8AC3E}">
        <p14:creationId xmlns:p14="http://schemas.microsoft.com/office/powerpoint/2010/main" val="132732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610B-BC82-37FC-ED22-1AC12A30F670}"/>
              </a:ext>
            </a:extLst>
          </p:cNvPr>
          <p:cNvSpPr>
            <a:spLocks noGrp="1"/>
          </p:cNvSpPr>
          <p:nvPr>
            <p:ph type="title"/>
          </p:nvPr>
        </p:nvSpPr>
        <p:spPr/>
        <p:txBody>
          <a:bodyPr/>
          <a:lstStyle/>
          <a:p>
            <a:r>
              <a:rPr lang="en-US" dirty="0"/>
              <a:t>Reference Texts</a:t>
            </a:r>
          </a:p>
        </p:txBody>
      </p:sp>
      <p:pic>
        <p:nvPicPr>
          <p:cNvPr id="1026" name="Picture 2">
            <a:extLst>
              <a:ext uri="{FF2B5EF4-FFF2-40B4-BE49-F238E27FC236}">
                <a16:creationId xmlns:a16="http://schemas.microsoft.com/office/drawing/2014/main" id="{236E50E8-BAE3-452F-F8F6-50E77690B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61" y="2154930"/>
            <a:ext cx="2103423" cy="30985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9E633EB-8E15-5EC7-DB7D-D32BF0E89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4930"/>
            <a:ext cx="2074653" cy="31150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deling and Inverse Problems in the Presence of Uncertainty book cover">
            <a:extLst>
              <a:ext uri="{FF2B5EF4-FFF2-40B4-BE49-F238E27FC236}">
                <a16:creationId xmlns:a16="http://schemas.microsoft.com/office/drawing/2014/main" id="{7A802DC2-B603-DD44-1983-EEC9D32F8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924" y="2138362"/>
            <a:ext cx="2069066" cy="31150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38CC0E0-5DDD-C673-A95D-1EDBDAC72F7B}"/>
              </a:ext>
            </a:extLst>
          </p:cNvPr>
          <p:cNvPicPr>
            <a:picLocks noChangeAspect="1"/>
          </p:cNvPicPr>
          <p:nvPr/>
        </p:nvPicPr>
        <p:blipFill>
          <a:blip r:embed="rId5"/>
          <a:stretch>
            <a:fillRect/>
          </a:stretch>
        </p:blipFill>
        <p:spPr>
          <a:xfrm>
            <a:off x="8915663" y="2154930"/>
            <a:ext cx="2135229" cy="3115094"/>
          </a:xfrm>
          <a:prstGeom prst="rect">
            <a:avLst/>
          </a:prstGeom>
        </p:spPr>
      </p:pic>
    </p:spTree>
    <p:extLst>
      <p:ext uri="{BB962C8B-B14F-4D97-AF65-F5344CB8AC3E}">
        <p14:creationId xmlns:p14="http://schemas.microsoft.com/office/powerpoint/2010/main" val="150201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838200" y="914400"/>
                <a:ext cx="10515600" cy="5262563"/>
              </a:xfrm>
            </p:spPr>
            <p:txBody>
              <a:bodyPr>
                <a:normAutofit/>
              </a:bodyPr>
              <a:lstStyle/>
              <a:p>
                <a:r>
                  <a:rPr lang="en-US" dirty="0"/>
                  <a:t>Lets take two coin flips: A is heads, B is tails</a:t>
                </a:r>
              </a:p>
              <a:p>
                <a:pPr lvl="1"/>
                <a:r>
                  <a:rPr lang="en-US" dirty="0"/>
                  <a:t>These are independent events</a:t>
                </a:r>
              </a:p>
              <a:p>
                <a:r>
                  <a:rPr lang="en-US" dirty="0"/>
                  <a:t>We want to know what 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oMath>
                </a14:m>
                <a:r>
                  <a:rPr lang="en-US" dirty="0"/>
                  <a:t>?</a:t>
                </a:r>
              </a:p>
              <a:p>
                <a:r>
                  <a:rPr lang="en-US" dirty="0"/>
                  <a:t>Basic probability:</a:t>
                </a:r>
              </a:p>
              <a:p>
                <a:pPr lvl="1"/>
                <a:r>
                  <a:rPr lang="en-US" dirty="0"/>
                  <a:t>P(A) = 0.5. So P(B|A) = P(B)*P(A) = 0.5*0.5 = 0.25</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den>
                      </m:f>
                      <m:r>
                        <a:rPr lang="en-US" b="0" i="1" smtClean="0">
                          <a:latin typeface="Cambria Math" panose="02040503050406030204" pitchFamily="18" charset="0"/>
                        </a:rPr>
                        <m:t>=0.25</m:t>
                      </m:r>
                    </m:oMath>
                  </m:oMathPara>
                </a14:m>
                <a:endParaRPr lang="en-US" dirty="0"/>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xfrm>
                <a:off x="838200" y="914400"/>
                <a:ext cx="10515600" cy="5262563"/>
              </a:xfrm>
              <a:blipFill>
                <a:blip r:embed="rId2"/>
                <a:stretch>
                  <a:fillRect l="-1043" t="-185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p:spTree>
    <p:extLst>
      <p:ext uri="{BB962C8B-B14F-4D97-AF65-F5344CB8AC3E}">
        <p14:creationId xmlns:p14="http://schemas.microsoft.com/office/powerpoint/2010/main" val="27980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533922" y="1077238"/>
                <a:ext cx="11124156" cy="5262563"/>
              </a:xfrm>
            </p:spPr>
            <p:txBody>
              <a:bodyPr>
                <a:normAutofit fontScale="92500" lnSpcReduction="10000"/>
              </a:bodyPr>
              <a:lstStyle/>
              <a:p>
                <a:r>
                  <a:rPr lang="en-US" dirty="0"/>
                  <a:t>We use this in a different way with models: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𝜃</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𝑦</m:t>
                              </m:r>
                            </m:e>
                          </m: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d>
                        </m:num>
                        <m:den>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rPr>
                            <m:t>𝜃</m:t>
                          </m:r>
                        </m:den>
                      </m:f>
                    </m:oMath>
                  </m:oMathPara>
                </a14:m>
                <a:endParaRPr lang="en-US" dirty="0"/>
              </a:p>
              <a:p>
                <a:r>
                  <a:rPr lang="en-US" dirty="0"/>
                  <a:t>Where: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US" dirty="0"/>
                  <a:t> is the </a:t>
                </a:r>
                <a:r>
                  <a:rPr lang="en-US" u="sng" dirty="0"/>
                  <a:t>posterior distribution</a:t>
                </a:r>
              </a:p>
              <a:p>
                <a:pPr lvl="1"/>
                <a:r>
                  <a:rPr lang="en-US" dirty="0"/>
                  <a:t>Think: Probability/uncertainty of the parameters after observing data</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is the prior distribution</a:t>
                </a:r>
              </a:p>
              <a:p>
                <a:pPr lvl="1"/>
                <a:r>
                  <a:rPr lang="en-US" dirty="0"/>
                  <a:t>Think: Probability/uncertainty of the parameters before we see data</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𝜃</m:t>
                        </m:r>
                      </m:e>
                    </m:d>
                  </m:oMath>
                </a14:m>
                <a:r>
                  <a:rPr lang="en-US" dirty="0"/>
                  <a:t> is the </a:t>
                </a:r>
                <a:r>
                  <a:rPr lang="en-US" u="sng" dirty="0"/>
                  <a:t>likelihood</a:t>
                </a:r>
                <a:endParaRPr lang="en-US" i="1" u="sng" dirty="0"/>
              </a:p>
              <a:p>
                <a:pPr lvl="1"/>
                <a:r>
                  <a:rPr lang="en-US" dirty="0"/>
                  <a:t>Think: How likely is the data we observe, given the parameter values</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rPr>
                      <m:t>𝜃</m:t>
                    </m:r>
                  </m:oMath>
                </a14:m>
                <a:r>
                  <a:rPr lang="en-US" dirty="0"/>
                  <a:t> is the </a:t>
                </a:r>
                <a:r>
                  <a:rPr lang="en-US" u="sng" dirty="0"/>
                  <a:t>evidence</a:t>
                </a:r>
              </a:p>
              <a:p>
                <a:pPr lvl="1"/>
                <a:r>
                  <a:rPr lang="en-US" dirty="0"/>
                  <a:t>Think: Normalization factor, but also the probability of any observation we could have</a:t>
                </a:r>
              </a:p>
              <a:p>
                <a:endParaRPr lang="en-US" dirty="0"/>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xfrm>
                <a:off x="533922" y="1077238"/>
                <a:ext cx="11124156" cy="5262563"/>
              </a:xfrm>
              <a:blipFill>
                <a:blip r:embed="rId2"/>
                <a:stretch>
                  <a:fillRect l="-877" t="-2433" b="-104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p:spTree>
    <p:extLst>
      <p:ext uri="{BB962C8B-B14F-4D97-AF65-F5344CB8AC3E}">
        <p14:creationId xmlns:p14="http://schemas.microsoft.com/office/powerpoint/2010/main" val="117060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533922" y="1077238"/>
            <a:ext cx="11124156" cy="5262563"/>
          </a:xfrm>
        </p:spPr>
        <p:txBody>
          <a:bodyPr>
            <a:normAutofit lnSpcReduction="10000"/>
          </a:bodyPr>
          <a:lstStyle/>
          <a:p>
            <a:r>
              <a:rPr lang="en-US" dirty="0"/>
              <a:t>What are the benefits of Bayesian statistics?</a:t>
            </a:r>
          </a:p>
          <a:p>
            <a:endParaRPr lang="en-US" dirty="0"/>
          </a:p>
          <a:p>
            <a:r>
              <a:rPr lang="en-US" dirty="0"/>
              <a:t>A 90% parameter “credible” interval is intuitive: the parameter has 90% probability of taking on values in the interval.</a:t>
            </a:r>
          </a:p>
          <a:p>
            <a:endParaRPr lang="en-US" dirty="0"/>
          </a:p>
          <a:p>
            <a:r>
              <a:rPr lang="en-US" dirty="0"/>
              <a:t>Parameters are allowed to fluctuate; this makes sense in a lot of biological applications.</a:t>
            </a:r>
          </a:p>
          <a:p>
            <a:endParaRPr lang="en-US" dirty="0"/>
          </a:p>
          <a:p>
            <a:r>
              <a:rPr lang="en-US" dirty="0"/>
              <a:t>Uncertainty is provided for free!</a:t>
            </a:r>
          </a:p>
          <a:p>
            <a:endParaRPr lang="en-US" dirty="0"/>
          </a:p>
          <a:p>
            <a:r>
              <a:rPr lang="en-US" dirty="0"/>
              <a:t>Issue: computation time (which is why we use it more now)</a:t>
            </a:r>
          </a:p>
          <a:p>
            <a:endParaRPr lang="en-US" dirty="0"/>
          </a:p>
        </p:txBody>
      </p:sp>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p:spTree>
    <p:extLst>
      <p:ext uri="{BB962C8B-B14F-4D97-AF65-F5344CB8AC3E}">
        <p14:creationId xmlns:p14="http://schemas.microsoft.com/office/powerpoint/2010/main" val="10682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51832-01D4-4B75-3E35-7E9F560F0B70}"/>
              </a:ext>
            </a:extLst>
          </p:cNvPr>
          <p:cNvSpPr>
            <a:spLocks noGrp="1"/>
          </p:cNvSpPr>
          <p:nvPr>
            <p:ph idx="1"/>
          </p:nvPr>
        </p:nvSpPr>
        <p:spPr>
          <a:xfrm>
            <a:off x="838200" y="1324947"/>
            <a:ext cx="10515600" cy="4852016"/>
          </a:xfrm>
        </p:spPr>
        <p:txBody>
          <a:bodyPr>
            <a:normAutofit fontScale="70000" lnSpcReduction="20000"/>
          </a:bodyPr>
          <a:lstStyle/>
          <a:p>
            <a:pPr algn="l"/>
            <a:r>
              <a:rPr lang="en-US" b="1" i="0" dirty="0">
                <a:solidFill>
                  <a:srgbClr val="374151"/>
                </a:solidFill>
                <a:effectLst/>
                <a:latin typeface="Söhne"/>
              </a:rPr>
              <a:t>Bayesian Statistics:</a:t>
            </a:r>
            <a:r>
              <a:rPr lang="en-US" b="0" i="0" dirty="0">
                <a:solidFill>
                  <a:srgbClr val="374151"/>
                </a:solidFill>
                <a:effectLst/>
                <a:latin typeface="Söhne"/>
              </a:rPr>
              <a:t> Bayesian statistics is based on Bayes' theorem, which describes how to update beliefs about a hypothesis as new evidence is obtained. This approach incorporates both prior beliefs and observed data to compute a posterior distribution, which represents updated beliefs about the unknown parameters.</a:t>
            </a:r>
          </a:p>
          <a:p>
            <a:pPr algn="l"/>
            <a:r>
              <a:rPr lang="en-US" b="0" i="0" dirty="0">
                <a:solidFill>
                  <a:srgbClr val="374151"/>
                </a:solidFill>
                <a:effectLst/>
                <a:latin typeface="Söhne"/>
              </a:rPr>
              <a:t>Key characteristics of Bayesian statistics include:</a:t>
            </a:r>
          </a:p>
          <a:p>
            <a:pPr algn="l">
              <a:buFont typeface="+mj-lt"/>
              <a:buAutoNum type="arabicPeriod"/>
            </a:pPr>
            <a:r>
              <a:rPr lang="en-US" b="1" i="0" dirty="0">
                <a:solidFill>
                  <a:srgbClr val="374151"/>
                </a:solidFill>
                <a:effectLst/>
                <a:latin typeface="Söhne"/>
              </a:rPr>
              <a:t>Prior and Posterior Distributions:</a:t>
            </a:r>
            <a:r>
              <a:rPr lang="en-US" b="0" i="0" dirty="0">
                <a:solidFill>
                  <a:srgbClr val="374151"/>
                </a:solidFill>
                <a:effectLst/>
                <a:latin typeface="Söhne"/>
              </a:rPr>
              <a:t> Bayesian analysis begins with specifying a prior distribution, which reflects existing knowledge or beliefs about the parameters before observing any data. This prior is then combined with the likelihood function (probability of observing the data given the parameters) to compute the posterior distribution using Bayes' theorem. The posterior distribution represents updated beliefs after observing the data.</a:t>
            </a:r>
          </a:p>
          <a:p>
            <a:pPr algn="l">
              <a:buFont typeface="+mj-lt"/>
              <a:buAutoNum type="arabicPeriod"/>
            </a:pPr>
            <a:r>
              <a:rPr lang="en-US" b="1" i="0" dirty="0">
                <a:solidFill>
                  <a:srgbClr val="374151"/>
                </a:solidFill>
                <a:effectLst/>
                <a:latin typeface="Söhne"/>
              </a:rPr>
              <a:t>Parameter Estimation:</a:t>
            </a:r>
            <a:r>
              <a:rPr lang="en-US" b="0" i="0" dirty="0">
                <a:solidFill>
                  <a:srgbClr val="374151"/>
                </a:solidFill>
                <a:effectLst/>
                <a:latin typeface="Söhne"/>
              </a:rPr>
              <a:t> Instead of point estimates, Bayesian statistics provides posterior distributions for parameters. The mean, median, and other summary statistics of the posterior distribution can be used as estimates.</a:t>
            </a:r>
          </a:p>
          <a:p>
            <a:pPr algn="l">
              <a:buFont typeface="+mj-lt"/>
              <a:buAutoNum type="arabicPeriod"/>
            </a:pPr>
            <a:r>
              <a:rPr lang="en-US" b="1" i="0" dirty="0">
                <a:solidFill>
                  <a:srgbClr val="374151"/>
                </a:solidFill>
                <a:effectLst/>
                <a:latin typeface="Söhne"/>
              </a:rPr>
              <a:t>Hypothesis Testing:</a:t>
            </a:r>
            <a:r>
              <a:rPr lang="en-US" b="0" i="0" dirty="0">
                <a:solidFill>
                  <a:srgbClr val="374151"/>
                </a:solidFill>
                <a:effectLst/>
                <a:latin typeface="Söhne"/>
              </a:rPr>
              <a:t> Bayesian hypothesis testing involves comparing the posterior probabilities of different hypotheses. The Bayes factor, which measures the strength of evidence for one hypothesis over another, is often used in Bayesian hypothesis testing.</a:t>
            </a:r>
          </a:p>
          <a:p>
            <a:pPr algn="l">
              <a:buFont typeface="+mj-lt"/>
              <a:buAutoNum type="arabicPeriod"/>
            </a:pPr>
            <a:r>
              <a:rPr lang="en-US" b="1" i="0" dirty="0">
                <a:solidFill>
                  <a:srgbClr val="374151"/>
                </a:solidFill>
                <a:effectLst/>
                <a:latin typeface="Söhne"/>
              </a:rPr>
              <a:t>Subjective Interpretation of Probability:</a:t>
            </a:r>
            <a:r>
              <a:rPr lang="en-US" b="0" i="0" dirty="0">
                <a:solidFill>
                  <a:srgbClr val="374151"/>
                </a:solidFill>
                <a:effectLst/>
                <a:latin typeface="Söhne"/>
              </a:rPr>
              <a:t> Bayesian probability is interpreted as a measure of uncertainty or belief. It allows for the incorporation of both data and prior beliefs, making it suitable for situations where prior knowledge is available.</a:t>
            </a:r>
          </a:p>
        </p:txBody>
      </p:sp>
      <p:sp>
        <p:nvSpPr>
          <p:cNvPr id="6" name="Title 1">
            <a:extLst>
              <a:ext uri="{FF2B5EF4-FFF2-40B4-BE49-F238E27FC236}">
                <a16:creationId xmlns:a16="http://schemas.microsoft.com/office/drawing/2014/main" id="{0473AE7A-78E9-DE01-C3F6-6FAEB000663A}"/>
              </a:ext>
            </a:extLst>
          </p:cNvPr>
          <p:cNvSpPr txBox="1">
            <a:spLocks/>
          </p:cNvSpPr>
          <p:nvPr/>
        </p:nvSpPr>
        <p:spPr>
          <a:xfrm>
            <a:off x="68771" y="65314"/>
            <a:ext cx="750768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Explanation from </a:t>
            </a:r>
            <a:r>
              <a:rPr lang="en-US" b="1" u="sng" dirty="0" err="1"/>
              <a:t>chatGPT</a:t>
            </a:r>
            <a:endParaRPr lang="en-US" b="1" u="sng" dirty="0"/>
          </a:p>
        </p:txBody>
      </p:sp>
    </p:spTree>
    <p:extLst>
      <p:ext uri="{BB962C8B-B14F-4D97-AF65-F5344CB8AC3E}">
        <p14:creationId xmlns:p14="http://schemas.microsoft.com/office/powerpoint/2010/main" val="1863743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533922" y="1077238"/>
                <a:ext cx="11124156" cy="5262563"/>
              </a:xfrm>
            </p:spPr>
            <p:txBody>
              <a:bodyPr>
                <a:normAutofit/>
              </a:bodyPr>
              <a:lstStyle/>
              <a:p>
                <a:r>
                  <a:rPr lang="en-US" dirty="0"/>
                  <a:t>How do we solve this numerically?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d>
                        </m:num>
                        <m:den>
                          <m:r>
                            <a:rPr lang="en-US" b="0" i="1" smtClean="0">
                              <a:solidFill>
                                <a:srgbClr val="D85015"/>
                              </a:solidFill>
                              <a:latin typeface="Cambria Math" panose="02040503050406030204" pitchFamily="18" charset="0"/>
                            </a:rPr>
                            <m:t>∫</m:t>
                          </m:r>
                          <m:r>
                            <a:rPr lang="en-US" i="1" smtClean="0">
                              <a:solidFill>
                                <a:srgbClr val="D85015"/>
                              </a:solidFill>
                              <a:latin typeface="Cambria Math" panose="02040503050406030204" pitchFamily="18" charset="0"/>
                            </a:rPr>
                            <m:t>𝑃</m:t>
                          </m:r>
                          <m:d>
                            <m:dPr>
                              <m:ctrlPr>
                                <a:rPr lang="en-US" i="1">
                                  <a:solidFill>
                                    <a:srgbClr val="D85015"/>
                                  </a:solidFill>
                                  <a:latin typeface="Cambria Math" panose="02040503050406030204" pitchFamily="18" charset="0"/>
                                </a:rPr>
                              </m:ctrlPr>
                            </m:dPr>
                            <m:e>
                              <m:r>
                                <a:rPr lang="en-US" i="1">
                                  <a:solidFill>
                                    <a:srgbClr val="D85015"/>
                                  </a:solidFill>
                                  <a:latin typeface="Cambria Math" panose="02040503050406030204" pitchFamily="18" charset="0"/>
                                </a:rPr>
                                <m:t>𝑦</m:t>
                              </m:r>
                            </m:e>
                            <m:e>
                              <m:r>
                                <a:rPr lang="en-US" i="1">
                                  <a:solidFill>
                                    <a:srgbClr val="D85015"/>
                                  </a:solidFill>
                                  <a:latin typeface="Cambria Math" panose="02040503050406030204" pitchFamily="18" charset="0"/>
                                </a:rPr>
                                <m:t>𝜃</m:t>
                              </m:r>
                            </m:e>
                          </m:d>
                          <m:r>
                            <a:rPr lang="en-US" i="1">
                              <a:solidFill>
                                <a:srgbClr val="D85015"/>
                              </a:solidFill>
                              <a:latin typeface="Cambria Math" panose="02040503050406030204" pitchFamily="18" charset="0"/>
                            </a:rPr>
                            <m:t>𝑃</m:t>
                          </m:r>
                          <m:d>
                            <m:dPr>
                              <m:ctrlPr>
                                <a:rPr lang="en-US" i="1">
                                  <a:solidFill>
                                    <a:srgbClr val="D85015"/>
                                  </a:solidFill>
                                  <a:latin typeface="Cambria Math" panose="02040503050406030204" pitchFamily="18" charset="0"/>
                                </a:rPr>
                              </m:ctrlPr>
                            </m:dPr>
                            <m:e>
                              <m:r>
                                <a:rPr lang="en-US" i="1">
                                  <a:solidFill>
                                    <a:srgbClr val="D85015"/>
                                  </a:solidFill>
                                  <a:latin typeface="Cambria Math" panose="02040503050406030204" pitchFamily="18" charset="0"/>
                                </a:rPr>
                                <m:t>𝜃</m:t>
                              </m:r>
                            </m:e>
                          </m:d>
                          <m:r>
                            <a:rPr lang="en-US" b="0" i="1" smtClean="0">
                              <a:solidFill>
                                <a:srgbClr val="D85015"/>
                              </a:solidFill>
                              <a:latin typeface="Cambria Math" panose="02040503050406030204" pitchFamily="18" charset="0"/>
                            </a:rPr>
                            <m:t>𝑑</m:t>
                          </m:r>
                          <m:r>
                            <a:rPr lang="en-US" b="0" i="1" smtClean="0">
                              <a:solidFill>
                                <a:srgbClr val="D85015"/>
                              </a:solidFill>
                              <a:latin typeface="Cambria Math" panose="02040503050406030204" pitchFamily="18" charset="0"/>
                            </a:rPr>
                            <m:t>𝜃</m:t>
                          </m:r>
                        </m:den>
                      </m:f>
                    </m:oMath>
                  </m:oMathPara>
                </a14:m>
                <a:endParaRPr lang="en-US" dirty="0"/>
              </a:p>
              <a:p>
                <a:r>
                  <a:rPr lang="en-US" dirty="0"/>
                  <a:t>We prior(s) for our parameter(s).</a:t>
                </a:r>
              </a:p>
              <a:p>
                <a:pPr lvl="1"/>
                <a:r>
                  <a:rPr lang="en-US" dirty="0"/>
                  <a:t>Minimally informative </a:t>
                </a:r>
                <a:r>
                  <a:rPr lang="en-US" dirty="0">
                    <a:sym typeface="Wingdings" panose="05000000000000000000" pitchFamily="2" charset="2"/>
                  </a:rPr>
                  <a:t> Uniform distribution on some range</a:t>
                </a:r>
              </a:p>
              <a:p>
                <a:pPr lvl="1"/>
                <a:r>
                  <a:rPr lang="en-US" dirty="0">
                    <a:sym typeface="Wingdings" panose="05000000000000000000" pitchFamily="2" charset="2"/>
                  </a:rPr>
                  <a:t>Informative  Gaussian, Gamma distribution etc.</a:t>
                </a:r>
              </a:p>
              <a:p>
                <a:r>
                  <a:rPr lang="en-US" dirty="0">
                    <a:sym typeface="Wingdings" panose="05000000000000000000" pitchFamily="2" charset="2"/>
                  </a:rPr>
                  <a:t>We need a likelihood</a:t>
                </a:r>
              </a:p>
              <a:p>
                <a:pPr lvl="1"/>
                <a:r>
                  <a:rPr lang="en-US" dirty="0">
                    <a:sym typeface="Wingdings" panose="05000000000000000000" pitchFamily="2" charset="2"/>
                  </a:rPr>
                  <a:t>Gaussian, </a:t>
                </a:r>
                <a:r>
                  <a:rPr lang="en-US" dirty="0" err="1">
                    <a:sym typeface="Wingdings" panose="05000000000000000000" pitchFamily="2" charset="2"/>
                  </a:rPr>
                  <a:t>iid</a:t>
                </a:r>
                <a:r>
                  <a:rPr lang="en-US" dirty="0">
                    <a:sym typeface="Wingdings" panose="05000000000000000000" pitchFamily="2" charset="2"/>
                  </a:rPr>
                  <a:t> errors? Easy!</a:t>
                </a:r>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xfrm>
                <a:off x="533922" y="1077238"/>
                <a:ext cx="11124156" cy="5262563"/>
              </a:xfrm>
              <a:blipFill>
                <a:blip r:embed="rId2"/>
                <a:stretch>
                  <a:fillRect l="-987" t="-197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71177B-9F41-03C3-3A32-BCC996DE1BB9}"/>
                  </a:ext>
                </a:extLst>
              </p:cNvPr>
              <p:cNvSpPr txBox="1"/>
              <p:nvPr/>
            </p:nvSpPr>
            <p:spPr>
              <a:xfrm>
                <a:off x="2886702" y="5395616"/>
                <a:ext cx="7712901" cy="1281376"/>
              </a:xfrm>
              <a:prstGeom prst="rect">
                <a:avLst/>
              </a:prstGeom>
              <a:noFill/>
            </p:spPr>
            <p:txBody>
              <a:bodyPr wrap="square">
                <a:spAutoFit/>
              </a:bodyPr>
              <a:lstStyle/>
              <a:p>
                <a:pPr marL="457200" lvl="1"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rPr>
                            <m:t>𝑦</m:t>
                          </m:r>
                        </m:e>
                        <m:e>
                          <m:r>
                            <a:rPr lang="en-US" sz="2400" b="1" i="1">
                              <a:latin typeface="Cambria Math" panose="02040503050406030204" pitchFamily="18" charset="0"/>
                            </a:rPr>
                            <m:t>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𝜋</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rad>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2</m:t>
                                      </m:r>
                                      <m:r>
                                        <a:rPr lang="en-US" sz="2400" i="1">
                                          <a:latin typeface="Cambria Math" panose="02040503050406030204" pitchFamily="18" charset="0"/>
                                        </a:rPr>
                                        <m:t>𝜎</m:t>
                                      </m:r>
                                    </m:e>
                                    <m:sup>
                                      <m:r>
                                        <a:rPr lang="en-US" sz="2400" i="1">
                                          <a:latin typeface="Cambria Math" panose="02040503050406030204" pitchFamily="18" charset="0"/>
                                        </a:rPr>
                                        <m:t>2</m:t>
                                      </m:r>
                                    </m:sup>
                                  </m:sSup>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𝑀</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1" i="1">
                                                  <a:latin typeface="Cambria Math" panose="02040503050406030204" pitchFamily="18" charset="0"/>
                                                </a:rPr>
                                                <m:t>𝜽</m:t>
                                              </m:r>
                                            </m:e>
                                          </m:d>
                                        </m:e>
                                      </m:d>
                                    </m:e>
                                    <m:sup>
                                      <m:r>
                                        <a:rPr lang="en-US" sz="2400" i="1">
                                          <a:latin typeface="Cambria Math" panose="02040503050406030204" pitchFamily="18" charset="0"/>
                                        </a:rPr>
                                        <m:t>2</m:t>
                                      </m:r>
                                    </m:sup>
                                  </m:sSup>
                                </m:e>
                              </m:nary>
                            </m:e>
                          </m:d>
                        </m:e>
                      </m:func>
                    </m:oMath>
                  </m:oMathPara>
                </a14:m>
                <a:endParaRPr lang="en-US" sz="2400" dirty="0"/>
              </a:p>
            </p:txBody>
          </p:sp>
        </mc:Choice>
        <mc:Fallback xmlns="">
          <p:sp>
            <p:nvSpPr>
              <p:cNvPr id="5" name="TextBox 4">
                <a:extLst>
                  <a:ext uri="{FF2B5EF4-FFF2-40B4-BE49-F238E27FC236}">
                    <a16:creationId xmlns:a16="http://schemas.microsoft.com/office/drawing/2014/main" id="{B471177B-9F41-03C3-3A32-BCC996DE1BB9}"/>
                  </a:ext>
                </a:extLst>
              </p:cNvPr>
              <p:cNvSpPr txBox="1">
                <a:spLocks noRot="1" noChangeAspect="1" noMove="1" noResize="1" noEditPoints="1" noAdjustHandles="1" noChangeArrowheads="1" noChangeShapeType="1" noTextEdit="1"/>
              </p:cNvSpPr>
              <p:nvPr/>
            </p:nvSpPr>
            <p:spPr>
              <a:xfrm>
                <a:off x="2886702" y="5395616"/>
                <a:ext cx="7712901" cy="12813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88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533922" y="1390389"/>
            <a:ext cx="11124156" cy="4949412"/>
          </a:xfrm>
        </p:spPr>
        <p:txBody>
          <a:bodyPr>
            <a:normAutofit/>
          </a:bodyPr>
          <a:lstStyle/>
          <a:p>
            <a:r>
              <a:rPr lang="en-US" dirty="0">
                <a:sym typeface="Wingdings" panose="05000000000000000000" pitchFamily="2" charset="2"/>
              </a:rPr>
              <a:t>Methods for solving</a:t>
            </a:r>
          </a:p>
          <a:p>
            <a:pPr lvl="1"/>
            <a:r>
              <a:rPr lang="en-US" dirty="0">
                <a:sym typeface="Wingdings" panose="05000000000000000000" pitchFamily="2" charset="2"/>
              </a:rPr>
              <a:t>Quadrature (e.g., approximate the integral)</a:t>
            </a:r>
          </a:p>
          <a:p>
            <a:pPr lvl="2"/>
            <a:r>
              <a:rPr lang="en-US" dirty="0">
                <a:sym typeface="Wingdings" panose="05000000000000000000" pitchFamily="2" charset="2"/>
              </a:rPr>
              <a:t>Expensive</a:t>
            </a:r>
          </a:p>
          <a:p>
            <a:pPr lvl="1"/>
            <a:r>
              <a:rPr lang="en-US" dirty="0">
                <a:sym typeface="Wingdings" panose="05000000000000000000" pitchFamily="2" charset="2"/>
              </a:rPr>
              <a:t>Monte Carlo sampling</a:t>
            </a:r>
          </a:p>
          <a:p>
            <a:pPr lvl="2"/>
            <a:r>
              <a:rPr lang="en-US" dirty="0">
                <a:sym typeface="Wingdings" panose="05000000000000000000" pitchFamily="2" charset="2"/>
              </a:rPr>
              <a:t>Can be somewhat useful; requires numerous solutions.</a:t>
            </a:r>
          </a:p>
          <a:p>
            <a:pPr lvl="1"/>
            <a:r>
              <a:rPr lang="en-US" b="1" u="sng" dirty="0">
                <a:sym typeface="Wingdings" panose="05000000000000000000" pitchFamily="2" charset="2"/>
              </a:rPr>
              <a:t>Markov chain Monte Carlo</a:t>
            </a:r>
          </a:p>
          <a:p>
            <a:pPr lvl="2"/>
            <a:r>
              <a:rPr lang="en-US" dirty="0">
                <a:sym typeface="Wingdings" panose="05000000000000000000" pitchFamily="2" charset="2"/>
              </a:rPr>
              <a:t>Still sampling, but with better efficiency and convergence</a:t>
            </a:r>
          </a:p>
          <a:p>
            <a:pPr lvl="1"/>
            <a:r>
              <a:rPr lang="en-US" dirty="0">
                <a:sym typeface="Wingdings" panose="05000000000000000000" pitchFamily="2" charset="2"/>
              </a:rPr>
              <a:t>Laplace Approximation</a:t>
            </a:r>
          </a:p>
          <a:p>
            <a:pPr lvl="1"/>
            <a:r>
              <a:rPr lang="en-US" dirty="0">
                <a:sym typeface="Wingdings" panose="05000000000000000000" pitchFamily="2" charset="2"/>
              </a:rPr>
              <a:t>Variation Inference</a:t>
            </a:r>
          </a:p>
          <a:p>
            <a:pPr lvl="1"/>
            <a:r>
              <a:rPr lang="en-US" dirty="0">
                <a:sym typeface="Wingdings" panose="05000000000000000000" pitchFamily="2" charset="2"/>
              </a:rPr>
              <a:t>Approximate Bayesian Computation</a:t>
            </a:r>
          </a:p>
        </p:txBody>
      </p:sp>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Bayesian Statistics</a:t>
            </a:r>
          </a:p>
        </p:txBody>
      </p:sp>
    </p:spTree>
    <p:extLst>
      <p:ext uri="{BB962C8B-B14F-4D97-AF65-F5344CB8AC3E}">
        <p14:creationId xmlns:p14="http://schemas.microsoft.com/office/powerpoint/2010/main" val="141165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C66FA-D48C-D7B5-B8FC-43F40D8C6074}"/>
                  </a:ext>
                </a:extLst>
              </p:cNvPr>
              <p:cNvSpPr>
                <a:spLocks noGrp="1"/>
              </p:cNvSpPr>
              <p:nvPr>
                <p:ph idx="1"/>
              </p:nvPr>
            </p:nvSpPr>
            <p:spPr>
              <a:xfrm>
                <a:off x="533922" y="1390389"/>
                <a:ext cx="11124156" cy="4949412"/>
              </a:xfrm>
            </p:spPr>
            <p:txBody>
              <a:bodyPr>
                <a:normAutofit/>
              </a:bodyPr>
              <a:lstStyle/>
              <a:p>
                <a:r>
                  <a:rPr lang="en-US" dirty="0">
                    <a:sym typeface="Wingdings" panose="05000000000000000000" pitchFamily="2" charset="2"/>
                  </a:rPr>
                  <a:t>A Markov process is a sequence of random variables where</a:t>
                </a:r>
              </a:p>
              <a:p>
                <a:pPr lvl="1"/>
                <a:r>
                  <a:rPr lang="en-US" dirty="0">
                    <a:sym typeface="Wingdings" panose="05000000000000000000" pitchFamily="2" charset="2"/>
                  </a:rPr>
                  <a:t>The future, </a:t>
                </a:r>
                <a14:m>
                  <m:oMath xmlns:m="http://schemas.openxmlformats.org/officeDocument/2006/math">
                    <m:r>
                      <a:rPr lang="en-US" b="0" i="1" smtClean="0">
                        <a:latin typeface="Cambria Math" panose="02040503050406030204" pitchFamily="18" charset="0"/>
                        <a:sym typeface="Wingdings" panose="05000000000000000000" pitchFamily="2" charset="2"/>
                      </a:rPr>
                      <m:t>𝑃</m:t>
                    </m:r>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𝑋</m:t>
                            </m:r>
                          </m:e>
                          <m:sub>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+1</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+1 </m:t>
                            </m:r>
                          </m:sub>
                        </m:sSub>
                      </m:e>
                    </m:d>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depends only on the present </a:t>
                </a:r>
                <a14:m>
                  <m:oMath xmlns:m="http://schemas.openxmlformats.org/officeDocument/2006/math">
                    <m:r>
                      <a:rPr lang="en-US" b="0" i="1" smtClean="0">
                        <a:latin typeface="Cambria Math" panose="02040503050406030204" pitchFamily="18" charset="0"/>
                        <a:sym typeface="Wingdings" panose="05000000000000000000" pitchFamily="2" charset="2"/>
                      </a:rPr>
                      <m:t>𝑃</m:t>
                    </m:r>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𝑋</m:t>
                            </m:r>
                          </m:e>
                          <m:sub>
                            <m:r>
                              <a:rPr lang="en-US" b="0" i="1" smtClean="0">
                                <a:latin typeface="Cambria Math" panose="02040503050406030204" pitchFamily="18" charset="0"/>
                                <a:sym typeface="Wingdings" panose="05000000000000000000" pitchFamily="2" charset="2"/>
                              </a:rPr>
                              <m:t>𝑛</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𝑛</m:t>
                            </m:r>
                          </m:sub>
                        </m:sSub>
                      </m:e>
                    </m:d>
                  </m:oMath>
                </a14:m>
                <a:r>
                  <a:rPr lang="en-US" dirty="0">
                    <a:sym typeface="Wingdings" panose="05000000000000000000" pitchFamily="2" charset="2"/>
                  </a:rPr>
                  <a:t>.</a:t>
                </a:r>
              </a:p>
              <a:p>
                <a:r>
                  <a:rPr lang="en-US" dirty="0">
                    <a:sym typeface="Wingdings" panose="05000000000000000000" pitchFamily="2" charset="2"/>
                  </a:rPr>
                  <a:t>If a Markov process is stationary, it has a unique distribution it will converge to.</a:t>
                </a:r>
              </a:p>
              <a:p>
                <a:pPr lvl="1"/>
                <a:r>
                  <a:rPr lang="en-US" dirty="0">
                    <a:sym typeface="Wingdings" panose="05000000000000000000" pitchFamily="2" charset="2"/>
                  </a:rPr>
                  <a:t>This is a </a:t>
                </a:r>
                <a:r>
                  <a:rPr lang="en-US" b="1" u="sng" dirty="0">
                    <a:sym typeface="Wingdings" panose="05000000000000000000" pitchFamily="2" charset="2"/>
                  </a:rPr>
                  <a:t>necessity</a:t>
                </a:r>
                <a:r>
                  <a:rPr lang="en-US" dirty="0">
                    <a:sym typeface="Wingdings" panose="05000000000000000000" pitchFamily="2" charset="2"/>
                  </a:rPr>
                  <a:t> for Bayesian methods; otherwise you’ll never know if your posterior is the true, stationary posterior.</a:t>
                </a:r>
              </a:p>
              <a:p>
                <a:pPr lvl="1"/>
                <a:endParaRPr lang="en-US" dirty="0">
                  <a:sym typeface="Wingdings" panose="05000000000000000000" pitchFamily="2" charset="2"/>
                </a:endParaRPr>
              </a:p>
              <a:p>
                <a:r>
                  <a:rPr lang="en-US" dirty="0">
                    <a:sym typeface="Wingdings" panose="05000000000000000000" pitchFamily="2" charset="2"/>
                  </a:rPr>
                  <a:t>Markov chain Monte Carlo (MCMC): </a:t>
                </a:r>
                <a:r>
                  <a:rPr lang="en-US" b="1" dirty="0">
                    <a:sym typeface="Wingdings" panose="05000000000000000000" pitchFamily="2" charset="2"/>
                  </a:rPr>
                  <a:t>Sample</a:t>
                </a:r>
                <a:r>
                  <a:rPr lang="en-US" dirty="0">
                    <a:sym typeface="Wingdings" panose="05000000000000000000" pitchFamily="2" charset="2"/>
                  </a:rPr>
                  <a:t> from a distribution that constructs the stationary posterior</a:t>
                </a:r>
              </a:p>
            </p:txBody>
          </p:sp>
        </mc:Choice>
        <mc:Fallback xmlns="">
          <p:sp>
            <p:nvSpPr>
              <p:cNvPr id="3" name="Content Placeholder 2">
                <a:extLst>
                  <a:ext uri="{FF2B5EF4-FFF2-40B4-BE49-F238E27FC236}">
                    <a16:creationId xmlns:a16="http://schemas.microsoft.com/office/drawing/2014/main" id="{95AC66FA-D48C-D7B5-B8FC-43F40D8C6074}"/>
                  </a:ext>
                </a:extLst>
              </p:cNvPr>
              <p:cNvSpPr>
                <a:spLocks noGrp="1" noRot="1" noChangeAspect="1" noMove="1" noResize="1" noEditPoints="1" noAdjustHandles="1" noChangeArrowheads="1" noChangeShapeType="1" noTextEdit="1"/>
              </p:cNvSpPr>
              <p:nvPr>
                <p:ph idx="1"/>
              </p:nvPr>
            </p:nvSpPr>
            <p:spPr>
              <a:xfrm>
                <a:off x="533922" y="1390389"/>
                <a:ext cx="11124156" cy="4949412"/>
              </a:xfrm>
              <a:blipFill>
                <a:blip r:embed="rId2"/>
                <a:stretch>
                  <a:fillRect l="-987" t="-197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A928914-BCF1-8DFA-8DD6-AA6A0382AEA1}"/>
              </a:ext>
            </a:extLst>
          </p:cNvPr>
          <p:cNvSpPr txBox="1">
            <a:spLocks/>
          </p:cNvSpPr>
          <p:nvPr/>
        </p:nvSpPr>
        <p:spPr>
          <a:xfrm>
            <a:off x="-43196" y="0"/>
            <a:ext cx="5859796" cy="7400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Markov chain Monte Carlo</a:t>
            </a:r>
          </a:p>
        </p:txBody>
      </p:sp>
    </p:spTree>
    <p:extLst>
      <p:ext uri="{BB962C8B-B14F-4D97-AF65-F5344CB8AC3E}">
        <p14:creationId xmlns:p14="http://schemas.microsoft.com/office/powerpoint/2010/main" val="6492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7F758-3F7E-EDF3-E1C1-E1121F1E187A}"/>
                  </a:ext>
                </a:extLst>
              </p:cNvPr>
              <p:cNvSpPr>
                <a:spLocks noGrp="1"/>
              </p:cNvSpPr>
              <p:nvPr>
                <p:ph idx="1"/>
              </p:nvPr>
            </p:nvSpPr>
            <p:spPr/>
            <p:txBody>
              <a:bodyPr/>
              <a:lstStyle/>
              <a:p>
                <a:r>
                  <a:rPr lang="en-US" dirty="0"/>
                  <a:t>Start with some parameter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endParaRPr lang="en-US" dirty="0"/>
              </a:p>
              <a:p>
                <a:r>
                  <a:rPr lang="en-US" dirty="0"/>
                  <a:t>Propose a new value,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𝒥</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oMath>
                </a14:m>
                <a:r>
                  <a:rPr lang="en-US" dirty="0"/>
                  <a:t> (note: Markov)</a:t>
                </a:r>
              </a:p>
              <a:p>
                <a:r>
                  <a:rPr lang="en-US" dirty="0"/>
                  <a:t>With some probability </a:t>
                </a:r>
                <a14:m>
                  <m:oMath xmlns:m="http://schemas.openxmlformats.org/officeDocument/2006/math">
                    <m:r>
                      <a:rPr lang="en-US" b="0" i="1" smtClean="0">
                        <a:latin typeface="Cambria Math" panose="02040503050406030204" pitchFamily="18" charset="0"/>
                      </a:rPr>
                      <m:t>𝛼</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oMath>
                </a14:m>
                <a:r>
                  <a:rPr lang="en-US" dirty="0"/>
                  <a:t>, accept the new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oMath>
                </a14:m>
                <a:r>
                  <a:rPr lang="en-US" dirty="0"/>
                  <a:t>.</a:t>
                </a:r>
              </a:p>
              <a:p>
                <a:r>
                  <a:rPr lang="en-US" dirty="0"/>
                  <a:t>Otherwise, don’t move: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endParaRPr lang="en-US" dirty="0"/>
              </a:p>
              <a:p>
                <a:endParaRPr lang="en-US" dirty="0"/>
              </a:p>
              <a:p>
                <a:r>
                  <a:rPr lang="en-US" dirty="0"/>
                  <a:t>What do we mean “accept” with some probability?</a:t>
                </a:r>
              </a:p>
            </p:txBody>
          </p:sp>
        </mc:Choice>
        <mc:Fallback xmlns="">
          <p:sp>
            <p:nvSpPr>
              <p:cNvPr id="3" name="Content Placeholder 2">
                <a:extLst>
                  <a:ext uri="{FF2B5EF4-FFF2-40B4-BE49-F238E27FC236}">
                    <a16:creationId xmlns:a16="http://schemas.microsoft.com/office/drawing/2014/main" id="{D637F758-3F7E-EDF3-E1C1-E1121F1E187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1C72C78-2483-BFCD-3995-D2FDF0EC5AC5}"/>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General idea of MCMC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8138D7-3E55-1EE2-29F8-B1A06CB72816}"/>
                  </a:ext>
                </a:extLst>
              </p:cNvPr>
              <p:cNvSpPr txBox="1"/>
              <p:nvPr/>
            </p:nvSpPr>
            <p:spPr>
              <a:xfrm>
                <a:off x="0" y="5356473"/>
                <a:ext cx="6244224" cy="8722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𝑦</m:t>
                              </m:r>
                            </m:e>
                            <m:e>
                              <m:sSup>
                                <m:sSupPr>
                                  <m:ctrlPr>
                                    <a:rPr lang="en-US" sz="2400" b="0" i="1" smtClean="0">
                                      <a:latin typeface="Cambria Math" panose="02040503050406030204" pitchFamily="18" charset="0"/>
                                    </a:rPr>
                                  </m:ctrlPr>
                                </m:sSupPr>
                                <m:e>
                                  <m:r>
                                    <a:rPr lang="en-US" sz="2400" i="1">
                                      <a:latin typeface="Cambria Math" panose="02040503050406030204" pitchFamily="18" charset="0"/>
                                    </a:rPr>
                                    <m:t>𝜃</m:t>
                                  </m:r>
                                </m:e>
                                <m:sup>
                                  <m:r>
                                    <a:rPr lang="en-US" sz="2400" b="0" i="1" smtClean="0">
                                      <a:latin typeface="Cambria Math" panose="02040503050406030204" pitchFamily="18" charset="0"/>
                                    </a:rPr>
                                    <m:t>∗</m:t>
                                  </m:r>
                                </m:sup>
                              </m:sSup>
                            </m:e>
                          </m:d>
                          <m:r>
                            <a:rPr lang="en-US" sz="2400" i="1">
                              <a:latin typeface="Cambria Math" panose="02040503050406030204" pitchFamily="18" charset="0"/>
                            </a:rPr>
                            <m:t>𝑃</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𝜃</m:t>
                                  </m:r>
                                </m:e>
                                <m:sup>
                                  <m:r>
                                    <a:rPr lang="en-US" sz="2400" i="1">
                                      <a:latin typeface="Cambria Math" panose="02040503050406030204" pitchFamily="18" charset="0"/>
                                    </a:rPr>
                                    <m:t>∗</m:t>
                                  </m:r>
                                </m:sup>
                              </m:sSup>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𝑦</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𝜃</m:t>
                                  </m:r>
                                </m:e>
                                <m:sub>
                                  <m:r>
                                    <a:rPr lang="en-US" sz="2400" b="0" i="1" smtClean="0">
                                      <a:latin typeface="Cambria Math" panose="02040503050406030204" pitchFamily="18" charset="0"/>
                                    </a:rPr>
                                    <m:t>𝑘</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𝜃</m:t>
                                  </m:r>
                                </m:e>
                                <m:sub>
                                  <m:r>
                                    <a:rPr lang="en-US" sz="2400" b="0" i="1" smtClean="0">
                                      <a:latin typeface="Cambria Math" panose="02040503050406030204" pitchFamily="18" charset="0"/>
                                    </a:rPr>
                                    <m:t>𝑘</m:t>
                                  </m:r>
                                </m:sub>
                              </m:sSub>
                            </m:e>
                          </m:d>
                        </m:den>
                      </m:f>
                    </m:oMath>
                  </m:oMathPara>
                </a14:m>
                <a:endParaRPr lang="en-US" sz="2400" dirty="0"/>
              </a:p>
            </p:txBody>
          </p:sp>
        </mc:Choice>
        <mc:Fallback xmlns="">
          <p:sp>
            <p:nvSpPr>
              <p:cNvPr id="6" name="TextBox 5">
                <a:extLst>
                  <a:ext uri="{FF2B5EF4-FFF2-40B4-BE49-F238E27FC236}">
                    <a16:creationId xmlns:a16="http://schemas.microsoft.com/office/drawing/2014/main" id="{DF8138D7-3E55-1EE2-29F8-B1A06CB72816}"/>
                  </a:ext>
                </a:extLst>
              </p:cNvPr>
              <p:cNvSpPr txBox="1">
                <a:spLocks noRot="1" noChangeAspect="1" noMove="1" noResize="1" noEditPoints="1" noAdjustHandles="1" noChangeArrowheads="1" noChangeShapeType="1" noTextEdit="1"/>
              </p:cNvSpPr>
              <p:nvPr/>
            </p:nvSpPr>
            <p:spPr>
              <a:xfrm>
                <a:off x="0" y="5356473"/>
                <a:ext cx="6244224" cy="872226"/>
              </a:xfrm>
              <a:prstGeom prst="rect">
                <a:avLst/>
              </a:prstGeom>
              <a:blipFill>
                <a:blip r:embed="rId3"/>
                <a:stretch>
                  <a:fillRect/>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D6407ED2-ACC2-6927-977D-EF985B23083E}"/>
              </a:ext>
            </a:extLst>
          </p:cNvPr>
          <p:cNvSpPr/>
          <p:nvPr/>
        </p:nvSpPr>
        <p:spPr>
          <a:xfrm>
            <a:off x="5549030" y="5473874"/>
            <a:ext cx="1453019" cy="6137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793D9A-6120-84BD-2FC3-502F5CD05A92}"/>
                  </a:ext>
                </a:extLst>
              </p:cNvPr>
              <p:cNvSpPr txBox="1"/>
              <p:nvPr/>
            </p:nvSpPr>
            <p:spPr>
              <a:xfrm>
                <a:off x="7656533" y="4940974"/>
                <a:ext cx="4756760" cy="830997"/>
              </a:xfrm>
              <a:prstGeom prst="rect">
                <a:avLst/>
              </a:prstGeom>
              <a:noFill/>
            </p:spPr>
            <p:txBody>
              <a:bodyPr wrap="square">
                <a:spAutoFit/>
              </a:bodyPr>
              <a:lstStyle/>
              <a:p>
                <a:r>
                  <a:rPr lang="en-US" sz="2400" b="0" dirty="0"/>
                  <a:t>If </a:t>
                </a:r>
                <a14:m>
                  <m:oMath xmlns:m="http://schemas.openxmlformats.org/officeDocument/2006/math">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&gt;1</m:t>
                    </m:r>
                  </m:oMath>
                </a14:m>
                <a:r>
                  <a:rPr lang="en-US" sz="2400" dirty="0"/>
                  <a:t>, our likelihood improved, and we should accept</a:t>
                </a:r>
              </a:p>
            </p:txBody>
          </p:sp>
        </mc:Choice>
        <mc:Fallback xmlns="">
          <p:sp>
            <p:nvSpPr>
              <p:cNvPr id="9" name="TextBox 8">
                <a:extLst>
                  <a:ext uri="{FF2B5EF4-FFF2-40B4-BE49-F238E27FC236}">
                    <a16:creationId xmlns:a16="http://schemas.microsoft.com/office/drawing/2014/main" id="{41793D9A-6120-84BD-2FC3-502F5CD05A92}"/>
                  </a:ext>
                </a:extLst>
              </p:cNvPr>
              <p:cNvSpPr txBox="1">
                <a:spLocks noRot="1" noChangeAspect="1" noMove="1" noResize="1" noEditPoints="1" noAdjustHandles="1" noChangeArrowheads="1" noChangeShapeType="1" noTextEdit="1"/>
              </p:cNvSpPr>
              <p:nvPr/>
            </p:nvSpPr>
            <p:spPr>
              <a:xfrm>
                <a:off x="7656533" y="4940974"/>
                <a:ext cx="4756760" cy="830997"/>
              </a:xfrm>
              <a:prstGeom prst="rect">
                <a:avLst/>
              </a:prstGeom>
              <a:blipFill>
                <a:blip r:embed="rId4"/>
                <a:stretch>
                  <a:fillRect l="-2051"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6A43EEF-EE75-657D-6F09-4C438D727623}"/>
                  </a:ext>
                </a:extLst>
              </p:cNvPr>
              <p:cNvSpPr txBox="1"/>
              <p:nvPr/>
            </p:nvSpPr>
            <p:spPr>
              <a:xfrm>
                <a:off x="7656533" y="5915429"/>
                <a:ext cx="4756760" cy="830997"/>
              </a:xfrm>
              <a:prstGeom prst="rect">
                <a:avLst/>
              </a:prstGeom>
              <a:noFill/>
            </p:spPr>
            <p:txBody>
              <a:bodyPr wrap="square">
                <a:spAutoFit/>
              </a:bodyPr>
              <a:lstStyle/>
              <a:p>
                <a:r>
                  <a:rPr lang="en-US" sz="2400" b="0" dirty="0"/>
                  <a:t>If </a:t>
                </a:r>
                <a14:m>
                  <m:oMath xmlns:m="http://schemas.openxmlformats.org/officeDocument/2006/math">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&lt;</m:t>
                    </m:r>
                    <m:r>
                      <m:rPr>
                        <m:sty m:val="p"/>
                      </m:rPr>
                      <a:rPr lang="en-US" sz="2400" b="0" i="0" smtClean="0">
                        <a:latin typeface="Cambria Math" panose="02040503050406030204" pitchFamily="18" charset="0"/>
                      </a:rPr>
                      <m:t>Unif</m:t>
                    </m:r>
                    <m:r>
                      <a:rPr lang="en-US" sz="2400" b="0" i="1" smtClean="0">
                        <a:latin typeface="Cambria Math" panose="02040503050406030204" pitchFamily="18" charset="0"/>
                      </a:rPr>
                      <m:t>∼[0,1]</m:t>
                    </m:r>
                  </m:oMath>
                </a14:m>
                <a:r>
                  <a:rPr lang="en-US" sz="2400" dirty="0"/>
                  <a:t>, we also accept</a:t>
                </a:r>
              </a:p>
            </p:txBody>
          </p:sp>
        </mc:Choice>
        <mc:Fallback xmlns="">
          <p:sp>
            <p:nvSpPr>
              <p:cNvPr id="10" name="TextBox 9">
                <a:extLst>
                  <a:ext uri="{FF2B5EF4-FFF2-40B4-BE49-F238E27FC236}">
                    <a16:creationId xmlns:a16="http://schemas.microsoft.com/office/drawing/2014/main" id="{A6A43EEF-EE75-657D-6F09-4C438D727623}"/>
                  </a:ext>
                </a:extLst>
              </p:cNvPr>
              <p:cNvSpPr txBox="1">
                <a:spLocks noRot="1" noChangeAspect="1" noMove="1" noResize="1" noEditPoints="1" noAdjustHandles="1" noChangeArrowheads="1" noChangeShapeType="1" noTextEdit="1"/>
              </p:cNvSpPr>
              <p:nvPr/>
            </p:nvSpPr>
            <p:spPr>
              <a:xfrm>
                <a:off x="7656533" y="5915429"/>
                <a:ext cx="4756760" cy="830997"/>
              </a:xfrm>
              <a:prstGeom prst="rect">
                <a:avLst/>
              </a:prstGeom>
              <a:blipFill>
                <a:blip r:embed="rId5"/>
                <a:stretch>
                  <a:fillRect l="-2051" t="-5839" r="-385" b="-15328"/>
                </a:stretch>
              </a:blipFill>
            </p:spPr>
            <p:txBody>
              <a:bodyPr/>
              <a:lstStyle/>
              <a:p>
                <a:r>
                  <a:rPr lang="en-US">
                    <a:noFill/>
                  </a:rPr>
                  <a:t> </a:t>
                </a:r>
              </a:p>
            </p:txBody>
          </p:sp>
        </mc:Fallback>
      </mc:AlternateContent>
    </p:spTree>
    <p:extLst>
      <p:ext uri="{BB962C8B-B14F-4D97-AF65-F5344CB8AC3E}">
        <p14:creationId xmlns:p14="http://schemas.microsoft.com/office/powerpoint/2010/main" val="338242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A62FA6-BFD4-4E8D-BFC2-364155CC7C1B}"/>
              </a:ext>
            </a:extLst>
          </p:cNvPr>
          <p:cNvGrpSpPr/>
          <p:nvPr/>
        </p:nvGrpSpPr>
        <p:grpSpPr>
          <a:xfrm>
            <a:off x="5586394" y="870287"/>
            <a:ext cx="1219200" cy="5117425"/>
            <a:chOff x="5980935" y="2852056"/>
            <a:chExt cx="914400" cy="1219200"/>
          </a:xfrm>
        </p:grpSpPr>
        <p:pic>
          <p:nvPicPr>
            <p:cNvPr id="14" name="Picture 13" descr="A close up of a device&#10;&#10;Description automatically generated">
              <a:extLst>
                <a:ext uri="{FF2B5EF4-FFF2-40B4-BE49-F238E27FC236}">
                  <a16:creationId xmlns:a16="http://schemas.microsoft.com/office/drawing/2014/main" id="{C4C374CE-CC7D-4A2B-9249-4D21C48D25A3}"/>
                </a:ext>
              </a:extLst>
            </p:cNvPr>
            <p:cNvPicPr>
              <a:picLocks noChangeAspect="1"/>
            </p:cNvPicPr>
            <p:nvPr/>
          </p:nvPicPr>
          <p:blipFill>
            <a:blip r:embed="rId2"/>
            <a:stretch>
              <a:fillRect/>
            </a:stretch>
          </p:blipFill>
          <p:spPr>
            <a:xfrm rot="5400000">
              <a:off x="5828535" y="3004456"/>
              <a:ext cx="1219200" cy="914400"/>
            </a:xfrm>
            <a:prstGeom prst="rect">
              <a:avLst/>
            </a:prstGeom>
          </p:spPr>
        </p:pic>
        <p:cxnSp>
          <p:nvCxnSpPr>
            <p:cNvPr id="15" name="Straight Connector 14">
              <a:extLst>
                <a:ext uri="{FF2B5EF4-FFF2-40B4-BE49-F238E27FC236}">
                  <a16:creationId xmlns:a16="http://schemas.microsoft.com/office/drawing/2014/main" id="{6CF98ADC-6522-4B26-A73B-FA218222627E}"/>
                </a:ext>
              </a:extLst>
            </p:cNvPr>
            <p:cNvCxnSpPr/>
            <p:nvPr/>
          </p:nvCxnSpPr>
          <p:spPr>
            <a:xfrm>
              <a:off x="6079328" y="2923070"/>
              <a:ext cx="0" cy="1139133"/>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F51D918-ED6C-438F-99CE-C7CE1CFCA026}"/>
                </a:ext>
              </a:extLst>
            </p:cNvPr>
            <p:cNvCxnSpPr>
              <a:cxnSpLocks/>
            </p:cNvCxnSpPr>
            <p:nvPr/>
          </p:nvCxnSpPr>
          <p:spPr>
            <a:xfrm>
              <a:off x="6088381" y="3009856"/>
              <a:ext cx="747892"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ADAEEAA6-E248-4BF0-B954-3E03EDECB3FC}"/>
              </a:ext>
            </a:extLst>
          </p:cNvPr>
          <p:cNvGrpSpPr/>
          <p:nvPr/>
        </p:nvGrpSpPr>
        <p:grpSpPr>
          <a:xfrm rot="5400000">
            <a:off x="1370786" y="4400807"/>
            <a:ext cx="2037307" cy="564261"/>
            <a:chOff x="2122415" y="2143915"/>
            <a:chExt cx="906012" cy="914400"/>
          </a:xfrm>
        </p:grpSpPr>
        <p:pic>
          <p:nvPicPr>
            <p:cNvPr id="20" name="Picture 19" descr="A picture containing object&#10;&#10;Description automatically generated">
              <a:extLst>
                <a:ext uri="{FF2B5EF4-FFF2-40B4-BE49-F238E27FC236}">
                  <a16:creationId xmlns:a16="http://schemas.microsoft.com/office/drawing/2014/main" id="{5A24D0D5-1FF6-4724-8300-FE6C89AF44A4}"/>
                </a:ext>
              </a:extLst>
            </p:cNvPr>
            <p:cNvPicPr>
              <a:picLocks noChangeAspect="1"/>
            </p:cNvPicPr>
            <p:nvPr/>
          </p:nvPicPr>
          <p:blipFill>
            <a:blip r:embed="rId3"/>
            <a:stretch>
              <a:fillRect/>
            </a:stretch>
          </p:blipFill>
          <p:spPr>
            <a:xfrm>
              <a:off x="2164184" y="2143915"/>
              <a:ext cx="842376" cy="914400"/>
            </a:xfrm>
            <a:prstGeom prst="rect">
              <a:avLst/>
            </a:prstGeom>
          </p:spPr>
        </p:pic>
        <p:cxnSp>
          <p:nvCxnSpPr>
            <p:cNvPr id="21" name="Straight Connector 20">
              <a:extLst>
                <a:ext uri="{FF2B5EF4-FFF2-40B4-BE49-F238E27FC236}">
                  <a16:creationId xmlns:a16="http://schemas.microsoft.com/office/drawing/2014/main" id="{14DD8960-B186-4F93-9483-FA8E20C21F98}"/>
                </a:ext>
              </a:extLst>
            </p:cNvPr>
            <p:cNvCxnSpPr/>
            <p:nvPr/>
          </p:nvCxnSpPr>
          <p:spPr>
            <a:xfrm>
              <a:off x="2275610" y="2160690"/>
              <a:ext cx="0" cy="789410"/>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DBDCDB7-9329-4AF9-B322-4AD5269C683E}"/>
                </a:ext>
              </a:extLst>
            </p:cNvPr>
            <p:cNvCxnSpPr>
              <a:cxnSpLocks/>
            </p:cNvCxnSpPr>
            <p:nvPr/>
          </p:nvCxnSpPr>
          <p:spPr>
            <a:xfrm flipH="1">
              <a:off x="2122415" y="2950101"/>
              <a:ext cx="906012" cy="16778"/>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grpSp>
      <p:cxnSp>
        <p:nvCxnSpPr>
          <p:cNvPr id="23" name="Straight Connector 22">
            <a:extLst>
              <a:ext uri="{FF2B5EF4-FFF2-40B4-BE49-F238E27FC236}">
                <a16:creationId xmlns:a16="http://schemas.microsoft.com/office/drawing/2014/main" id="{C68E69E8-8ED0-4FEA-9DCA-754835001C26}"/>
              </a:ext>
            </a:extLst>
          </p:cNvPr>
          <p:cNvCxnSpPr/>
          <p:nvPr/>
        </p:nvCxnSpPr>
        <p:spPr>
          <a:xfrm>
            <a:off x="1841859" y="2210670"/>
            <a:ext cx="0" cy="347653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94DAB0B-460D-4E45-AE03-79503A9DA766}"/>
              </a:ext>
            </a:extLst>
          </p:cNvPr>
          <p:cNvCxnSpPr>
            <a:cxnSpLocks/>
          </p:cNvCxnSpPr>
          <p:nvPr/>
        </p:nvCxnSpPr>
        <p:spPr>
          <a:xfrm flipH="1">
            <a:off x="1834859" y="5671267"/>
            <a:ext cx="863797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4C7E84B-0A46-40F9-BD06-F6A1E9EAD66B}"/>
              </a:ext>
            </a:extLst>
          </p:cNvPr>
          <p:cNvSpPr txBox="1"/>
          <p:nvPr/>
        </p:nvSpPr>
        <p:spPr>
          <a:xfrm>
            <a:off x="5337927" y="5700873"/>
            <a:ext cx="1290161" cy="461665"/>
          </a:xfrm>
          <a:prstGeom prst="rect">
            <a:avLst/>
          </a:prstGeom>
          <a:noFill/>
        </p:spPr>
        <p:txBody>
          <a:bodyPr wrap="none" rtlCol="0">
            <a:spAutoFit/>
          </a:bodyPr>
          <a:lstStyle/>
          <a:p>
            <a:r>
              <a:rPr lang="en-US" sz="2400" b="1" dirty="0"/>
              <a:t>Iteration</a:t>
            </a:r>
          </a:p>
        </p:txBody>
      </p:sp>
      <p:sp>
        <p:nvSpPr>
          <p:cNvPr id="26" name="Oval 25">
            <a:extLst>
              <a:ext uri="{FF2B5EF4-FFF2-40B4-BE49-F238E27FC236}">
                <a16:creationId xmlns:a16="http://schemas.microsoft.com/office/drawing/2014/main" id="{3B74AAD0-77FD-4945-BEF3-44B0DB1AED95}"/>
              </a:ext>
            </a:extLst>
          </p:cNvPr>
          <p:cNvSpPr/>
          <p:nvPr/>
        </p:nvSpPr>
        <p:spPr>
          <a:xfrm>
            <a:off x="1691439" y="4717148"/>
            <a:ext cx="300841" cy="3008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3B4EA2-CCE2-4DFE-85D0-55CC81C45A21}"/>
                  </a:ext>
                </a:extLst>
              </p:cNvPr>
              <p:cNvSpPr txBox="1"/>
              <p:nvPr/>
            </p:nvSpPr>
            <p:spPr>
              <a:xfrm>
                <a:off x="1874729" y="4466268"/>
                <a:ext cx="5584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B24FB"/>
                              </a:solidFill>
                              <a:latin typeface="Cambria Math" panose="02040503050406030204" pitchFamily="18" charset="0"/>
                            </a:rPr>
                          </m:ctrlPr>
                        </m:sSubPr>
                        <m:e>
                          <m:r>
                            <a:rPr lang="en-US" sz="2400" i="1">
                              <a:solidFill>
                                <a:srgbClr val="0B24FB"/>
                              </a:solidFill>
                              <a:latin typeface="Cambria Math" panose="02040503050406030204" pitchFamily="18" charset="0"/>
                            </a:rPr>
                            <m:t>𝜃</m:t>
                          </m:r>
                        </m:e>
                        <m:sub>
                          <m:r>
                            <a:rPr lang="en-US" sz="2400" i="1">
                              <a:solidFill>
                                <a:srgbClr val="0B24FB"/>
                              </a:solidFill>
                              <a:latin typeface="Cambria Math" panose="02040503050406030204" pitchFamily="18" charset="0"/>
                            </a:rPr>
                            <m:t>0</m:t>
                          </m:r>
                        </m:sub>
                      </m:sSub>
                    </m:oMath>
                  </m:oMathPara>
                </a14:m>
                <a:endParaRPr lang="en-US" sz="2400" dirty="0">
                  <a:solidFill>
                    <a:srgbClr val="0B24FB"/>
                  </a:solidFill>
                </a:endParaRPr>
              </a:p>
            </p:txBody>
          </p:sp>
        </mc:Choice>
        <mc:Fallback xmlns="">
          <p:sp>
            <p:nvSpPr>
              <p:cNvPr id="27" name="TextBox 26">
                <a:extLst>
                  <a:ext uri="{FF2B5EF4-FFF2-40B4-BE49-F238E27FC236}">
                    <a16:creationId xmlns:a16="http://schemas.microsoft.com/office/drawing/2014/main" id="{0B3B4EA2-CCE2-4DFE-85D0-55CC81C45A21}"/>
                  </a:ext>
                </a:extLst>
              </p:cNvPr>
              <p:cNvSpPr txBox="1">
                <a:spLocks noRot="1" noChangeAspect="1" noMove="1" noResize="1" noEditPoints="1" noAdjustHandles="1" noChangeArrowheads="1" noChangeShapeType="1" noTextEdit="1"/>
              </p:cNvSpPr>
              <p:nvPr/>
            </p:nvSpPr>
            <p:spPr>
              <a:xfrm>
                <a:off x="1874729" y="4466268"/>
                <a:ext cx="558486" cy="461665"/>
              </a:xfrm>
              <a:prstGeom prst="rect">
                <a:avLst/>
              </a:prstGeom>
              <a:blipFill>
                <a:blip r:embed="rId6"/>
                <a:stretch>
                  <a:fillRect b="-1333"/>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D81FAF40-6D70-44A1-961E-2D66FEC6D137}"/>
              </a:ext>
            </a:extLst>
          </p:cNvPr>
          <p:cNvGrpSpPr/>
          <p:nvPr/>
        </p:nvGrpSpPr>
        <p:grpSpPr>
          <a:xfrm rot="5400000">
            <a:off x="2508055" y="3468664"/>
            <a:ext cx="2909711" cy="1219200"/>
            <a:chOff x="4138218" y="2062337"/>
            <a:chExt cx="1219200" cy="914400"/>
          </a:xfrm>
        </p:grpSpPr>
        <p:pic>
          <p:nvPicPr>
            <p:cNvPr id="29" name="Picture 28" descr="A close up of a mans face&#10;&#10;Description automatically generated">
              <a:extLst>
                <a:ext uri="{FF2B5EF4-FFF2-40B4-BE49-F238E27FC236}">
                  <a16:creationId xmlns:a16="http://schemas.microsoft.com/office/drawing/2014/main" id="{C96EC53F-7781-4A00-899E-C18E63A819D0}"/>
                </a:ext>
              </a:extLst>
            </p:cNvPr>
            <p:cNvPicPr>
              <a:picLocks noChangeAspect="1"/>
            </p:cNvPicPr>
            <p:nvPr/>
          </p:nvPicPr>
          <p:blipFill>
            <a:blip r:embed="rId7"/>
            <a:stretch>
              <a:fillRect/>
            </a:stretch>
          </p:blipFill>
          <p:spPr>
            <a:xfrm>
              <a:off x="4138218" y="2062337"/>
              <a:ext cx="1219200" cy="914400"/>
            </a:xfrm>
            <a:prstGeom prst="rect">
              <a:avLst/>
            </a:prstGeom>
          </p:spPr>
        </p:pic>
        <p:cxnSp>
          <p:nvCxnSpPr>
            <p:cNvPr id="30" name="Straight Connector 29">
              <a:extLst>
                <a:ext uri="{FF2B5EF4-FFF2-40B4-BE49-F238E27FC236}">
                  <a16:creationId xmlns:a16="http://schemas.microsoft.com/office/drawing/2014/main" id="{669BA41E-EE05-4638-AB75-DED8E78934EB}"/>
                </a:ext>
              </a:extLst>
            </p:cNvPr>
            <p:cNvCxnSpPr/>
            <p:nvPr/>
          </p:nvCxnSpPr>
          <p:spPr>
            <a:xfrm>
              <a:off x="4299763" y="2087034"/>
              <a:ext cx="0" cy="789411"/>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3C1CAAE-0829-4C88-8071-6A40D4614691}"/>
                </a:ext>
              </a:extLst>
            </p:cNvPr>
            <p:cNvCxnSpPr>
              <a:cxnSpLocks/>
            </p:cNvCxnSpPr>
            <p:nvPr/>
          </p:nvCxnSpPr>
          <p:spPr>
            <a:xfrm flipH="1">
              <a:off x="4279784" y="2881410"/>
              <a:ext cx="1005840" cy="16778"/>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32" name="Oval 31">
            <a:extLst>
              <a:ext uri="{FF2B5EF4-FFF2-40B4-BE49-F238E27FC236}">
                <a16:creationId xmlns:a16="http://schemas.microsoft.com/office/drawing/2014/main" id="{40779683-DD6A-4B67-B446-028FF96E951F}"/>
              </a:ext>
            </a:extLst>
          </p:cNvPr>
          <p:cNvSpPr/>
          <p:nvPr/>
        </p:nvSpPr>
        <p:spPr>
          <a:xfrm>
            <a:off x="3015226" y="4145997"/>
            <a:ext cx="300841" cy="3008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8FF3A4B-ACE9-4B72-927E-C75DFE7F1446}"/>
                  </a:ext>
                </a:extLst>
              </p:cNvPr>
              <p:cNvSpPr txBox="1"/>
              <p:nvPr/>
            </p:nvSpPr>
            <p:spPr>
              <a:xfrm>
                <a:off x="3198516" y="3895117"/>
                <a:ext cx="5513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B24FB"/>
                              </a:solidFill>
                              <a:latin typeface="Cambria Math" panose="02040503050406030204" pitchFamily="18" charset="0"/>
                            </a:rPr>
                          </m:ctrlPr>
                        </m:sSubPr>
                        <m:e>
                          <m:r>
                            <a:rPr lang="en-US" sz="2400" i="1">
                              <a:solidFill>
                                <a:srgbClr val="0B24FB"/>
                              </a:solidFill>
                              <a:latin typeface="Cambria Math" panose="02040503050406030204" pitchFamily="18" charset="0"/>
                            </a:rPr>
                            <m:t>𝜃</m:t>
                          </m:r>
                        </m:e>
                        <m:sub>
                          <m:r>
                            <a:rPr lang="en-US" sz="2400" i="1">
                              <a:solidFill>
                                <a:srgbClr val="0B24FB"/>
                              </a:solidFill>
                              <a:latin typeface="Cambria Math" panose="02040503050406030204" pitchFamily="18" charset="0"/>
                            </a:rPr>
                            <m:t>1</m:t>
                          </m:r>
                        </m:sub>
                      </m:sSub>
                    </m:oMath>
                  </m:oMathPara>
                </a14:m>
                <a:endParaRPr lang="en-US" sz="2400" dirty="0">
                  <a:solidFill>
                    <a:srgbClr val="0B24FB"/>
                  </a:solidFill>
                </a:endParaRPr>
              </a:p>
            </p:txBody>
          </p:sp>
        </mc:Choice>
        <mc:Fallback xmlns="">
          <p:sp>
            <p:nvSpPr>
              <p:cNvPr id="33" name="TextBox 32">
                <a:extLst>
                  <a:ext uri="{FF2B5EF4-FFF2-40B4-BE49-F238E27FC236}">
                    <a16:creationId xmlns:a16="http://schemas.microsoft.com/office/drawing/2014/main" id="{F8FF3A4B-ACE9-4B72-927E-C75DFE7F1446}"/>
                  </a:ext>
                </a:extLst>
              </p:cNvPr>
              <p:cNvSpPr txBox="1">
                <a:spLocks noRot="1" noChangeAspect="1" noMove="1" noResize="1" noEditPoints="1" noAdjustHandles="1" noChangeArrowheads="1" noChangeShapeType="1" noTextEdit="1"/>
              </p:cNvSpPr>
              <p:nvPr/>
            </p:nvSpPr>
            <p:spPr>
              <a:xfrm>
                <a:off x="3198516" y="3895117"/>
                <a:ext cx="551368"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266675B-28FE-496F-AA9B-B06C5722C9BA}"/>
                  </a:ext>
                </a:extLst>
              </p:cNvPr>
              <p:cNvSpPr txBox="1"/>
              <p:nvPr/>
            </p:nvSpPr>
            <p:spPr>
              <a:xfrm>
                <a:off x="5150232" y="3028932"/>
                <a:ext cx="5584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𝜃</m:t>
                          </m:r>
                        </m:e>
                        <m:sub>
                          <m:r>
                            <a:rPr lang="en-US" sz="2400" i="1">
                              <a:solidFill>
                                <a:srgbClr val="FF0000"/>
                              </a:solidFill>
                              <a:latin typeface="Cambria Math" panose="02040503050406030204" pitchFamily="18" charset="0"/>
                            </a:rPr>
                            <m:t>2</m:t>
                          </m:r>
                        </m:sub>
                      </m:sSub>
                    </m:oMath>
                  </m:oMathPara>
                </a14:m>
                <a:endParaRPr lang="en-US" sz="2400" dirty="0">
                  <a:solidFill>
                    <a:srgbClr val="FF0000"/>
                  </a:solidFill>
                </a:endParaRPr>
              </a:p>
            </p:txBody>
          </p:sp>
        </mc:Choice>
        <mc:Fallback xmlns="">
          <p:sp>
            <p:nvSpPr>
              <p:cNvPr id="36" name="TextBox 35">
                <a:extLst>
                  <a:ext uri="{FF2B5EF4-FFF2-40B4-BE49-F238E27FC236}">
                    <a16:creationId xmlns:a16="http://schemas.microsoft.com/office/drawing/2014/main" id="{3266675B-28FE-496F-AA9B-B06C5722C9BA}"/>
                  </a:ext>
                </a:extLst>
              </p:cNvPr>
              <p:cNvSpPr txBox="1">
                <a:spLocks noRot="1" noChangeAspect="1" noMove="1" noResize="1" noEditPoints="1" noAdjustHandles="1" noChangeArrowheads="1" noChangeShapeType="1" noTextEdit="1"/>
              </p:cNvSpPr>
              <p:nvPr/>
            </p:nvSpPr>
            <p:spPr>
              <a:xfrm>
                <a:off x="5150232" y="3028932"/>
                <a:ext cx="558486" cy="461665"/>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F92F4777-7C9D-411E-93A3-F7DDA0FB0074}"/>
              </a:ext>
            </a:extLst>
          </p:cNvPr>
          <p:cNvGrpSpPr/>
          <p:nvPr/>
        </p:nvGrpSpPr>
        <p:grpSpPr>
          <a:xfrm>
            <a:off x="4947673" y="3814108"/>
            <a:ext cx="654648" cy="705100"/>
            <a:chOff x="3432399" y="2491325"/>
            <a:chExt cx="490986" cy="528825"/>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0386B2-1EE3-4B40-BCEA-D032CB747FDF}"/>
                    </a:ext>
                  </a:extLst>
                </p:cNvPr>
                <p:cNvSpPr txBox="1"/>
                <p:nvPr/>
              </p:nvSpPr>
              <p:spPr>
                <a:xfrm>
                  <a:off x="3504520" y="2491325"/>
                  <a:ext cx="418865" cy="3462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rgbClr val="0B24FB"/>
                                </a:solidFill>
                                <a:latin typeface="Cambria Math" panose="02040503050406030204" pitchFamily="18" charset="0"/>
                              </a:rPr>
                            </m:ctrlPr>
                          </m:sSubSupPr>
                          <m:e>
                            <m:r>
                              <a:rPr lang="en-US" sz="2400" i="1">
                                <a:solidFill>
                                  <a:srgbClr val="0B24FB"/>
                                </a:solidFill>
                                <a:latin typeface="Cambria Math" panose="02040503050406030204" pitchFamily="18" charset="0"/>
                              </a:rPr>
                              <m:t>𝜃</m:t>
                            </m:r>
                          </m:e>
                          <m:sub>
                            <m:r>
                              <a:rPr lang="en-US" sz="2400" i="1">
                                <a:solidFill>
                                  <a:srgbClr val="0B24FB"/>
                                </a:solidFill>
                                <a:latin typeface="Cambria Math" panose="02040503050406030204" pitchFamily="18" charset="0"/>
                              </a:rPr>
                              <m:t>2</m:t>
                            </m:r>
                          </m:sub>
                          <m:sup>
                            <m:r>
                              <a:rPr lang="en-US" sz="2400" b="0" i="1" smtClean="0">
                                <a:solidFill>
                                  <a:srgbClr val="0B24FB"/>
                                </a:solidFill>
                                <a:latin typeface="Cambria Math" panose="02040503050406030204" pitchFamily="18" charset="0"/>
                              </a:rPr>
                              <m:t> </m:t>
                            </m:r>
                          </m:sup>
                        </m:sSubSup>
                      </m:oMath>
                    </m:oMathPara>
                  </a14:m>
                  <a:endParaRPr lang="en-US" sz="2400" dirty="0">
                    <a:solidFill>
                      <a:srgbClr val="FF0000"/>
                    </a:solidFill>
                  </a:endParaRPr>
                </a:p>
              </p:txBody>
            </p:sp>
          </mc:Choice>
          <mc:Fallback xmlns="">
            <p:sp>
              <p:nvSpPr>
                <p:cNvPr id="38" name="TextBox 37">
                  <a:extLst>
                    <a:ext uri="{FF2B5EF4-FFF2-40B4-BE49-F238E27FC236}">
                      <a16:creationId xmlns:a16="http://schemas.microsoft.com/office/drawing/2014/main" id="{810386B2-1EE3-4B40-BCEA-D032CB747FDF}"/>
                    </a:ext>
                  </a:extLst>
                </p:cNvPr>
                <p:cNvSpPr txBox="1">
                  <a:spLocks noRot="1" noChangeAspect="1" noMove="1" noResize="1" noEditPoints="1" noAdjustHandles="1" noChangeArrowheads="1" noChangeShapeType="1" noTextEdit="1"/>
                </p:cNvSpPr>
                <p:nvPr/>
              </p:nvSpPr>
              <p:spPr>
                <a:xfrm>
                  <a:off x="3504520" y="2491325"/>
                  <a:ext cx="418865" cy="346249"/>
                </a:xfrm>
                <a:prstGeom prst="rect">
                  <a:avLst/>
                </a:prstGeom>
                <a:blipFill>
                  <a:blip r:embed="rId10"/>
                  <a:stretch>
                    <a:fillRect b="-2667"/>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C74E475A-0632-4B06-A69C-FD0579E58F95}"/>
                </a:ext>
              </a:extLst>
            </p:cNvPr>
            <p:cNvSpPr/>
            <p:nvPr/>
          </p:nvSpPr>
          <p:spPr>
            <a:xfrm>
              <a:off x="3432399" y="2794519"/>
              <a:ext cx="225631" cy="2256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45" name="Oval 44">
            <a:extLst>
              <a:ext uri="{FF2B5EF4-FFF2-40B4-BE49-F238E27FC236}">
                <a16:creationId xmlns:a16="http://schemas.microsoft.com/office/drawing/2014/main" id="{3EB38D7D-A26B-4A53-A914-40BF8D4F87FB}"/>
              </a:ext>
            </a:extLst>
          </p:cNvPr>
          <p:cNvSpPr/>
          <p:nvPr/>
        </p:nvSpPr>
        <p:spPr>
          <a:xfrm>
            <a:off x="4964649" y="3222495"/>
            <a:ext cx="300841" cy="3008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0000"/>
              </a:solidFill>
            </a:endParaRPr>
          </a:p>
        </p:txBody>
      </p:sp>
      <p:cxnSp>
        <p:nvCxnSpPr>
          <p:cNvPr id="46" name="Straight Connector 45">
            <a:extLst>
              <a:ext uri="{FF2B5EF4-FFF2-40B4-BE49-F238E27FC236}">
                <a16:creationId xmlns:a16="http://schemas.microsoft.com/office/drawing/2014/main" id="{0DFEE261-A066-4FFE-9822-AE04B1BE749E}"/>
              </a:ext>
            </a:extLst>
          </p:cNvPr>
          <p:cNvCxnSpPr/>
          <p:nvPr/>
        </p:nvCxnSpPr>
        <p:spPr>
          <a:xfrm>
            <a:off x="3165645" y="5513940"/>
            <a:ext cx="0" cy="16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B7BCC064-6983-4423-B184-FE91FB23CD76}"/>
              </a:ext>
            </a:extLst>
          </p:cNvPr>
          <p:cNvCxnSpPr/>
          <p:nvPr/>
        </p:nvCxnSpPr>
        <p:spPr>
          <a:xfrm>
            <a:off x="5193858" y="5494976"/>
            <a:ext cx="0" cy="16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B55E0B8F-2693-436C-A1F4-EFCB0F6FE4C8}"/>
              </a:ext>
            </a:extLst>
          </p:cNvPr>
          <p:cNvCxnSpPr/>
          <p:nvPr/>
        </p:nvCxnSpPr>
        <p:spPr>
          <a:xfrm>
            <a:off x="7603590" y="5494976"/>
            <a:ext cx="0" cy="16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BB84D44D-47BA-4E32-A2C9-186B13F21746}"/>
              </a:ext>
            </a:extLst>
          </p:cNvPr>
          <p:cNvGrpSpPr/>
          <p:nvPr/>
        </p:nvGrpSpPr>
        <p:grpSpPr>
          <a:xfrm rot="5400000">
            <a:off x="8760083" y="2848566"/>
            <a:ext cx="3762055" cy="1219200"/>
            <a:chOff x="4138218" y="2062337"/>
            <a:chExt cx="1219200" cy="914400"/>
          </a:xfrm>
        </p:grpSpPr>
        <p:pic>
          <p:nvPicPr>
            <p:cNvPr id="50" name="Picture 49" descr="A close up of a mans face&#10;&#10;Description automatically generated">
              <a:extLst>
                <a:ext uri="{FF2B5EF4-FFF2-40B4-BE49-F238E27FC236}">
                  <a16:creationId xmlns:a16="http://schemas.microsoft.com/office/drawing/2014/main" id="{28F580BB-8A2B-4425-8C69-B92BA7707453}"/>
                </a:ext>
              </a:extLst>
            </p:cNvPr>
            <p:cNvPicPr>
              <a:picLocks noChangeAspect="1"/>
            </p:cNvPicPr>
            <p:nvPr/>
          </p:nvPicPr>
          <p:blipFill>
            <a:blip r:embed="rId7">
              <a:biLevel thresh="75000"/>
            </a:blip>
            <a:stretch>
              <a:fillRect/>
            </a:stretch>
          </p:blipFill>
          <p:spPr>
            <a:xfrm>
              <a:off x="4138218" y="2062337"/>
              <a:ext cx="1219200" cy="914400"/>
            </a:xfrm>
            <a:prstGeom prst="rect">
              <a:avLst/>
            </a:prstGeom>
          </p:spPr>
        </p:pic>
        <p:cxnSp>
          <p:nvCxnSpPr>
            <p:cNvPr id="51" name="Straight Connector 50">
              <a:extLst>
                <a:ext uri="{FF2B5EF4-FFF2-40B4-BE49-F238E27FC236}">
                  <a16:creationId xmlns:a16="http://schemas.microsoft.com/office/drawing/2014/main" id="{E0080365-AC86-476F-973E-113AD4FBC810}"/>
                </a:ext>
              </a:extLst>
            </p:cNvPr>
            <p:cNvCxnSpPr/>
            <p:nvPr/>
          </p:nvCxnSpPr>
          <p:spPr>
            <a:xfrm>
              <a:off x="4292860" y="2087034"/>
              <a:ext cx="0" cy="789411"/>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16ED41A-910E-4071-A343-36527F58624A}"/>
                </a:ext>
              </a:extLst>
            </p:cNvPr>
            <p:cNvCxnSpPr>
              <a:cxnSpLocks/>
            </p:cNvCxnSpPr>
            <p:nvPr/>
          </p:nvCxnSpPr>
          <p:spPr>
            <a:xfrm flipH="1">
              <a:off x="4279784" y="2868056"/>
              <a:ext cx="1005840" cy="16778"/>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54" name="Title 1">
            <a:extLst>
              <a:ext uri="{FF2B5EF4-FFF2-40B4-BE49-F238E27FC236}">
                <a16:creationId xmlns:a16="http://schemas.microsoft.com/office/drawing/2014/main" id="{4E08654B-87A5-42C0-9655-AECD1D27D059}"/>
              </a:ext>
            </a:extLst>
          </p:cNvPr>
          <p:cNvSpPr txBox="1">
            <a:spLocks/>
          </p:cNvSpPr>
          <p:nvPr/>
        </p:nvSpPr>
        <p:spPr bwMode="auto">
          <a:xfrm>
            <a:off x="9281713" y="821858"/>
            <a:ext cx="2491419" cy="753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1920" tIns="60960" rIns="121920" bIns="6096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r>
              <a:rPr lang="en-US" sz="2000" dirty="0"/>
              <a:t>True posterior of the parameter</a:t>
            </a:r>
          </a:p>
        </p:txBody>
      </p:sp>
      <p:sp>
        <p:nvSpPr>
          <p:cNvPr id="53" name="Slide Number Placeholder 8">
            <a:extLst>
              <a:ext uri="{FF2B5EF4-FFF2-40B4-BE49-F238E27FC236}">
                <a16:creationId xmlns:a16="http://schemas.microsoft.com/office/drawing/2014/main" id="{4B053AC7-29CB-57D7-B338-189373342C88}"/>
              </a:ext>
            </a:extLst>
          </p:cNvPr>
          <p:cNvSpPr txBox="1">
            <a:spLocks/>
          </p:cNvSpPr>
          <p:nvPr/>
        </p:nvSpPr>
        <p:spPr>
          <a:xfrm>
            <a:off x="8909878" y="6414016"/>
            <a:ext cx="2844800" cy="365125"/>
          </a:xfrm>
          <a:prstGeom prst="rect">
            <a:avLst/>
          </a:prstGeom>
        </p:spPr>
        <p:txBody>
          <a:bodyPr vert="horz" lIns="91440" tIns="45720" rIns="91440" bIns="45720" rtlCol="0" anchor="ctr"/>
          <a:lstStyle>
            <a:defPPr>
              <a:defRPr lang="en-US"/>
            </a:defPPr>
            <a:lvl1pPr marL="0" algn="ctr" defTabSz="914400" rtl="0" eaLnBrk="1" latinLnBrk="0" hangingPunct="1">
              <a:defRPr sz="2400" b="0" i="0" kern="1200">
                <a:solidFill>
                  <a:schemeClr val="tx1">
                    <a:tint val="75000"/>
                  </a:schemeClr>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2AB7D4D-4E81-5B40-91F6-CF14C25F8623}" type="slidenum">
              <a:rPr lang="en-US" b="1" smtClean="0"/>
              <a:pPr>
                <a:defRPr/>
              </a:pPr>
              <a:t>38</a:t>
            </a:fld>
            <a:endParaRPr lang="en-US" b="1" dirty="0"/>
          </a:p>
        </p:txBody>
      </p:sp>
      <p:sp>
        <p:nvSpPr>
          <p:cNvPr id="56" name="Title 1">
            <a:extLst>
              <a:ext uri="{FF2B5EF4-FFF2-40B4-BE49-F238E27FC236}">
                <a16:creationId xmlns:a16="http://schemas.microsoft.com/office/drawing/2014/main" id="{D1FD02AD-ADC5-7038-A5C2-B73256CD58AC}"/>
              </a:ext>
            </a:extLst>
          </p:cNvPr>
          <p:cNvSpPr txBox="1">
            <a:spLocks/>
          </p:cNvSpPr>
          <p:nvPr/>
        </p:nvSpPr>
        <p:spPr>
          <a:xfrm>
            <a:off x="56814" y="7863"/>
            <a:ext cx="10515600"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Markov chain Monte Carlo (MCMC)</a:t>
            </a:r>
          </a:p>
        </p:txBody>
      </p:sp>
      <p:sp>
        <p:nvSpPr>
          <p:cNvPr id="2" name="Slide Number Placeholder 1"/>
          <p:cNvSpPr>
            <a:spLocks noGrp="1"/>
          </p:cNvSpPr>
          <p:nvPr>
            <p:ph type="sldNum" sz="quarter" idx="12"/>
          </p:nvPr>
        </p:nvSpPr>
        <p:spPr/>
        <p:txBody>
          <a:bodyPr/>
          <a:lstStyle/>
          <a:p>
            <a:fld id="{695A8A13-9683-7F4F-B136-ECBAB7862F89}" type="slidenum">
              <a:rPr lang="en-US" smtClean="0"/>
              <a:t>38</a:t>
            </a:fld>
            <a:endParaRPr lang="en-US"/>
          </a:p>
        </p:txBody>
      </p:sp>
      <p:grpSp>
        <p:nvGrpSpPr>
          <p:cNvPr id="3" name="Group 2">
            <a:extLst>
              <a:ext uri="{FF2B5EF4-FFF2-40B4-BE49-F238E27FC236}">
                <a16:creationId xmlns:a16="http://schemas.microsoft.com/office/drawing/2014/main" id="{F05F2C88-F534-DBB5-068F-331285893651}"/>
              </a:ext>
            </a:extLst>
          </p:cNvPr>
          <p:cNvGrpSpPr/>
          <p:nvPr/>
        </p:nvGrpSpPr>
        <p:grpSpPr>
          <a:xfrm rot="5400000">
            <a:off x="6218331" y="2810214"/>
            <a:ext cx="2909711" cy="1219200"/>
            <a:chOff x="4138218" y="2062337"/>
            <a:chExt cx="1219200" cy="914400"/>
          </a:xfrm>
        </p:grpSpPr>
        <p:pic>
          <p:nvPicPr>
            <p:cNvPr id="4" name="Picture 3" descr="A close up of a mans face&#10;&#10;Description automatically generated">
              <a:extLst>
                <a:ext uri="{FF2B5EF4-FFF2-40B4-BE49-F238E27FC236}">
                  <a16:creationId xmlns:a16="http://schemas.microsoft.com/office/drawing/2014/main" id="{82B0910E-9561-4FE1-8B92-8263B5C24DDD}"/>
                </a:ext>
              </a:extLst>
            </p:cNvPr>
            <p:cNvPicPr>
              <a:picLocks noChangeAspect="1"/>
            </p:cNvPicPr>
            <p:nvPr/>
          </p:nvPicPr>
          <p:blipFill>
            <a:blip r:embed="rId7"/>
            <a:stretch>
              <a:fillRect/>
            </a:stretch>
          </p:blipFill>
          <p:spPr>
            <a:xfrm>
              <a:off x="4138218" y="2062337"/>
              <a:ext cx="1219200" cy="914400"/>
            </a:xfrm>
            <a:prstGeom prst="rect">
              <a:avLst/>
            </a:prstGeom>
          </p:spPr>
        </p:pic>
        <p:cxnSp>
          <p:nvCxnSpPr>
            <p:cNvPr id="18" name="Straight Connector 17">
              <a:extLst>
                <a:ext uri="{FF2B5EF4-FFF2-40B4-BE49-F238E27FC236}">
                  <a16:creationId xmlns:a16="http://schemas.microsoft.com/office/drawing/2014/main" id="{B2A278F0-FE45-80E6-CDC7-4909AA43BC08}"/>
                </a:ext>
              </a:extLst>
            </p:cNvPr>
            <p:cNvCxnSpPr/>
            <p:nvPr/>
          </p:nvCxnSpPr>
          <p:spPr>
            <a:xfrm>
              <a:off x="4299763" y="2087034"/>
              <a:ext cx="0" cy="789411"/>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9F6AF37-1686-0776-83AA-44FC48B6C5C7}"/>
                </a:ext>
              </a:extLst>
            </p:cNvPr>
            <p:cNvCxnSpPr>
              <a:cxnSpLocks/>
            </p:cNvCxnSpPr>
            <p:nvPr/>
          </p:nvCxnSpPr>
          <p:spPr>
            <a:xfrm flipH="1">
              <a:off x="4279784" y="2881410"/>
              <a:ext cx="1005840" cy="16778"/>
            </a:xfrm>
            <a:prstGeom prst="line">
              <a:avLst/>
            </a:prstGeom>
            <a:ln w="381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57" name="Oval 56">
            <a:extLst>
              <a:ext uri="{FF2B5EF4-FFF2-40B4-BE49-F238E27FC236}">
                <a16:creationId xmlns:a16="http://schemas.microsoft.com/office/drawing/2014/main" id="{A75D84BD-EB03-3EE2-064E-20BD2DE22024}"/>
              </a:ext>
            </a:extLst>
          </p:cNvPr>
          <p:cNvSpPr/>
          <p:nvPr/>
        </p:nvSpPr>
        <p:spPr>
          <a:xfrm>
            <a:off x="6725502" y="3487547"/>
            <a:ext cx="300841" cy="3008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5DBA531-7AD0-DFF6-187B-0BE58E0002AB}"/>
                  </a:ext>
                </a:extLst>
              </p:cNvPr>
              <p:cNvSpPr txBox="1"/>
              <p:nvPr/>
            </p:nvSpPr>
            <p:spPr>
              <a:xfrm>
                <a:off x="6908792" y="3236667"/>
                <a:ext cx="5584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B24FB"/>
                              </a:solidFill>
                              <a:latin typeface="Cambria Math" panose="02040503050406030204" pitchFamily="18" charset="0"/>
                            </a:rPr>
                          </m:ctrlPr>
                        </m:sSubPr>
                        <m:e>
                          <m:r>
                            <a:rPr lang="en-US" sz="2400" i="1">
                              <a:solidFill>
                                <a:srgbClr val="0B24FB"/>
                              </a:solidFill>
                              <a:latin typeface="Cambria Math" panose="02040503050406030204" pitchFamily="18" charset="0"/>
                            </a:rPr>
                            <m:t>𝜃</m:t>
                          </m:r>
                        </m:e>
                        <m:sub>
                          <m:r>
                            <a:rPr lang="en-US" sz="2400" b="0" i="1" smtClean="0">
                              <a:solidFill>
                                <a:srgbClr val="0B24FB"/>
                              </a:solidFill>
                              <a:latin typeface="Cambria Math" panose="02040503050406030204" pitchFamily="18" charset="0"/>
                            </a:rPr>
                            <m:t>3</m:t>
                          </m:r>
                        </m:sub>
                      </m:sSub>
                    </m:oMath>
                  </m:oMathPara>
                </a14:m>
                <a:endParaRPr lang="en-US" sz="2400" dirty="0">
                  <a:solidFill>
                    <a:srgbClr val="0B24FB"/>
                  </a:solidFill>
                </a:endParaRPr>
              </a:p>
            </p:txBody>
          </p:sp>
        </mc:Choice>
        <mc:Fallback xmlns="">
          <p:sp>
            <p:nvSpPr>
              <p:cNvPr id="58" name="TextBox 57">
                <a:extLst>
                  <a:ext uri="{FF2B5EF4-FFF2-40B4-BE49-F238E27FC236}">
                    <a16:creationId xmlns:a16="http://schemas.microsoft.com/office/drawing/2014/main" id="{35DBA531-7AD0-DFF6-187B-0BE58E0002AB}"/>
                  </a:ext>
                </a:extLst>
              </p:cNvPr>
              <p:cNvSpPr txBox="1">
                <a:spLocks noRot="1" noChangeAspect="1" noMove="1" noResize="1" noEditPoints="1" noAdjustHandles="1" noChangeArrowheads="1" noChangeShapeType="1" noTextEdit="1"/>
              </p:cNvSpPr>
              <p:nvPr/>
            </p:nvSpPr>
            <p:spPr>
              <a:xfrm>
                <a:off x="6908792" y="3236667"/>
                <a:ext cx="558486" cy="461665"/>
              </a:xfrm>
              <a:prstGeom prst="rect">
                <a:avLst/>
              </a:prstGeom>
              <a:blipFill>
                <a:blip r:embed="rId11"/>
                <a:stretch>
                  <a:fillRect/>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71A6CB68-92EF-5CF9-C682-E8AB05D0C310}"/>
              </a:ext>
            </a:extLst>
          </p:cNvPr>
          <p:cNvCxnSpPr/>
          <p:nvPr/>
        </p:nvCxnSpPr>
        <p:spPr>
          <a:xfrm>
            <a:off x="6875921" y="4855490"/>
            <a:ext cx="0" cy="16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E1F34FB-8C0F-0E49-D369-3D3D53FEE537}"/>
              </a:ext>
            </a:extLst>
          </p:cNvPr>
          <p:cNvCxnSpPr/>
          <p:nvPr/>
        </p:nvCxnSpPr>
        <p:spPr>
          <a:xfrm flipH="1">
            <a:off x="9357913" y="85447"/>
            <a:ext cx="84484" cy="56161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0419B-7C5C-FF56-FDBA-12A78EEE83B7}"/>
              </a:ext>
            </a:extLst>
          </p:cNvPr>
          <p:cNvSpPr>
            <a:spLocks noGrp="1"/>
          </p:cNvSpPr>
          <p:nvPr>
            <p:ph idx="1"/>
          </p:nvPr>
        </p:nvSpPr>
        <p:spPr/>
        <p:txBody>
          <a:bodyPr/>
          <a:lstStyle/>
          <a:p>
            <a:r>
              <a:rPr lang="en-US" dirty="0"/>
              <a:t>Any guesses on when this was developed?</a:t>
            </a:r>
          </a:p>
          <a:p>
            <a:endParaRPr lang="en-US" dirty="0"/>
          </a:p>
          <a:p>
            <a:r>
              <a:rPr lang="en-US" dirty="0"/>
              <a:t>Hint: you might’ve saw a movie related to this earlier this month…</a:t>
            </a:r>
          </a:p>
          <a:p>
            <a:endParaRPr lang="en-US" dirty="0"/>
          </a:p>
          <a:p>
            <a:r>
              <a:rPr lang="en-US" dirty="0"/>
              <a:t>1943 – Metropolis led a theoretical physics division at Los Alamos in Robert Oppenheimer’s team</a:t>
            </a:r>
          </a:p>
          <a:p>
            <a:endParaRPr lang="en-US" dirty="0"/>
          </a:p>
          <a:p>
            <a:r>
              <a:rPr lang="en-US" dirty="0"/>
              <a:t>1953 – Algorithm developed</a:t>
            </a:r>
          </a:p>
        </p:txBody>
      </p:sp>
      <p:sp>
        <p:nvSpPr>
          <p:cNvPr id="4" name="Title 1">
            <a:extLst>
              <a:ext uri="{FF2B5EF4-FFF2-40B4-BE49-F238E27FC236}">
                <a16:creationId xmlns:a16="http://schemas.microsoft.com/office/drawing/2014/main" id="{595DE99E-C252-4A5A-76E5-50BABA38F647}"/>
              </a:ext>
            </a:extLst>
          </p:cNvPr>
          <p:cNvSpPr txBox="1">
            <a:spLocks/>
          </p:cNvSpPr>
          <p:nvPr/>
        </p:nvSpPr>
        <p:spPr>
          <a:xfrm>
            <a:off x="-43197" y="0"/>
            <a:ext cx="7082823" cy="74004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The Metropolis-Hastings Algorithm</a:t>
            </a:r>
          </a:p>
        </p:txBody>
      </p:sp>
    </p:spTree>
    <p:extLst>
      <p:ext uri="{BB962C8B-B14F-4D97-AF65-F5344CB8AC3E}">
        <p14:creationId xmlns:p14="http://schemas.microsoft.com/office/powerpoint/2010/main" val="4570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8EBC-0A9B-976D-7393-BCFB6B051471}"/>
              </a:ext>
            </a:extLst>
          </p:cNvPr>
          <p:cNvSpPr>
            <a:spLocks noGrp="1"/>
          </p:cNvSpPr>
          <p:nvPr>
            <p:ph type="title"/>
          </p:nvPr>
        </p:nvSpPr>
        <p:spPr>
          <a:xfrm>
            <a:off x="161794" y="0"/>
            <a:ext cx="10515600" cy="1325563"/>
          </a:xfrm>
        </p:spPr>
        <p:txBody>
          <a:bodyPr/>
          <a:lstStyle/>
          <a:p>
            <a:r>
              <a:rPr lang="en-US" dirty="0"/>
              <a:t>An example from Ralph Smith</a:t>
            </a:r>
          </a:p>
        </p:txBody>
      </p:sp>
      <p:pic>
        <p:nvPicPr>
          <p:cNvPr id="5" name="Picture 4">
            <a:extLst>
              <a:ext uri="{FF2B5EF4-FFF2-40B4-BE49-F238E27FC236}">
                <a16:creationId xmlns:a16="http://schemas.microsoft.com/office/drawing/2014/main" id="{5A2A488E-1D62-4C71-14B4-6F0896860495}"/>
              </a:ext>
            </a:extLst>
          </p:cNvPr>
          <p:cNvPicPr>
            <a:picLocks noChangeAspect="1"/>
          </p:cNvPicPr>
          <p:nvPr/>
        </p:nvPicPr>
        <p:blipFill>
          <a:blip r:embed="rId2"/>
          <a:stretch>
            <a:fillRect/>
          </a:stretch>
        </p:blipFill>
        <p:spPr>
          <a:xfrm>
            <a:off x="2158220" y="1030335"/>
            <a:ext cx="7574936" cy="5624047"/>
          </a:xfrm>
          <a:prstGeom prst="rect">
            <a:avLst/>
          </a:prstGeom>
        </p:spPr>
      </p:pic>
    </p:spTree>
    <p:extLst>
      <p:ext uri="{BB962C8B-B14F-4D97-AF65-F5344CB8AC3E}">
        <p14:creationId xmlns:p14="http://schemas.microsoft.com/office/powerpoint/2010/main" val="162388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4128DA-6E87-769E-CD98-1574CC17024F}"/>
              </a:ext>
            </a:extLst>
          </p:cNvPr>
          <p:cNvPicPr>
            <a:picLocks noChangeAspect="1"/>
          </p:cNvPicPr>
          <p:nvPr/>
        </p:nvPicPr>
        <p:blipFill>
          <a:blip r:embed="rId2"/>
          <a:stretch>
            <a:fillRect/>
          </a:stretch>
        </p:blipFill>
        <p:spPr>
          <a:xfrm>
            <a:off x="2460765" y="1282431"/>
            <a:ext cx="7529212" cy="5395428"/>
          </a:xfrm>
          <a:prstGeom prst="rect">
            <a:avLst/>
          </a:prstGeom>
        </p:spPr>
      </p:pic>
      <p:sp>
        <p:nvSpPr>
          <p:cNvPr id="6" name="Title 1">
            <a:extLst>
              <a:ext uri="{FF2B5EF4-FFF2-40B4-BE49-F238E27FC236}">
                <a16:creationId xmlns:a16="http://schemas.microsoft.com/office/drawing/2014/main" id="{7DB70CC0-A8CA-8E09-E706-9FA91BA9482D}"/>
              </a:ext>
            </a:extLst>
          </p:cNvPr>
          <p:cNvSpPr txBox="1">
            <a:spLocks/>
          </p:cNvSpPr>
          <p:nvPr/>
        </p:nvSpPr>
        <p:spPr>
          <a:xfrm>
            <a:off x="-43197" y="0"/>
            <a:ext cx="7082823" cy="740047"/>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Summary of MH algorithm (from Ralph Smith)</a:t>
            </a:r>
          </a:p>
        </p:txBody>
      </p:sp>
    </p:spTree>
    <p:extLst>
      <p:ext uri="{BB962C8B-B14F-4D97-AF65-F5344CB8AC3E}">
        <p14:creationId xmlns:p14="http://schemas.microsoft.com/office/powerpoint/2010/main" val="3077068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733F-4436-F283-CBA3-875341FF1E44}"/>
              </a:ext>
            </a:extLst>
          </p:cNvPr>
          <p:cNvSpPr>
            <a:spLocks noGrp="1"/>
          </p:cNvSpPr>
          <p:nvPr>
            <p:ph type="title"/>
          </p:nvPr>
        </p:nvSpPr>
        <p:spPr>
          <a:xfrm>
            <a:off x="838200" y="2766218"/>
            <a:ext cx="10515600" cy="2169676"/>
          </a:xfrm>
        </p:spPr>
        <p:txBody>
          <a:bodyPr>
            <a:normAutofit/>
          </a:bodyPr>
          <a:lstStyle/>
          <a:p>
            <a:pPr algn="ctr"/>
            <a:r>
              <a:rPr lang="en-US" dirty="0"/>
              <a:t>To the MATLAB examples!</a:t>
            </a:r>
            <a:br>
              <a:rPr lang="en-US" dirty="0"/>
            </a:br>
            <a:r>
              <a:rPr lang="en-US" dirty="0"/>
              <a:t>(</a:t>
            </a:r>
            <a:r>
              <a:rPr lang="en-US" dirty="0" err="1"/>
              <a:t>Example_XX_Bayesian.m</a:t>
            </a:r>
            <a:r>
              <a:rPr lang="en-US" dirty="0"/>
              <a:t>)</a:t>
            </a:r>
          </a:p>
        </p:txBody>
      </p:sp>
    </p:spTree>
    <p:extLst>
      <p:ext uri="{BB962C8B-B14F-4D97-AF65-F5344CB8AC3E}">
        <p14:creationId xmlns:p14="http://schemas.microsoft.com/office/powerpoint/2010/main" val="91870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71A6A-74D9-054B-84A5-39403B4F9BBA}"/>
              </a:ext>
            </a:extLst>
          </p:cNvPr>
          <p:cNvSpPr>
            <a:spLocks noGrp="1"/>
          </p:cNvSpPr>
          <p:nvPr>
            <p:ph idx="1"/>
          </p:nvPr>
        </p:nvSpPr>
        <p:spPr/>
        <p:txBody>
          <a:bodyPr>
            <a:normAutofit/>
          </a:bodyPr>
          <a:lstStyle/>
          <a:p>
            <a:r>
              <a:rPr lang="en-US" dirty="0"/>
              <a:t>Try running an optimization before running MH.</a:t>
            </a:r>
          </a:p>
          <a:p>
            <a:r>
              <a:rPr lang="en-US" dirty="0"/>
              <a:t>Change the number of data points in the calibration step (“</a:t>
            </a:r>
            <a:r>
              <a:rPr lang="en-US" dirty="0" err="1"/>
              <a:t>data_ids</a:t>
            </a:r>
            <a:r>
              <a:rPr lang="en-US" dirty="0"/>
              <a:t>”)</a:t>
            </a:r>
          </a:p>
          <a:p>
            <a:r>
              <a:rPr lang="en-US" dirty="0"/>
              <a:t>Change the noise variance (“</a:t>
            </a:r>
            <a:r>
              <a:rPr lang="en-US" dirty="0" err="1"/>
              <a:t>noise_var</a:t>
            </a:r>
            <a:r>
              <a:rPr lang="en-US" dirty="0"/>
              <a:t>” and “</a:t>
            </a:r>
            <a:r>
              <a:rPr lang="en-US" dirty="0" err="1"/>
              <a:t>noise_mean</a:t>
            </a:r>
            <a:r>
              <a:rPr lang="en-US" dirty="0"/>
              <a:t>”)</a:t>
            </a:r>
          </a:p>
          <a:p>
            <a:r>
              <a:rPr lang="en-US" dirty="0"/>
              <a:t>Try setting “</a:t>
            </a:r>
            <a:r>
              <a:rPr lang="en-US" dirty="0" err="1"/>
              <a:t>inputs.update_sig</a:t>
            </a:r>
            <a:r>
              <a:rPr lang="en-US" dirty="0"/>
              <a:t> = 1” to estimate the error variance.</a:t>
            </a:r>
          </a:p>
          <a:p>
            <a:r>
              <a:rPr lang="en-US" dirty="0"/>
              <a:t>Comment out use the adaptive metropolis algorithm “</a:t>
            </a:r>
            <a:r>
              <a:rPr lang="en-US" dirty="0" err="1"/>
              <a:t>AM_Algorithm</a:t>
            </a:r>
            <a:r>
              <a:rPr lang="en-US" dirty="0"/>
              <a:t>”</a:t>
            </a:r>
          </a:p>
          <a:p>
            <a:r>
              <a:rPr lang="en-US" dirty="0"/>
              <a:t>Try using a Gaussian prior (</a:t>
            </a:r>
            <a:r>
              <a:rPr lang="en-US" dirty="0" err="1"/>
              <a:t>inputs.prior</a:t>
            </a:r>
            <a:r>
              <a:rPr lang="en-US" dirty="0"/>
              <a:t>, </a:t>
            </a:r>
            <a:r>
              <a:rPr lang="en-US" dirty="0" err="1"/>
              <a:t>inputs.thetamu</a:t>
            </a:r>
            <a:r>
              <a:rPr lang="en-US" dirty="0"/>
              <a:t>, </a:t>
            </a:r>
            <a:r>
              <a:rPr lang="en-US" dirty="0" err="1"/>
              <a:t>inputs.thetasig</a:t>
            </a:r>
            <a:r>
              <a:rPr lang="en-US" dirty="0"/>
              <a:t>) and look at the shape of </a:t>
            </a:r>
            <a:r>
              <a:rPr lang="en-US"/>
              <a:t>the posterior.</a:t>
            </a:r>
            <a:endParaRPr lang="en-US" dirty="0"/>
          </a:p>
        </p:txBody>
      </p:sp>
      <p:sp>
        <p:nvSpPr>
          <p:cNvPr id="4" name="Title 1">
            <a:extLst>
              <a:ext uri="{FF2B5EF4-FFF2-40B4-BE49-F238E27FC236}">
                <a16:creationId xmlns:a16="http://schemas.microsoft.com/office/drawing/2014/main" id="{E92214AB-72F1-77DB-4B49-C4AA67E61DD6}"/>
              </a:ext>
            </a:extLst>
          </p:cNvPr>
          <p:cNvSpPr txBox="1">
            <a:spLocks/>
          </p:cNvSpPr>
          <p:nvPr/>
        </p:nvSpPr>
        <p:spPr>
          <a:xfrm>
            <a:off x="-43196" y="0"/>
            <a:ext cx="9121882"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Things to investigate</a:t>
            </a:r>
          </a:p>
        </p:txBody>
      </p:sp>
    </p:spTree>
    <p:extLst>
      <p:ext uri="{BB962C8B-B14F-4D97-AF65-F5344CB8AC3E}">
        <p14:creationId xmlns:p14="http://schemas.microsoft.com/office/powerpoint/2010/main" val="4146132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733F-4436-F283-CBA3-875341FF1E44}"/>
              </a:ext>
            </a:extLst>
          </p:cNvPr>
          <p:cNvSpPr>
            <a:spLocks noGrp="1"/>
          </p:cNvSpPr>
          <p:nvPr>
            <p:ph type="title"/>
          </p:nvPr>
        </p:nvSpPr>
        <p:spPr>
          <a:xfrm>
            <a:off x="838200" y="2766218"/>
            <a:ext cx="10515600" cy="1325563"/>
          </a:xfrm>
        </p:spPr>
        <p:txBody>
          <a:bodyPr/>
          <a:lstStyle/>
          <a:p>
            <a:pPr algn="ctr"/>
            <a:r>
              <a:rPr lang="en-US" dirty="0"/>
              <a:t>Questions or thoughts?</a:t>
            </a:r>
          </a:p>
        </p:txBody>
      </p:sp>
    </p:spTree>
    <p:extLst>
      <p:ext uri="{BB962C8B-B14F-4D97-AF65-F5344CB8AC3E}">
        <p14:creationId xmlns:p14="http://schemas.microsoft.com/office/powerpoint/2010/main" val="3202281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04C83-3A0F-5E0C-2C4D-5AF127707F37}"/>
              </a:ext>
            </a:extLst>
          </p:cNvPr>
          <p:cNvSpPr>
            <a:spLocks noGrp="1"/>
          </p:cNvSpPr>
          <p:nvPr>
            <p:ph idx="1"/>
          </p:nvPr>
        </p:nvSpPr>
        <p:spPr/>
        <p:txBody>
          <a:bodyPr/>
          <a:lstStyle/>
          <a:p>
            <a:r>
              <a:rPr lang="en-US" dirty="0"/>
              <a:t>Frequentist methods are still used everywhere</a:t>
            </a:r>
          </a:p>
          <a:p>
            <a:pPr lvl="1"/>
            <a:r>
              <a:rPr lang="en-US" dirty="0"/>
              <a:t>Think any paper that reports confidence intervals, regression, ANOVA, etc.</a:t>
            </a:r>
          </a:p>
          <a:p>
            <a:r>
              <a:rPr lang="en-US" dirty="0"/>
              <a:t>Frequentist methods also include bootstrapping methods, non-asymptotic methods, etc.</a:t>
            </a:r>
          </a:p>
          <a:p>
            <a:r>
              <a:rPr lang="en-US" dirty="0"/>
              <a:t>Bayesian methods are expensive but fruitful</a:t>
            </a:r>
          </a:p>
          <a:p>
            <a:pPr lvl="1"/>
            <a:r>
              <a:rPr lang="en-US" dirty="0"/>
              <a:t>If your model is expensive, you can construct an </a:t>
            </a:r>
            <a:r>
              <a:rPr lang="en-US" b="1" dirty="0"/>
              <a:t>emulator</a:t>
            </a:r>
            <a:r>
              <a:rPr lang="en-US" dirty="0"/>
              <a:t>.</a:t>
            </a:r>
          </a:p>
          <a:p>
            <a:r>
              <a:rPr lang="en-US" dirty="0"/>
              <a:t>Output uncertainty in Bayesian </a:t>
            </a:r>
            <a:r>
              <a:rPr lang="en-US" dirty="0">
                <a:sym typeface="Wingdings" panose="05000000000000000000" pitchFamily="2" charset="2"/>
              </a:rPr>
              <a:t> sample the posterior</a:t>
            </a:r>
          </a:p>
          <a:p>
            <a:r>
              <a:rPr lang="en-US" dirty="0">
                <a:sym typeface="Wingdings" panose="05000000000000000000" pitchFamily="2" charset="2"/>
              </a:rPr>
              <a:t>What if our errors are </a:t>
            </a:r>
            <a:r>
              <a:rPr lang="en-US" b="1" u="sng" dirty="0">
                <a:sym typeface="Wingdings" panose="05000000000000000000" pitchFamily="2" charset="2"/>
              </a:rPr>
              <a:t>correlated?</a:t>
            </a:r>
            <a:r>
              <a:rPr lang="en-US" dirty="0">
                <a:sym typeface="Wingdings" panose="05000000000000000000" pitchFamily="2" charset="2"/>
              </a:rPr>
              <a:t> What if our models are </a:t>
            </a:r>
            <a:r>
              <a:rPr lang="en-US" b="1" u="sng" dirty="0">
                <a:sym typeface="Wingdings" panose="05000000000000000000" pitchFamily="2" charset="2"/>
              </a:rPr>
              <a:t>wrong?</a:t>
            </a:r>
            <a:endParaRPr lang="en-US" dirty="0"/>
          </a:p>
        </p:txBody>
      </p:sp>
      <p:sp>
        <p:nvSpPr>
          <p:cNvPr id="6" name="Title 1">
            <a:extLst>
              <a:ext uri="{FF2B5EF4-FFF2-40B4-BE49-F238E27FC236}">
                <a16:creationId xmlns:a16="http://schemas.microsoft.com/office/drawing/2014/main" id="{FBD6BE98-EC2F-073C-9A69-20904CB27B92}"/>
              </a:ext>
            </a:extLst>
          </p:cNvPr>
          <p:cNvSpPr txBox="1">
            <a:spLocks/>
          </p:cNvSpPr>
          <p:nvPr/>
        </p:nvSpPr>
        <p:spPr>
          <a:xfrm>
            <a:off x="-43197" y="0"/>
            <a:ext cx="7082823"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Things we did not discuss</a:t>
            </a:r>
          </a:p>
        </p:txBody>
      </p:sp>
    </p:spTree>
    <p:extLst>
      <p:ext uri="{BB962C8B-B14F-4D97-AF65-F5344CB8AC3E}">
        <p14:creationId xmlns:p14="http://schemas.microsoft.com/office/powerpoint/2010/main" val="3232876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81A03-845D-B569-9D5E-91D588570C4F}"/>
              </a:ext>
            </a:extLst>
          </p:cNvPr>
          <p:cNvSpPr>
            <a:spLocks noGrp="1"/>
          </p:cNvSpPr>
          <p:nvPr>
            <p:ph idx="1"/>
          </p:nvPr>
        </p:nvSpPr>
        <p:spPr/>
        <p:txBody>
          <a:bodyPr/>
          <a:lstStyle/>
          <a:p>
            <a:r>
              <a:rPr lang="en-US" b="0" i="0" dirty="0">
                <a:solidFill>
                  <a:srgbClr val="374151"/>
                </a:solidFill>
                <a:effectLst/>
                <a:latin typeface="Söhne"/>
              </a:rPr>
              <a:t>In summary, frequentist statistics focuses on the properties of data and uses long-term relative frequencies to make inferences, while Bayesian statistics incorporates prior beliefs and observed data to update beliefs about parameters and hypotheses. The choice between these approaches often depends on the context, available information, and philosophical preferences of the analyst.</a:t>
            </a:r>
            <a:endParaRPr lang="en-US" dirty="0"/>
          </a:p>
        </p:txBody>
      </p:sp>
      <p:sp>
        <p:nvSpPr>
          <p:cNvPr id="6" name="Title 1">
            <a:extLst>
              <a:ext uri="{FF2B5EF4-FFF2-40B4-BE49-F238E27FC236}">
                <a16:creationId xmlns:a16="http://schemas.microsoft.com/office/drawing/2014/main" id="{B2A488FE-87FD-D503-813F-B0C5C81629CC}"/>
              </a:ext>
            </a:extLst>
          </p:cNvPr>
          <p:cNvSpPr txBox="1">
            <a:spLocks/>
          </p:cNvSpPr>
          <p:nvPr/>
        </p:nvSpPr>
        <p:spPr>
          <a:xfrm>
            <a:off x="-43197" y="0"/>
            <a:ext cx="7974217" cy="74004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Summary of differences from </a:t>
            </a:r>
            <a:r>
              <a:rPr lang="en-US" b="1" u="sng" dirty="0" err="1"/>
              <a:t>chatGPT</a:t>
            </a:r>
            <a:endParaRPr lang="en-US" b="1" u="sng" dirty="0"/>
          </a:p>
        </p:txBody>
      </p:sp>
    </p:spTree>
    <p:extLst>
      <p:ext uri="{BB962C8B-B14F-4D97-AF65-F5344CB8AC3E}">
        <p14:creationId xmlns:p14="http://schemas.microsoft.com/office/powerpoint/2010/main" val="179047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8CCD-3C15-EFC4-C18B-6C75B86C8DC7}"/>
              </a:ext>
            </a:extLst>
          </p:cNvPr>
          <p:cNvSpPr>
            <a:spLocks noGrp="1"/>
          </p:cNvSpPr>
          <p:nvPr>
            <p:ph type="title"/>
          </p:nvPr>
        </p:nvSpPr>
        <p:spPr>
          <a:xfrm>
            <a:off x="838200" y="2766218"/>
            <a:ext cx="10515600" cy="1325563"/>
          </a:xfrm>
        </p:spPr>
        <p:txBody>
          <a:bodyPr/>
          <a:lstStyle/>
          <a:p>
            <a:pPr algn="ctr"/>
            <a:r>
              <a:rPr lang="en-US" dirty="0"/>
              <a:t>Thanks for attending!</a:t>
            </a:r>
          </a:p>
        </p:txBody>
      </p:sp>
    </p:spTree>
    <p:extLst>
      <p:ext uri="{BB962C8B-B14F-4D97-AF65-F5344CB8AC3E}">
        <p14:creationId xmlns:p14="http://schemas.microsoft.com/office/powerpoint/2010/main" val="2575542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81A03-845D-B569-9D5E-91D588570C4F}"/>
              </a:ext>
            </a:extLst>
          </p:cNvPr>
          <p:cNvSpPr>
            <a:spLocks noGrp="1"/>
          </p:cNvSpPr>
          <p:nvPr>
            <p:ph idx="1"/>
          </p:nvPr>
        </p:nvSpPr>
        <p:spPr>
          <a:xfrm>
            <a:off x="838200" y="740046"/>
            <a:ext cx="10515600" cy="6117953"/>
          </a:xfrm>
        </p:spPr>
        <p:txBody>
          <a:bodyPr>
            <a:normAutofit fontScale="47500" lnSpcReduction="20000"/>
          </a:bodyPr>
          <a:lstStyle/>
          <a:p>
            <a:pPr marL="0" indent="0">
              <a:buNone/>
            </a:pPr>
            <a:r>
              <a:rPr lang="en-US" b="1" i="0" dirty="0">
                <a:solidFill>
                  <a:srgbClr val="374151"/>
                </a:solidFill>
                <a:effectLst/>
                <a:latin typeface="Söhne"/>
              </a:rPr>
              <a:t>Example 1: Drug Efficacy Study</a:t>
            </a:r>
            <a:endParaRPr lang="en-US" b="0" i="0" dirty="0">
              <a:solidFill>
                <a:srgbClr val="374151"/>
              </a:solidFill>
              <a:effectLst/>
              <a:latin typeface="Söhne"/>
            </a:endParaRPr>
          </a:p>
          <a:p>
            <a:pPr marL="0" indent="0" algn="l">
              <a:buNone/>
            </a:pPr>
            <a:r>
              <a:rPr lang="en-US" b="0" i="0" dirty="0">
                <a:solidFill>
                  <a:srgbClr val="374151"/>
                </a:solidFill>
                <a:effectLst/>
                <a:latin typeface="Söhne"/>
              </a:rPr>
              <a:t>Imagine a pharmaceutical company is testing a new drug for a certain medical condition. They conduct a clinical trial with a sample of 500 patients. The goal is to determine whether the new drug is more effective than the current standard treatment.</a:t>
            </a:r>
          </a:p>
          <a:p>
            <a:pPr marL="0" indent="0" algn="l">
              <a:buNone/>
            </a:pPr>
            <a:r>
              <a:rPr lang="en-US" b="0" i="0" dirty="0">
                <a:solidFill>
                  <a:srgbClr val="374151"/>
                </a:solidFill>
                <a:effectLst/>
                <a:latin typeface="Söhne"/>
              </a:rPr>
              <a:t>In frequentist statistics:</a:t>
            </a:r>
          </a:p>
          <a:p>
            <a:r>
              <a:rPr lang="en-US" b="1" i="0" dirty="0">
                <a:solidFill>
                  <a:srgbClr val="374151"/>
                </a:solidFill>
                <a:effectLst/>
                <a:latin typeface="Söhne"/>
              </a:rPr>
              <a:t>Parameter Estimation:</a:t>
            </a:r>
            <a:r>
              <a:rPr lang="en-US" b="0" i="0" dirty="0">
                <a:solidFill>
                  <a:srgbClr val="374151"/>
                </a:solidFill>
                <a:effectLst/>
                <a:latin typeface="Söhne"/>
              </a:rPr>
              <a:t> Researchers would estimate the population mean effectiveness of the new drug based on the sample data. They might calculate the sample mean and standard deviation of patient improvements and use them as point estimates for the population mean and standard deviation.</a:t>
            </a:r>
          </a:p>
          <a:p>
            <a:r>
              <a:rPr lang="en-US" b="1" i="0" dirty="0">
                <a:solidFill>
                  <a:srgbClr val="374151"/>
                </a:solidFill>
                <a:effectLst/>
                <a:latin typeface="Söhne"/>
              </a:rPr>
              <a:t>Hypothesis Testing:</a:t>
            </a:r>
            <a:r>
              <a:rPr lang="en-US" b="0" i="0" dirty="0">
                <a:solidFill>
                  <a:srgbClr val="374151"/>
                </a:solidFill>
                <a:effectLst/>
                <a:latin typeface="Söhne"/>
              </a:rPr>
              <a:t> The null hypothesis might state that the new drug is equally effective as the standard treatment, while the alternative hypothesis could state that the new drug is more effective. Researchers would collect data on patient improvements and calculate a p-value. If the p-value is very small (e.g., less than 0.05), they would reject the null hypothesis and conclude that there's evidence that the new drug is indeed more effective.</a:t>
            </a:r>
          </a:p>
          <a:p>
            <a:r>
              <a:rPr lang="en-US" b="1" i="0" dirty="0">
                <a:solidFill>
                  <a:srgbClr val="374151"/>
                </a:solidFill>
                <a:effectLst/>
                <a:latin typeface="Söhne"/>
              </a:rPr>
              <a:t>Confidence Intervals:</a:t>
            </a:r>
            <a:r>
              <a:rPr lang="en-US" b="0" i="0" dirty="0">
                <a:solidFill>
                  <a:srgbClr val="374151"/>
                </a:solidFill>
                <a:effectLst/>
                <a:latin typeface="Söhne"/>
              </a:rPr>
              <a:t> Researchers might also provide a confidence interval for the difference in effectiveness between the new drug and the standard treatment. For example, they might say they are 95% confident that the true difference in effectiveness lies between a certain range of values.</a:t>
            </a:r>
          </a:p>
          <a:p>
            <a:pPr marL="0" indent="0" algn="l">
              <a:buNone/>
            </a:pPr>
            <a:r>
              <a:rPr lang="en-US" b="1" i="0" dirty="0">
                <a:solidFill>
                  <a:srgbClr val="374151"/>
                </a:solidFill>
                <a:effectLst/>
                <a:latin typeface="Söhne"/>
              </a:rPr>
              <a:t>Example 2: Genetics Study</a:t>
            </a:r>
            <a:endParaRPr lang="en-US" b="0" i="0" dirty="0">
              <a:solidFill>
                <a:srgbClr val="374151"/>
              </a:solidFill>
              <a:effectLst/>
              <a:latin typeface="Söhne"/>
            </a:endParaRPr>
          </a:p>
          <a:p>
            <a:pPr marL="0" indent="0" algn="l">
              <a:buNone/>
            </a:pPr>
            <a:r>
              <a:rPr lang="en-US" b="0" i="0" dirty="0">
                <a:solidFill>
                  <a:srgbClr val="374151"/>
                </a:solidFill>
                <a:effectLst/>
                <a:latin typeface="Söhne"/>
              </a:rPr>
              <a:t>Consider a genetic study aiming to understand the heritability of a specific trait, such as height, in a population. Researchers collect data from a large sample of individuals and measure their heights and the heights of their parents.</a:t>
            </a:r>
          </a:p>
          <a:p>
            <a:pPr marL="0" indent="0" algn="l">
              <a:buNone/>
            </a:pPr>
            <a:r>
              <a:rPr lang="en-US" b="0" i="0" dirty="0">
                <a:solidFill>
                  <a:srgbClr val="374151"/>
                </a:solidFill>
                <a:effectLst/>
                <a:latin typeface="Söhne"/>
              </a:rPr>
              <a:t>In frequentist statistics:</a:t>
            </a:r>
          </a:p>
          <a:p>
            <a:r>
              <a:rPr lang="en-US" b="1" i="0" dirty="0">
                <a:solidFill>
                  <a:srgbClr val="374151"/>
                </a:solidFill>
                <a:effectLst/>
                <a:latin typeface="Söhne"/>
              </a:rPr>
              <a:t>Parameter Estimation:</a:t>
            </a:r>
            <a:r>
              <a:rPr lang="en-US" b="0" i="0" dirty="0">
                <a:solidFill>
                  <a:srgbClr val="374151"/>
                </a:solidFill>
                <a:effectLst/>
                <a:latin typeface="Söhne"/>
              </a:rPr>
              <a:t> Researchers would estimate the heritability of height by calculating the correlation coefficient between the heights of parents and their offspring. This correlation coefficient would serve as an estimate of the population parameter that quantifies the degree of genetic influence on height.</a:t>
            </a:r>
          </a:p>
          <a:p>
            <a:r>
              <a:rPr lang="en-US" b="1" i="0" dirty="0">
                <a:solidFill>
                  <a:srgbClr val="374151"/>
                </a:solidFill>
                <a:effectLst/>
                <a:latin typeface="Söhne"/>
              </a:rPr>
              <a:t>Hypothesis Testing:</a:t>
            </a:r>
            <a:r>
              <a:rPr lang="en-US" b="0" i="0" dirty="0">
                <a:solidFill>
                  <a:srgbClr val="374151"/>
                </a:solidFill>
                <a:effectLst/>
                <a:latin typeface="Söhne"/>
              </a:rPr>
              <a:t> The null hypothesis might state that there's no significant correlation between parental height and offspring height (i.e., no genetic influence), while the alternative hypothesis could state the opposite. Researchers would compute a p-value based on the correlation coefficient and the sample size. If the p-value is below a certain significance level, they might reject the null hypothesis in favor of the alternative.</a:t>
            </a:r>
          </a:p>
          <a:p>
            <a:r>
              <a:rPr lang="en-US" b="1" i="0" dirty="0">
                <a:solidFill>
                  <a:srgbClr val="374151"/>
                </a:solidFill>
                <a:effectLst/>
                <a:latin typeface="Söhne"/>
              </a:rPr>
              <a:t>Confidence Intervals:</a:t>
            </a:r>
            <a:r>
              <a:rPr lang="en-US" b="0" i="0" dirty="0">
                <a:solidFill>
                  <a:srgbClr val="374151"/>
                </a:solidFill>
                <a:effectLst/>
                <a:latin typeface="Söhne"/>
              </a:rPr>
              <a:t> Researchers could provide a confidence interval for the correlation coefficient. This interval would express the range of values within which the true population correlation likely falls with a certain level of confidence.</a:t>
            </a:r>
          </a:p>
          <a:p>
            <a:endParaRPr lang="en-US" b="0" i="0" dirty="0">
              <a:solidFill>
                <a:srgbClr val="374151"/>
              </a:solidFill>
              <a:effectLst/>
              <a:latin typeface="Söhne"/>
            </a:endParaRPr>
          </a:p>
          <a:p>
            <a:pPr marL="0" indent="0">
              <a:buNone/>
            </a:pPr>
            <a:r>
              <a:rPr lang="en-US" b="0" i="0" dirty="0">
                <a:solidFill>
                  <a:srgbClr val="374151"/>
                </a:solidFill>
                <a:effectLst/>
                <a:latin typeface="Söhne"/>
              </a:rPr>
              <a:t>In both examples, frequentist statistics is used to draw conclusions based on the observed data, taking into account the inherent variability in the data and making probabilistic statements about the results.</a:t>
            </a:r>
          </a:p>
          <a:p>
            <a:pPr marL="0" indent="0">
              <a:buNone/>
            </a:pPr>
            <a:endParaRPr lang="en-US" dirty="0"/>
          </a:p>
        </p:txBody>
      </p:sp>
      <p:sp>
        <p:nvSpPr>
          <p:cNvPr id="6" name="Title 1">
            <a:extLst>
              <a:ext uri="{FF2B5EF4-FFF2-40B4-BE49-F238E27FC236}">
                <a16:creationId xmlns:a16="http://schemas.microsoft.com/office/drawing/2014/main" id="{B2A488FE-87FD-D503-813F-B0C5C81629CC}"/>
              </a:ext>
            </a:extLst>
          </p:cNvPr>
          <p:cNvSpPr txBox="1">
            <a:spLocks/>
          </p:cNvSpPr>
          <p:nvPr/>
        </p:nvSpPr>
        <p:spPr>
          <a:xfrm>
            <a:off x="-43197" y="0"/>
            <a:ext cx="7974217"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Example – Frequentist (ChatGPT)</a:t>
            </a:r>
          </a:p>
        </p:txBody>
      </p:sp>
    </p:spTree>
    <p:extLst>
      <p:ext uri="{BB962C8B-B14F-4D97-AF65-F5344CB8AC3E}">
        <p14:creationId xmlns:p14="http://schemas.microsoft.com/office/powerpoint/2010/main" val="580197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81A03-845D-B569-9D5E-91D588570C4F}"/>
              </a:ext>
            </a:extLst>
          </p:cNvPr>
          <p:cNvSpPr>
            <a:spLocks noGrp="1"/>
          </p:cNvSpPr>
          <p:nvPr>
            <p:ph idx="1"/>
          </p:nvPr>
        </p:nvSpPr>
        <p:spPr>
          <a:xfrm>
            <a:off x="838200" y="740046"/>
            <a:ext cx="10515600" cy="6117953"/>
          </a:xfrm>
        </p:spPr>
        <p:txBody>
          <a:bodyPr>
            <a:normAutofit fontScale="92500" lnSpcReduction="10000"/>
          </a:bodyPr>
          <a:lstStyle/>
          <a:p>
            <a:pPr marL="0" indent="0" algn="l">
              <a:buNone/>
            </a:pPr>
            <a:r>
              <a:rPr lang="en-US" sz="1400" b="1" i="0" dirty="0">
                <a:solidFill>
                  <a:srgbClr val="374151"/>
                </a:solidFill>
                <a:effectLst/>
                <a:latin typeface="Söhne"/>
              </a:rPr>
              <a:t>Example 1: Disease Diagnosis</a:t>
            </a:r>
            <a:endParaRPr lang="en-US" sz="1400" b="0" i="0" dirty="0">
              <a:solidFill>
                <a:srgbClr val="374151"/>
              </a:solidFill>
              <a:effectLst/>
              <a:latin typeface="Söhne"/>
            </a:endParaRPr>
          </a:p>
          <a:p>
            <a:pPr marL="0" indent="0" algn="l">
              <a:buNone/>
            </a:pPr>
            <a:r>
              <a:rPr lang="en-US" sz="1400" b="0" i="0" dirty="0">
                <a:solidFill>
                  <a:srgbClr val="374151"/>
                </a:solidFill>
                <a:effectLst/>
                <a:latin typeface="Söhne"/>
              </a:rPr>
              <a:t>Imagine a medical scenario where a patient undergoes a diagnostic test for a rare disease. The disease is known to occur in only 1% of the population. The test has a reported sensitivity of 95% (correctly identifies positive cases) and a specificity of 90% (correctly identifies negative cases).</a:t>
            </a:r>
          </a:p>
          <a:p>
            <a:pPr marL="0" indent="0" algn="l">
              <a:buNone/>
            </a:pPr>
            <a:r>
              <a:rPr lang="en-US" sz="1400" b="0" i="0" dirty="0">
                <a:solidFill>
                  <a:srgbClr val="374151"/>
                </a:solidFill>
                <a:effectLst/>
                <a:latin typeface="Söhne"/>
              </a:rPr>
              <a:t>In Bayesian statistics:</a:t>
            </a:r>
          </a:p>
          <a:p>
            <a:r>
              <a:rPr lang="en-US" sz="1400" b="1" i="0" dirty="0">
                <a:solidFill>
                  <a:srgbClr val="374151"/>
                </a:solidFill>
                <a:effectLst/>
                <a:latin typeface="Söhne"/>
              </a:rPr>
              <a:t>Prior Beliefs:</a:t>
            </a:r>
            <a:r>
              <a:rPr lang="en-US" sz="1400" b="0" i="0" dirty="0">
                <a:solidFill>
                  <a:srgbClr val="374151"/>
                </a:solidFill>
                <a:effectLst/>
                <a:latin typeface="Söhne"/>
              </a:rPr>
              <a:t> Before conducting the test, the doctor might have prior beliefs about the patient's likelihood of having the disease. These beliefs could be based on the patient's medical history, symptoms, and risk factors. Let's say the doctor assigns a relatively low prior probability of 0.01 (1%) for the patient having the disease.</a:t>
            </a:r>
          </a:p>
          <a:p>
            <a:r>
              <a:rPr lang="en-US" sz="1400" b="1" i="0" dirty="0">
                <a:solidFill>
                  <a:srgbClr val="374151"/>
                </a:solidFill>
                <a:effectLst/>
                <a:latin typeface="Söhne"/>
              </a:rPr>
              <a:t>Likelihood:</a:t>
            </a:r>
            <a:r>
              <a:rPr lang="en-US" sz="1400" b="0" i="0" dirty="0">
                <a:solidFill>
                  <a:srgbClr val="374151"/>
                </a:solidFill>
                <a:effectLst/>
                <a:latin typeface="Söhne"/>
              </a:rPr>
              <a:t> Given the test's sensitivity and specificity, a likelihood function can be constructed. If the test is positive, the likelihood of a positive result given that the patient has the disease would be 0.95, and the likelihood of a positive result given that the patient does not have the disease (false positive) would be 0.10.</a:t>
            </a:r>
          </a:p>
          <a:p>
            <a:r>
              <a:rPr lang="en-US" sz="1400" b="1" i="0" dirty="0">
                <a:solidFill>
                  <a:srgbClr val="374151"/>
                </a:solidFill>
                <a:effectLst/>
                <a:latin typeface="Söhne"/>
              </a:rPr>
              <a:t>Posterior Probability:</a:t>
            </a:r>
            <a:r>
              <a:rPr lang="en-US" sz="1400" b="0" i="0" dirty="0">
                <a:solidFill>
                  <a:srgbClr val="374151"/>
                </a:solidFill>
                <a:effectLst/>
                <a:latin typeface="Söhne"/>
              </a:rPr>
              <a:t> Using Bayes' theorem, the doctor combines the prior beliefs and the likelihood to calculate the posterior probability of the patient having the disease given the positive test result. The posterior probability is updated based on both the prior beliefs and the test result. This updated probability reflects the doctor's new level of confidence about the patient's disease status.</a:t>
            </a:r>
          </a:p>
          <a:p>
            <a:pPr marL="0" indent="0" algn="l">
              <a:buNone/>
            </a:pPr>
            <a:r>
              <a:rPr lang="en-US" sz="1400" b="1" i="0" dirty="0">
                <a:solidFill>
                  <a:srgbClr val="374151"/>
                </a:solidFill>
                <a:effectLst/>
                <a:latin typeface="Söhne"/>
              </a:rPr>
              <a:t>Example 2: Species Distribution Modeling</a:t>
            </a:r>
            <a:endParaRPr lang="en-US" sz="1400" b="0" i="0" dirty="0">
              <a:solidFill>
                <a:srgbClr val="374151"/>
              </a:solidFill>
              <a:effectLst/>
              <a:latin typeface="Söhne"/>
            </a:endParaRPr>
          </a:p>
          <a:p>
            <a:pPr marL="0" indent="0" algn="l">
              <a:buNone/>
            </a:pPr>
            <a:r>
              <a:rPr lang="en-US" sz="1400" b="0" i="0" dirty="0">
                <a:solidFill>
                  <a:srgbClr val="374151"/>
                </a:solidFill>
                <a:effectLst/>
                <a:latin typeface="Söhne"/>
              </a:rPr>
              <a:t>Consider a study that aims to model the distribution of a certain species of bird across different ecological regions. Researchers collect data on bird sightings in various locations and also gather information about environmental variables such as temperature, vegetation type, and altitude.</a:t>
            </a:r>
          </a:p>
          <a:p>
            <a:pPr marL="0" indent="0" algn="l">
              <a:buNone/>
            </a:pPr>
            <a:r>
              <a:rPr lang="en-US" sz="1400" b="0" i="0" dirty="0">
                <a:solidFill>
                  <a:srgbClr val="374151"/>
                </a:solidFill>
                <a:effectLst/>
                <a:latin typeface="Söhne"/>
              </a:rPr>
              <a:t>In Bayesian statistics:</a:t>
            </a:r>
          </a:p>
          <a:p>
            <a:r>
              <a:rPr lang="en-US" sz="1400" b="1" i="0" dirty="0">
                <a:solidFill>
                  <a:srgbClr val="374151"/>
                </a:solidFill>
                <a:effectLst/>
                <a:latin typeface="Söhne"/>
              </a:rPr>
              <a:t>Prior Distribution:</a:t>
            </a:r>
            <a:r>
              <a:rPr lang="en-US" sz="1400" b="0" i="0" dirty="0">
                <a:solidFill>
                  <a:srgbClr val="374151"/>
                </a:solidFill>
                <a:effectLst/>
                <a:latin typeface="Söhne"/>
              </a:rPr>
              <a:t> Before analyzing the data, researchers might have prior beliefs about the likely distribution of the bird species based on their knowledge of its habitat preferences. These prior beliefs could be expressed as a probability distribution over different ecological regions.</a:t>
            </a:r>
          </a:p>
          <a:p>
            <a:r>
              <a:rPr lang="en-US" sz="1400" b="1" i="0" dirty="0">
                <a:solidFill>
                  <a:srgbClr val="374151"/>
                </a:solidFill>
                <a:effectLst/>
                <a:latin typeface="Söhne"/>
              </a:rPr>
              <a:t>Likelihood Function:</a:t>
            </a:r>
            <a:r>
              <a:rPr lang="en-US" sz="1400" b="0" i="0" dirty="0">
                <a:solidFill>
                  <a:srgbClr val="374151"/>
                </a:solidFill>
                <a:effectLst/>
                <a:latin typeface="Söhne"/>
              </a:rPr>
              <a:t> Researchers use the collected data to build a likelihood function that models the probability of observing bird sightings given the environmental variables. This function captures the relationship between the species presence and the environmental conditions.</a:t>
            </a:r>
          </a:p>
          <a:p>
            <a:r>
              <a:rPr lang="en-US" sz="1400" b="1" i="0" dirty="0">
                <a:solidFill>
                  <a:srgbClr val="374151"/>
                </a:solidFill>
                <a:effectLst/>
                <a:latin typeface="Söhne"/>
              </a:rPr>
              <a:t>Posterior Distribution:</a:t>
            </a:r>
            <a:r>
              <a:rPr lang="en-US" sz="1400" b="0" i="0" dirty="0">
                <a:solidFill>
                  <a:srgbClr val="374151"/>
                </a:solidFill>
                <a:effectLst/>
                <a:latin typeface="Söhne"/>
              </a:rPr>
              <a:t> Bayes' theorem is employed to combine the prior distribution and the likelihood function, resulting in a posterior distribution. This distribution represents the updated beliefs about the species distribution after incorporating both prior knowledge and the observed data.</a:t>
            </a:r>
          </a:p>
          <a:p>
            <a:pPr marL="0" indent="0" algn="l">
              <a:buNone/>
            </a:pPr>
            <a:r>
              <a:rPr lang="en-US" sz="1400" b="0" i="0" dirty="0">
                <a:solidFill>
                  <a:srgbClr val="374151"/>
                </a:solidFill>
                <a:effectLst/>
                <a:latin typeface="Söhne"/>
              </a:rPr>
              <a:t>In both examples, Bayesian statistics involves incorporating prior beliefs or knowledge with observed data to update beliefs and make probabilistic statements about uncertain quantities, such as disease probability or species distribution. This approach provides a way to quantify uncertainty and adjust beliefs as new evidence becomes available.</a:t>
            </a:r>
          </a:p>
        </p:txBody>
      </p:sp>
      <p:sp>
        <p:nvSpPr>
          <p:cNvPr id="6" name="Title 1">
            <a:extLst>
              <a:ext uri="{FF2B5EF4-FFF2-40B4-BE49-F238E27FC236}">
                <a16:creationId xmlns:a16="http://schemas.microsoft.com/office/drawing/2014/main" id="{B2A488FE-87FD-D503-813F-B0C5C81629CC}"/>
              </a:ext>
            </a:extLst>
          </p:cNvPr>
          <p:cNvSpPr txBox="1">
            <a:spLocks/>
          </p:cNvSpPr>
          <p:nvPr/>
        </p:nvSpPr>
        <p:spPr>
          <a:xfrm>
            <a:off x="-43197" y="0"/>
            <a:ext cx="7974217"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Example – Bayesian (ChatGPT)</a:t>
            </a:r>
          </a:p>
        </p:txBody>
      </p:sp>
    </p:spTree>
    <p:extLst>
      <p:ext uri="{BB962C8B-B14F-4D97-AF65-F5344CB8AC3E}">
        <p14:creationId xmlns:p14="http://schemas.microsoft.com/office/powerpoint/2010/main" val="1212210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4128DA-6E87-769E-CD98-1574CC17024F}"/>
              </a:ext>
            </a:extLst>
          </p:cNvPr>
          <p:cNvPicPr>
            <a:picLocks noChangeAspect="1"/>
          </p:cNvPicPr>
          <p:nvPr/>
        </p:nvPicPr>
        <p:blipFill rotWithShape="1">
          <a:blip r:embed="rId2"/>
          <a:srcRect t="6772" r="34640"/>
          <a:stretch/>
        </p:blipFill>
        <p:spPr>
          <a:xfrm>
            <a:off x="193815" y="913983"/>
            <a:ext cx="4921110" cy="5030034"/>
          </a:xfrm>
          <a:prstGeom prst="rect">
            <a:avLst/>
          </a:prstGeom>
        </p:spPr>
      </p:pic>
      <p:sp>
        <p:nvSpPr>
          <p:cNvPr id="6" name="Title 1">
            <a:extLst>
              <a:ext uri="{FF2B5EF4-FFF2-40B4-BE49-F238E27FC236}">
                <a16:creationId xmlns:a16="http://schemas.microsoft.com/office/drawing/2014/main" id="{7DB70CC0-A8CA-8E09-E706-9FA91BA9482D}"/>
              </a:ext>
            </a:extLst>
          </p:cNvPr>
          <p:cNvSpPr txBox="1">
            <a:spLocks/>
          </p:cNvSpPr>
          <p:nvPr/>
        </p:nvSpPr>
        <p:spPr>
          <a:xfrm>
            <a:off x="-43197" y="0"/>
            <a:ext cx="8044197" cy="740047"/>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Summary of Adaptive metropolis algorithm (from Ralph Smith + Colebank)</a:t>
            </a:r>
          </a:p>
        </p:txBody>
      </p:sp>
      <p:pic>
        <p:nvPicPr>
          <p:cNvPr id="7" name="Picture 6">
            <a:extLst>
              <a:ext uri="{FF2B5EF4-FFF2-40B4-BE49-F238E27FC236}">
                <a16:creationId xmlns:a16="http://schemas.microsoft.com/office/drawing/2014/main" id="{3C8AADAC-74AF-130C-865A-4D1A8213C421}"/>
              </a:ext>
            </a:extLst>
          </p:cNvPr>
          <p:cNvPicPr>
            <a:picLocks noChangeAspect="1"/>
          </p:cNvPicPr>
          <p:nvPr/>
        </p:nvPicPr>
        <p:blipFill rotWithShape="1">
          <a:blip r:embed="rId3"/>
          <a:srcRect t="27684"/>
          <a:stretch/>
        </p:blipFill>
        <p:spPr>
          <a:xfrm>
            <a:off x="5665206" y="3312367"/>
            <a:ext cx="6081287" cy="964416"/>
          </a:xfrm>
          <a:prstGeom prst="rect">
            <a:avLst/>
          </a:prstGeom>
          <a:ln>
            <a:solidFill>
              <a:schemeClr val="tx1"/>
            </a:solidFill>
          </a:ln>
        </p:spPr>
      </p:pic>
      <p:cxnSp>
        <p:nvCxnSpPr>
          <p:cNvPr id="3" name="Connector: Curved 2">
            <a:extLst>
              <a:ext uri="{FF2B5EF4-FFF2-40B4-BE49-F238E27FC236}">
                <a16:creationId xmlns:a16="http://schemas.microsoft.com/office/drawing/2014/main" id="{0537827F-CE90-42E4-CC3A-C40A0AD017AE}"/>
              </a:ext>
            </a:extLst>
          </p:cNvPr>
          <p:cNvCxnSpPr>
            <a:stCxn id="7" idx="1"/>
            <a:endCxn id="5" idx="2"/>
          </p:cNvCxnSpPr>
          <p:nvPr/>
        </p:nvCxnSpPr>
        <p:spPr>
          <a:xfrm rot="10800000" flipV="1">
            <a:off x="2654370" y="3794575"/>
            <a:ext cx="3010836" cy="2149442"/>
          </a:xfrm>
          <a:prstGeom prst="curvedConnector4">
            <a:avLst>
              <a:gd name="adj1" fmla="val 9138"/>
              <a:gd name="adj2" fmla="val 11063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34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D370-098E-8B44-8F86-8B8EFDDAA70E}"/>
              </a:ext>
            </a:extLst>
          </p:cNvPr>
          <p:cNvSpPr>
            <a:spLocks noGrp="1"/>
          </p:cNvSpPr>
          <p:nvPr>
            <p:ph type="title"/>
          </p:nvPr>
        </p:nvSpPr>
        <p:spPr/>
        <p:txBody>
          <a:bodyPr/>
          <a:lstStyle/>
          <a:p>
            <a:r>
              <a:rPr lang="en-US" dirty="0"/>
              <a:t>What is a </a:t>
            </a:r>
            <a:r>
              <a:rPr lang="en-US" b="1" dirty="0"/>
              <a:t>forward </a:t>
            </a:r>
            <a:r>
              <a:rPr lang="en-US" dirty="0"/>
              <a:t>problem?</a:t>
            </a:r>
          </a:p>
        </p:txBody>
      </p:sp>
      <p:sp>
        <p:nvSpPr>
          <p:cNvPr id="3" name="Content Placeholder 2">
            <a:extLst>
              <a:ext uri="{FF2B5EF4-FFF2-40B4-BE49-F238E27FC236}">
                <a16:creationId xmlns:a16="http://schemas.microsoft.com/office/drawing/2014/main" id="{A11C920D-58D1-2D40-8B5C-598A180EFE5A}"/>
              </a:ext>
            </a:extLst>
          </p:cNvPr>
          <p:cNvSpPr>
            <a:spLocks noGrp="1"/>
          </p:cNvSpPr>
          <p:nvPr>
            <p:ph idx="1"/>
          </p:nvPr>
        </p:nvSpPr>
        <p:spPr/>
        <p:txBody>
          <a:bodyPr/>
          <a:lstStyle/>
          <a:p>
            <a:r>
              <a:rPr lang="en-US" dirty="0"/>
              <a:t>Generally, we solve a </a:t>
            </a:r>
            <a:r>
              <a:rPr lang="en-US" b="1" dirty="0"/>
              <a:t>forward problem </a:t>
            </a:r>
            <a:r>
              <a:rPr lang="en-US" dirty="0"/>
              <a:t>by:</a:t>
            </a:r>
          </a:p>
          <a:p>
            <a:pPr lvl="1"/>
            <a:r>
              <a:rPr lang="en-US" dirty="0"/>
              <a:t>Providing a mathematical model</a:t>
            </a:r>
          </a:p>
          <a:p>
            <a:pPr lvl="1"/>
            <a:r>
              <a:rPr lang="en-US" dirty="0"/>
              <a:t>Providing parameters describing the system</a:t>
            </a:r>
          </a:p>
          <a:p>
            <a:pPr lvl="1"/>
            <a:r>
              <a:rPr lang="en-US" dirty="0"/>
              <a:t>Providing parameter bounds</a:t>
            </a:r>
          </a:p>
          <a:p>
            <a:endParaRPr lang="en-US" dirty="0"/>
          </a:p>
          <a:p>
            <a:r>
              <a:rPr lang="en-US" dirty="0"/>
              <a:t>And observe</a:t>
            </a:r>
          </a:p>
          <a:p>
            <a:pPr lvl="1"/>
            <a:r>
              <a:rPr lang="en-US" dirty="0"/>
              <a:t>Model output</a:t>
            </a:r>
          </a:p>
          <a:p>
            <a:pPr lvl="1"/>
            <a:r>
              <a:rPr lang="en-US" dirty="0"/>
              <a:t>Uncertainty in model output within bounds</a:t>
            </a:r>
          </a:p>
        </p:txBody>
      </p:sp>
    </p:spTree>
    <p:extLst>
      <p:ext uri="{BB962C8B-B14F-4D97-AF65-F5344CB8AC3E}">
        <p14:creationId xmlns:p14="http://schemas.microsoft.com/office/powerpoint/2010/main" val="255562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CEDB-DB00-2FEB-4791-584CB3E308D1}"/>
              </a:ext>
            </a:extLst>
          </p:cNvPr>
          <p:cNvSpPr>
            <a:spLocks noGrp="1"/>
          </p:cNvSpPr>
          <p:nvPr>
            <p:ph type="title"/>
          </p:nvPr>
        </p:nvSpPr>
        <p:spPr>
          <a:xfrm>
            <a:off x="0" y="0"/>
            <a:ext cx="10515600" cy="1325563"/>
          </a:xfrm>
        </p:spPr>
        <p:txBody>
          <a:bodyPr/>
          <a:lstStyle/>
          <a:p>
            <a:r>
              <a:rPr lang="en-US" dirty="0"/>
              <a:t>Model Discrepancy</a:t>
            </a:r>
          </a:p>
        </p:txBody>
      </p:sp>
      <p:sp>
        <p:nvSpPr>
          <p:cNvPr id="4" name="Slide Number Placeholder 3">
            <a:extLst>
              <a:ext uri="{FF2B5EF4-FFF2-40B4-BE49-F238E27FC236}">
                <a16:creationId xmlns:a16="http://schemas.microsoft.com/office/drawing/2014/main" id="{E68266A2-3AF6-7AC9-2366-2D604A90BCE4}"/>
              </a:ext>
            </a:extLst>
          </p:cNvPr>
          <p:cNvSpPr>
            <a:spLocks noGrp="1"/>
          </p:cNvSpPr>
          <p:nvPr>
            <p:ph type="sldNum" sz="quarter" idx="12"/>
          </p:nvPr>
        </p:nvSpPr>
        <p:spPr/>
        <p:txBody>
          <a:bodyPr/>
          <a:lstStyle/>
          <a:p>
            <a:fld id="{695A8A13-9683-7F4F-B136-ECBAB7862F89}" type="slidenum">
              <a:rPr lang="en-US" smtClean="0"/>
              <a:t>50</a:t>
            </a:fld>
            <a:endParaRPr lang="en-US"/>
          </a:p>
        </p:txBody>
      </p:sp>
      <p:sp>
        <p:nvSpPr>
          <p:cNvPr id="12" name="Content Placeholder 2">
            <a:extLst>
              <a:ext uri="{FF2B5EF4-FFF2-40B4-BE49-F238E27FC236}">
                <a16:creationId xmlns:a16="http://schemas.microsoft.com/office/drawing/2014/main" id="{D8DF809D-638F-FD6B-013C-078520F461E2}"/>
              </a:ext>
            </a:extLst>
          </p:cNvPr>
          <p:cNvSpPr txBox="1">
            <a:spLocks/>
          </p:cNvSpPr>
          <p:nvPr/>
        </p:nvSpPr>
        <p:spPr>
          <a:xfrm>
            <a:off x="85115" y="1110060"/>
            <a:ext cx="5556015" cy="2480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famous quote we all tend to use…</a:t>
            </a:r>
          </a:p>
          <a:p>
            <a:pPr marL="0" indent="0">
              <a:buNone/>
            </a:pPr>
            <a:r>
              <a:rPr lang="en-US" i="1" dirty="0"/>
              <a:t>“All models are wrong, but some are useful.”</a:t>
            </a:r>
          </a:p>
        </p:txBody>
      </p:sp>
      <p:sp>
        <p:nvSpPr>
          <p:cNvPr id="14" name="Content Placeholder 2">
            <a:extLst>
              <a:ext uri="{FF2B5EF4-FFF2-40B4-BE49-F238E27FC236}">
                <a16:creationId xmlns:a16="http://schemas.microsoft.com/office/drawing/2014/main" id="{D0D0C4AF-C727-F06B-E08F-405106EA5764}"/>
              </a:ext>
            </a:extLst>
          </p:cNvPr>
          <p:cNvSpPr txBox="1">
            <a:spLocks/>
          </p:cNvSpPr>
          <p:nvPr/>
        </p:nvSpPr>
        <p:spPr>
          <a:xfrm>
            <a:off x="-1" y="5373810"/>
            <a:ext cx="5556015" cy="509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George Box - Statistician</a:t>
            </a:r>
          </a:p>
        </p:txBody>
      </p:sp>
      <p:pic>
        <p:nvPicPr>
          <p:cNvPr id="4098" name="Picture 2">
            <a:extLst>
              <a:ext uri="{FF2B5EF4-FFF2-40B4-BE49-F238E27FC236}">
                <a16:creationId xmlns:a16="http://schemas.microsoft.com/office/drawing/2014/main" id="{0E9C1BDA-EE66-5C69-3A74-25A4D87B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7850" y="276225"/>
            <a:ext cx="2095500" cy="31527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F41D7C-7B52-6BAD-9606-ADEE2BED5A15}"/>
              </a:ext>
            </a:extLst>
          </p:cNvPr>
          <p:cNvSpPr txBox="1">
            <a:spLocks/>
          </p:cNvSpPr>
          <p:nvPr/>
        </p:nvSpPr>
        <p:spPr>
          <a:xfrm>
            <a:off x="0" y="3077688"/>
            <a:ext cx="5556015" cy="2136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Actual quote:</a:t>
            </a:r>
          </a:p>
          <a:p>
            <a:pPr marL="0" indent="0">
              <a:buNone/>
            </a:pPr>
            <a:r>
              <a:rPr lang="en-US" sz="2400" b="0" i="1" dirty="0">
                <a:solidFill>
                  <a:srgbClr val="202122"/>
                </a:solidFill>
                <a:effectLst/>
                <a:latin typeface="Arial" panose="020B0604020202020204" pitchFamily="34" charset="0"/>
              </a:rPr>
              <a:t>... all models are approximations. Essentially, all models are wrong, but some are useful. However, the approximate nature of the model must always be borne in mind....</a:t>
            </a:r>
            <a:endParaRPr lang="en-US" sz="2400" i="1" dirty="0"/>
          </a:p>
        </p:txBody>
      </p:sp>
      <p:sp>
        <p:nvSpPr>
          <p:cNvPr id="6" name="TextBox 5">
            <a:extLst>
              <a:ext uri="{FF2B5EF4-FFF2-40B4-BE49-F238E27FC236}">
                <a16:creationId xmlns:a16="http://schemas.microsoft.com/office/drawing/2014/main" id="{96B929D4-F7AD-EE41-957A-FE4F2CD36EC0}"/>
              </a:ext>
            </a:extLst>
          </p:cNvPr>
          <p:cNvSpPr txBox="1"/>
          <p:nvPr/>
        </p:nvSpPr>
        <p:spPr>
          <a:xfrm>
            <a:off x="7066927" y="5942568"/>
            <a:ext cx="7105650" cy="369332"/>
          </a:xfrm>
          <a:prstGeom prst="rect">
            <a:avLst/>
          </a:prstGeom>
          <a:noFill/>
        </p:spPr>
        <p:txBody>
          <a:bodyPr wrap="square">
            <a:spAutoFit/>
          </a:bodyPr>
          <a:lstStyle/>
          <a:p>
            <a:r>
              <a:rPr lang="en-US" dirty="0"/>
              <a:t>https://en.wikipedia.org/wiki/All_models_are_wrong</a:t>
            </a:r>
          </a:p>
        </p:txBody>
      </p:sp>
      <p:sp>
        <p:nvSpPr>
          <p:cNvPr id="8" name="Content Placeholder 2">
            <a:extLst>
              <a:ext uri="{FF2B5EF4-FFF2-40B4-BE49-F238E27FC236}">
                <a16:creationId xmlns:a16="http://schemas.microsoft.com/office/drawing/2014/main" id="{B5A0385F-D263-F97A-3C17-46648679BD45}"/>
              </a:ext>
            </a:extLst>
          </p:cNvPr>
          <p:cNvSpPr txBox="1">
            <a:spLocks/>
          </p:cNvSpPr>
          <p:nvPr/>
        </p:nvSpPr>
        <p:spPr>
          <a:xfrm>
            <a:off x="6689842" y="3973989"/>
            <a:ext cx="5556015" cy="559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How wrong are they?</a:t>
            </a:r>
          </a:p>
        </p:txBody>
      </p:sp>
      <p:sp>
        <p:nvSpPr>
          <p:cNvPr id="9" name="Content Placeholder 2">
            <a:extLst>
              <a:ext uri="{FF2B5EF4-FFF2-40B4-BE49-F238E27FC236}">
                <a16:creationId xmlns:a16="http://schemas.microsoft.com/office/drawing/2014/main" id="{C31599D6-4A6E-4CF8-3175-3F2155C8FCF7}"/>
              </a:ext>
            </a:extLst>
          </p:cNvPr>
          <p:cNvSpPr txBox="1">
            <a:spLocks/>
          </p:cNvSpPr>
          <p:nvPr/>
        </p:nvSpPr>
        <p:spPr>
          <a:xfrm>
            <a:off x="6768524" y="4958223"/>
            <a:ext cx="5556015" cy="4265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Are useful are they?</a:t>
            </a:r>
          </a:p>
        </p:txBody>
      </p:sp>
    </p:spTree>
    <p:extLst>
      <p:ext uri="{BB962C8B-B14F-4D97-AF65-F5344CB8AC3E}">
        <p14:creationId xmlns:p14="http://schemas.microsoft.com/office/powerpoint/2010/main" val="221986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88D4-0BB1-A7E1-87A1-D34ACD137A31}"/>
              </a:ext>
            </a:extLst>
          </p:cNvPr>
          <p:cNvSpPr>
            <a:spLocks noGrp="1"/>
          </p:cNvSpPr>
          <p:nvPr>
            <p:ph type="title"/>
          </p:nvPr>
        </p:nvSpPr>
        <p:spPr/>
        <p:txBody>
          <a:bodyPr/>
          <a:lstStyle/>
          <a:p>
            <a:r>
              <a:rPr lang="en-US" dirty="0"/>
              <a:t>Model discrepancy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B20095-C042-13F3-A21B-A19D35119B91}"/>
                  </a:ext>
                </a:extLst>
              </p:cNvPr>
              <p:cNvSpPr>
                <a:spLocks noGrp="1"/>
              </p:cNvSpPr>
              <p:nvPr>
                <p:ph idx="1"/>
              </p:nvPr>
            </p:nvSpPr>
            <p:spPr>
              <a:xfrm>
                <a:off x="838200" y="1825625"/>
                <a:ext cx="10515600" cy="1031875"/>
              </a:xfrm>
            </p:spPr>
            <p:txBody>
              <a:bodyPr/>
              <a:lstStyle/>
              <a:p>
                <a:r>
                  <a:rPr lang="en-US" dirty="0"/>
                  <a:t>We typically assume: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𝒚</m:t>
                          </m:r>
                        </m:e>
                        <m:sup>
                          <m:r>
                            <a:rPr lang="en-US" b="0" i="1" smtClean="0">
                              <a:latin typeface="Cambria Math" panose="02040503050406030204" pitchFamily="18" charset="0"/>
                            </a:rPr>
                            <m:t>𝑑𝑎𝑡𝑎</m:t>
                          </m:r>
                        </m:sup>
                      </m:sSup>
                      <m:r>
                        <a:rPr lang="en-US" b="0" i="1" smtClean="0">
                          <a:latin typeface="Cambria Math" panose="02040503050406030204" pitchFamily="18" charset="0"/>
                        </a:rPr>
                        <m:t>=</m:t>
                      </m:r>
                      <m:r>
                        <a:rPr lang="en-US" b="1" i="1" smtClean="0">
                          <a:latin typeface="Cambria Math" panose="02040503050406030204" pitchFamily="18" charset="0"/>
                        </a:rPr>
                        <m:t>𝒚</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r>
                        <a:rPr lang="en-US" b="1" i="1" smtClean="0">
                          <a:latin typeface="Cambria Math" panose="02040503050406030204" pitchFamily="18" charset="0"/>
                        </a:rPr>
                        <m:t>𝜺</m:t>
                      </m:r>
                      <m:r>
                        <a:rPr lang="en-US" b="0" i="1" smtClean="0">
                          <a:latin typeface="Cambria Math" panose="02040503050406030204" pitchFamily="18" charset="0"/>
                        </a:rPr>
                        <m:t>,  </m:t>
                      </m:r>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4CB20095-C042-13F3-A21B-A19D35119B91}"/>
                  </a:ext>
                </a:extLst>
              </p:cNvPr>
              <p:cNvSpPr>
                <a:spLocks noGrp="1" noRot="1" noChangeAspect="1" noMove="1" noResize="1" noEditPoints="1" noAdjustHandles="1" noChangeArrowheads="1" noChangeShapeType="1" noTextEdit="1"/>
              </p:cNvSpPr>
              <p:nvPr>
                <p:ph idx="1"/>
              </p:nvPr>
            </p:nvSpPr>
            <p:spPr>
              <a:xfrm>
                <a:off x="838200" y="1825625"/>
                <a:ext cx="10515600" cy="1031875"/>
              </a:xfrm>
              <a:blipFill>
                <a:blip r:embed="rId2"/>
                <a:stretch>
                  <a:fillRect l="-1043" t="-94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925DB1-344B-5C24-B469-182A6E40B897}"/>
              </a:ext>
            </a:extLst>
          </p:cNvPr>
          <p:cNvSpPr>
            <a:spLocks noGrp="1"/>
          </p:cNvSpPr>
          <p:nvPr>
            <p:ph type="sldNum" sz="quarter" idx="12"/>
          </p:nvPr>
        </p:nvSpPr>
        <p:spPr/>
        <p:txBody>
          <a:bodyPr/>
          <a:lstStyle/>
          <a:p>
            <a:fld id="{695A8A13-9683-7F4F-B136-ECBAB7862F89}" type="slidenum">
              <a:rPr lang="en-US" smtClean="0"/>
              <a:t>51</a:t>
            </a:fld>
            <a:endParaRPr lang="en-US"/>
          </a:p>
        </p:txBody>
      </p:sp>
      <p:sp>
        <p:nvSpPr>
          <p:cNvPr id="6" name="Content Placeholder 2">
            <a:extLst>
              <a:ext uri="{FF2B5EF4-FFF2-40B4-BE49-F238E27FC236}">
                <a16:creationId xmlns:a16="http://schemas.microsoft.com/office/drawing/2014/main" id="{9F0F6557-466F-AE95-41DE-8BF945E9AF81}"/>
              </a:ext>
            </a:extLst>
          </p:cNvPr>
          <p:cNvSpPr txBox="1">
            <a:spLocks/>
          </p:cNvSpPr>
          <p:nvPr/>
        </p:nvSpPr>
        <p:spPr>
          <a:xfrm>
            <a:off x="733425" y="2992437"/>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words: </a:t>
            </a:r>
            <a:r>
              <a:rPr lang="en-US" b="1" u="sng" dirty="0"/>
              <a:t>our model is perfect, and our inability to fit the model is because the measurements are imperfect</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30CA9FB-97CE-D4E9-5FEA-4B596A603189}"/>
                  </a:ext>
                </a:extLst>
              </p:cNvPr>
              <p:cNvSpPr txBox="1">
                <a:spLocks/>
              </p:cNvSpPr>
              <p:nvPr/>
            </p:nvSpPr>
            <p:spPr>
              <a:xfrm>
                <a:off x="733425" y="4294186"/>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What does </a:t>
                </a:r>
                <a14:m>
                  <m:oMath xmlns:m="http://schemas.openxmlformats.org/officeDocument/2006/math">
                    <m:r>
                      <a:rPr lang="en-US" b="1" i="1">
                        <a:latin typeface="Cambria Math" panose="02040503050406030204" pitchFamily="18" charset="0"/>
                      </a:rPr>
                      <m:t>𝜺</m:t>
                    </m:r>
                    <m:r>
                      <a:rPr lang="en-US" i="1">
                        <a:latin typeface="Cambria Math" panose="02040503050406030204" pitchFamily="18" charset="0"/>
                      </a:rPr>
                      <m:t>∼</m:t>
                    </m:r>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e>
                    </m:d>
                  </m:oMath>
                </a14:m>
                <a:r>
                  <a:rPr lang="en-US" dirty="0"/>
                  <a:t> mean?</a:t>
                </a:r>
              </a:p>
            </p:txBody>
          </p:sp>
        </mc:Choice>
        <mc:Fallback xmlns="">
          <p:sp>
            <p:nvSpPr>
              <p:cNvPr id="7" name="Content Placeholder 2">
                <a:extLst>
                  <a:ext uri="{FF2B5EF4-FFF2-40B4-BE49-F238E27FC236}">
                    <a16:creationId xmlns:a16="http://schemas.microsoft.com/office/drawing/2014/main" id="{930CA9FB-97CE-D4E9-5FEA-4B596A603189}"/>
                  </a:ext>
                </a:extLst>
              </p:cNvPr>
              <p:cNvSpPr txBox="1">
                <a:spLocks noRot="1" noChangeAspect="1" noMove="1" noResize="1" noEditPoints="1" noAdjustHandles="1" noChangeArrowheads="1" noChangeShapeType="1" noTextEdit="1"/>
              </p:cNvSpPr>
              <p:nvPr/>
            </p:nvSpPr>
            <p:spPr>
              <a:xfrm>
                <a:off x="733425" y="4294186"/>
                <a:ext cx="10515600" cy="1031875"/>
              </a:xfrm>
              <a:prstGeom prst="rect">
                <a:avLst/>
              </a:prstGeom>
              <a:blipFill>
                <a:blip r:embed="rId3"/>
                <a:stretch>
                  <a:fillRect l="-1159" t="-9412"/>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2D2D3ABA-CAC4-C089-5328-95398673B900}"/>
              </a:ext>
            </a:extLst>
          </p:cNvPr>
          <p:cNvSpPr txBox="1">
            <a:spLocks/>
          </p:cNvSpPr>
          <p:nvPr/>
        </p:nvSpPr>
        <p:spPr>
          <a:xfrm>
            <a:off x="942975" y="5016499"/>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My measurement errors </a:t>
            </a:r>
            <a:r>
              <a:rPr lang="en-US" b="1" u="sng" dirty="0"/>
              <a:t> all have the same uncertainty and are independent/not correlated.</a:t>
            </a:r>
            <a:endParaRPr lang="en-US" dirty="0"/>
          </a:p>
        </p:txBody>
      </p:sp>
    </p:spTree>
    <p:extLst>
      <p:ext uri="{BB962C8B-B14F-4D97-AF65-F5344CB8AC3E}">
        <p14:creationId xmlns:p14="http://schemas.microsoft.com/office/powerpoint/2010/main" val="24118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88D4-0BB1-A7E1-87A1-D34ACD137A31}"/>
              </a:ext>
            </a:extLst>
          </p:cNvPr>
          <p:cNvSpPr>
            <a:spLocks noGrp="1"/>
          </p:cNvSpPr>
          <p:nvPr>
            <p:ph type="title"/>
          </p:nvPr>
        </p:nvSpPr>
        <p:spPr/>
        <p:txBody>
          <a:bodyPr/>
          <a:lstStyle/>
          <a:p>
            <a:r>
              <a:rPr lang="en-US" dirty="0"/>
              <a:t>Model discrepancy</a:t>
            </a:r>
          </a:p>
        </p:txBody>
      </p:sp>
      <p:sp>
        <p:nvSpPr>
          <p:cNvPr id="4" name="Slide Number Placeholder 3">
            <a:extLst>
              <a:ext uri="{FF2B5EF4-FFF2-40B4-BE49-F238E27FC236}">
                <a16:creationId xmlns:a16="http://schemas.microsoft.com/office/drawing/2014/main" id="{A6925DB1-344B-5C24-B469-182A6E40B897}"/>
              </a:ext>
            </a:extLst>
          </p:cNvPr>
          <p:cNvSpPr>
            <a:spLocks noGrp="1"/>
          </p:cNvSpPr>
          <p:nvPr>
            <p:ph type="sldNum" sz="quarter" idx="12"/>
          </p:nvPr>
        </p:nvSpPr>
        <p:spPr/>
        <p:txBody>
          <a:bodyPr/>
          <a:lstStyle/>
          <a:p>
            <a:fld id="{695A8A13-9683-7F4F-B136-ECBAB7862F89}" type="slidenum">
              <a:rPr lang="en-US" smtClean="0"/>
              <a:t>52</a:t>
            </a:fld>
            <a:endParaRPr lang="en-US"/>
          </a:p>
        </p:txBody>
      </p:sp>
      <p:sp>
        <p:nvSpPr>
          <p:cNvPr id="6" name="Content Placeholder 2">
            <a:extLst>
              <a:ext uri="{FF2B5EF4-FFF2-40B4-BE49-F238E27FC236}">
                <a16:creationId xmlns:a16="http://schemas.microsoft.com/office/drawing/2014/main" id="{9F0F6557-466F-AE95-41DE-8BF945E9AF81}"/>
              </a:ext>
            </a:extLst>
          </p:cNvPr>
          <p:cNvSpPr txBox="1">
            <a:spLocks/>
          </p:cNvSpPr>
          <p:nvPr/>
        </p:nvSpPr>
        <p:spPr>
          <a:xfrm>
            <a:off x="547688" y="1947860"/>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do we actually want to write?</a:t>
            </a:r>
          </a:p>
        </p:txBody>
      </p:sp>
      <p:sp>
        <p:nvSpPr>
          <p:cNvPr id="8" name="Content Placeholder 2">
            <a:extLst>
              <a:ext uri="{FF2B5EF4-FFF2-40B4-BE49-F238E27FC236}">
                <a16:creationId xmlns:a16="http://schemas.microsoft.com/office/drawing/2014/main" id="{2D2D3ABA-CAC4-C089-5328-95398673B900}"/>
              </a:ext>
            </a:extLst>
          </p:cNvPr>
          <p:cNvSpPr txBox="1">
            <a:spLocks/>
          </p:cNvSpPr>
          <p:nvPr/>
        </p:nvSpPr>
        <p:spPr>
          <a:xfrm>
            <a:off x="942975" y="5484705"/>
            <a:ext cx="10515600" cy="55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My measurement errors are </a:t>
            </a:r>
            <a:r>
              <a:rPr lang="en-US" b="1" u="sng" dirty="0"/>
              <a:t>correlated.</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4EC341-E00E-11EE-07F2-096F2D2B13FB}"/>
                  </a:ext>
                </a:extLst>
              </p:cNvPr>
              <p:cNvSpPr txBox="1"/>
              <p:nvPr/>
            </p:nvSpPr>
            <p:spPr>
              <a:xfrm>
                <a:off x="1260062" y="4077723"/>
                <a:ext cx="9803226"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𝒚</m:t>
                          </m:r>
                        </m:e>
                        <m:sup>
                          <m:r>
                            <a:rPr lang="en-US" sz="2400" b="0" i="1" smtClean="0">
                              <a:latin typeface="Cambria Math" panose="02040503050406030204" pitchFamily="18" charset="0"/>
                            </a:rPr>
                            <m:t>𝑑𝑎𝑡𝑎</m:t>
                          </m:r>
                        </m:sup>
                      </m:sSup>
                      <m:r>
                        <a:rPr lang="en-US" sz="2400" b="0" i="1" smtClean="0">
                          <a:latin typeface="Cambria Math" panose="02040503050406030204" pitchFamily="18" charset="0"/>
                        </a:rPr>
                        <m:t>=</m:t>
                      </m:r>
                      <m:r>
                        <a:rPr lang="en-US" sz="2400" b="1" i="1" smtClean="0">
                          <a:latin typeface="Cambria Math" panose="02040503050406030204" pitchFamily="18" charset="0"/>
                        </a:rPr>
                        <m:t>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𝜃</m:t>
                          </m:r>
                        </m:e>
                      </m:d>
                      <m:r>
                        <a:rPr lang="en-US" sz="2400" b="0" i="1" smtClean="0">
                          <a:latin typeface="Cambria Math" panose="02040503050406030204" pitchFamily="18" charset="0"/>
                        </a:rPr>
                        <m:t>+</m:t>
                      </m:r>
                      <m:r>
                        <a:rPr lang="en-US" sz="2400" b="0" i="1" smtClean="0">
                          <a:latin typeface="Cambria Math" panose="02040503050406030204" pitchFamily="18" charset="0"/>
                        </a:rPr>
                        <m:t>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1" i="1" smtClean="0">
                          <a:latin typeface="Cambria Math" panose="02040503050406030204" pitchFamily="18" charset="0"/>
                        </a:rPr>
                        <m:t>𝜺</m:t>
                      </m:r>
                      <m:r>
                        <a:rPr lang="en-US" sz="2400" b="0" i="1" smtClean="0">
                          <a:latin typeface="Cambria Math" panose="02040503050406030204" pitchFamily="18" charset="0"/>
                        </a:rPr>
                        <m:t>,</m:t>
                      </m:r>
                      <m:r>
                        <a:rPr lang="en-US" sz="2400" b="1" i="1" smtClean="0">
                          <a:latin typeface="Cambria Math" panose="02040503050406030204" pitchFamily="18" charset="0"/>
                        </a:rPr>
                        <m:t>  </m:t>
                      </m:r>
                      <m:r>
                        <a:rPr lang="en-US" sz="2400" b="1" i="1" smtClean="0">
                          <a:latin typeface="Cambria Math" panose="02040503050406030204" pitchFamily="18" charset="0"/>
                        </a:rPr>
                        <m:t>𝜹</m:t>
                      </m:r>
                      <m:r>
                        <a:rPr lang="en-US" sz="2400" i="1">
                          <a:latin typeface="Cambria Math" panose="02040503050406030204" pitchFamily="18" charset="0"/>
                        </a:rPr>
                        <m:t>∼</m:t>
                      </m:r>
                      <m:r>
                        <a:rPr lang="en-US" sz="2400" b="0" i="1" smtClean="0">
                          <a:latin typeface="Cambria Math" panose="02040503050406030204" pitchFamily="18" charset="0"/>
                        </a:rPr>
                        <m:t>𝐺𝑃</m:t>
                      </m:r>
                      <m:d>
                        <m:dPr>
                          <m:ctrlPr>
                            <a:rPr lang="en-US" sz="2400" i="1">
                              <a:latin typeface="Cambria Math" panose="02040503050406030204" pitchFamily="18" charset="0"/>
                            </a:rPr>
                          </m:ctrlPr>
                        </m:dPr>
                        <m:e>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i="1">
                              <a:latin typeface="Cambria Math" panose="02040503050406030204" pitchFamily="18" charset="0"/>
                            </a:rPr>
                            <m:t>,</m:t>
                          </m:r>
                          <m:r>
                            <a:rPr lang="en-US" sz="2400" b="0" i="1" smtClean="0">
                              <a:latin typeface="Cambria Math" panose="02040503050406030204" pitchFamily="18" charset="0"/>
                            </a:rPr>
                            <m:t>𝑘</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e>
                      </m:d>
                      <m:r>
                        <a:rPr lang="en-US" sz="2400" b="1" i="1" smtClean="0">
                          <a:latin typeface="Cambria Math" panose="02040503050406030204" pitchFamily="18" charset="0"/>
                        </a:rPr>
                        <m:t>, </m:t>
                      </m:r>
                      <m:r>
                        <a:rPr lang="en-US" sz="2400" b="1" i="1" smtClean="0">
                          <a:latin typeface="Cambria Math" panose="02040503050406030204" pitchFamily="18" charset="0"/>
                        </a:rPr>
                        <m:t>𝜺</m:t>
                      </m:r>
                      <m:r>
                        <a:rPr lang="en-US" sz="2400" b="0" i="1" smtClean="0">
                          <a:latin typeface="Cambria Math" panose="02040503050406030204" pitchFamily="18" charset="0"/>
                        </a:rPr>
                        <m:t>∼</m:t>
                      </m:r>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r>
                            <a:rPr lang="en-US" sz="2400" b="1" i="1" smtClean="0">
                              <a:latin typeface="Cambria Math" panose="02040503050406030204" pitchFamily="18" charset="0"/>
                            </a:rPr>
                            <m:t>𝑽</m:t>
                          </m:r>
                        </m:e>
                      </m:d>
                    </m:oMath>
                  </m:oMathPara>
                </a14:m>
                <a:endParaRPr lang="en-US" sz="2400" dirty="0"/>
              </a:p>
            </p:txBody>
          </p:sp>
        </mc:Choice>
        <mc:Fallback xmlns="">
          <p:sp>
            <p:nvSpPr>
              <p:cNvPr id="14" name="TextBox 13">
                <a:extLst>
                  <a:ext uri="{FF2B5EF4-FFF2-40B4-BE49-F238E27FC236}">
                    <a16:creationId xmlns:a16="http://schemas.microsoft.com/office/drawing/2014/main" id="{9F4EC341-E00E-11EE-07F2-096F2D2B13FB}"/>
                  </a:ext>
                </a:extLst>
              </p:cNvPr>
              <p:cNvSpPr txBox="1">
                <a:spLocks noRot="1" noChangeAspect="1" noMove="1" noResize="1" noEditPoints="1" noAdjustHandles="1" noChangeArrowheads="1" noChangeShapeType="1" noTextEdit="1"/>
              </p:cNvSpPr>
              <p:nvPr/>
            </p:nvSpPr>
            <p:spPr>
              <a:xfrm>
                <a:off x="1260062" y="4077723"/>
                <a:ext cx="9803226" cy="509178"/>
              </a:xfrm>
              <a:prstGeom prst="rect">
                <a:avLst/>
              </a:prstGeom>
              <a:blipFill>
                <a:blip r:embed="rId2"/>
                <a:stretch>
                  <a:fillRect/>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8DE80C26-F574-FE52-8FF9-819D697D1CF6}"/>
              </a:ext>
            </a:extLst>
          </p:cNvPr>
          <p:cNvSpPr txBox="1">
            <a:spLocks/>
          </p:cNvSpPr>
          <p:nvPr/>
        </p:nvSpPr>
        <p:spPr>
          <a:xfrm>
            <a:off x="547688" y="2747957"/>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model is wrong AND the errors are correlated (e.g., time series/multiple compartments</a:t>
            </a:r>
          </a:p>
        </p:txBody>
      </p:sp>
      <p:sp>
        <p:nvSpPr>
          <p:cNvPr id="16" name="Content Placeholder 2">
            <a:extLst>
              <a:ext uri="{FF2B5EF4-FFF2-40B4-BE49-F238E27FC236}">
                <a16:creationId xmlns:a16="http://schemas.microsoft.com/office/drawing/2014/main" id="{B71F0ACF-5CD2-5E54-486B-0A2B83AA4129}"/>
              </a:ext>
            </a:extLst>
          </p:cNvPr>
          <p:cNvSpPr txBox="1">
            <a:spLocks/>
          </p:cNvSpPr>
          <p:nvPr/>
        </p:nvSpPr>
        <p:spPr>
          <a:xfrm>
            <a:off x="942975" y="4936402"/>
            <a:ext cx="10515600" cy="557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My model is wrong, so there is </a:t>
            </a:r>
            <a:r>
              <a:rPr lang="en-US" b="1" u="sng" dirty="0"/>
              <a:t>model discrepancy.</a:t>
            </a:r>
            <a:endParaRPr lang="en-US" dirty="0"/>
          </a:p>
        </p:txBody>
      </p:sp>
    </p:spTree>
    <p:extLst>
      <p:ext uri="{BB962C8B-B14F-4D97-AF65-F5344CB8AC3E}">
        <p14:creationId xmlns:p14="http://schemas.microsoft.com/office/powerpoint/2010/main" val="389426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P spid="15" grpId="0"/>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E0ED-284F-EC24-B723-84F762258E81}"/>
              </a:ext>
            </a:extLst>
          </p:cNvPr>
          <p:cNvSpPr>
            <a:spLocks noGrp="1"/>
          </p:cNvSpPr>
          <p:nvPr>
            <p:ph type="title"/>
          </p:nvPr>
        </p:nvSpPr>
        <p:spPr/>
        <p:txBody>
          <a:bodyPr/>
          <a:lstStyle/>
          <a:p>
            <a:r>
              <a:rPr lang="en-US" dirty="0"/>
              <a:t>A toy problem</a:t>
            </a:r>
          </a:p>
        </p:txBody>
      </p:sp>
      <p:sp>
        <p:nvSpPr>
          <p:cNvPr id="4" name="Slide Number Placeholder 3">
            <a:extLst>
              <a:ext uri="{FF2B5EF4-FFF2-40B4-BE49-F238E27FC236}">
                <a16:creationId xmlns:a16="http://schemas.microsoft.com/office/drawing/2014/main" id="{4ED4EDF2-C932-8AB4-177E-168F9A17E9A8}"/>
              </a:ext>
            </a:extLst>
          </p:cNvPr>
          <p:cNvSpPr>
            <a:spLocks noGrp="1"/>
          </p:cNvSpPr>
          <p:nvPr>
            <p:ph type="sldNum" sz="quarter" idx="12"/>
          </p:nvPr>
        </p:nvSpPr>
        <p:spPr/>
        <p:txBody>
          <a:bodyPr/>
          <a:lstStyle/>
          <a:p>
            <a:fld id="{695A8A13-9683-7F4F-B136-ECBAB7862F89}" type="slidenum">
              <a:rPr lang="en-US" smtClean="0"/>
              <a:t>53</a:t>
            </a:fld>
            <a:endParaRPr lang="en-US"/>
          </a:p>
        </p:txBody>
      </p:sp>
      <p:grpSp>
        <p:nvGrpSpPr>
          <p:cNvPr id="23" name="Group 22">
            <a:extLst>
              <a:ext uri="{FF2B5EF4-FFF2-40B4-BE49-F238E27FC236}">
                <a16:creationId xmlns:a16="http://schemas.microsoft.com/office/drawing/2014/main" id="{15255CFF-865A-B5B7-7479-961FEEACF329}"/>
              </a:ext>
            </a:extLst>
          </p:cNvPr>
          <p:cNvGrpSpPr/>
          <p:nvPr/>
        </p:nvGrpSpPr>
        <p:grpSpPr>
          <a:xfrm>
            <a:off x="1114425" y="1093678"/>
            <a:ext cx="8833190" cy="4692759"/>
            <a:chOff x="1114425" y="1093678"/>
            <a:chExt cx="8833190" cy="4692759"/>
          </a:xfrm>
        </p:grpSpPr>
        <p:sp>
          <p:nvSpPr>
            <p:cNvPr id="5" name="Rectangle: Rounded Corners 4">
              <a:extLst>
                <a:ext uri="{FF2B5EF4-FFF2-40B4-BE49-F238E27FC236}">
                  <a16:creationId xmlns:a16="http://schemas.microsoft.com/office/drawing/2014/main" id="{DC5253F1-7EF1-6C34-DEBF-9E973483CB1D}"/>
                </a:ext>
              </a:extLst>
            </p:cNvPr>
            <p:cNvSpPr/>
            <p:nvPr/>
          </p:nvSpPr>
          <p:spPr>
            <a:xfrm>
              <a:off x="1114425" y="2200275"/>
              <a:ext cx="1614488" cy="1614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S</a:t>
              </a:r>
            </a:p>
          </p:txBody>
        </p:sp>
        <p:sp>
          <p:nvSpPr>
            <p:cNvPr id="6" name="Rectangle: Rounded Corners 5">
              <a:extLst>
                <a:ext uri="{FF2B5EF4-FFF2-40B4-BE49-F238E27FC236}">
                  <a16:creationId xmlns:a16="http://schemas.microsoft.com/office/drawing/2014/main" id="{F8E8960C-4026-A13E-2C98-F5E0ADDDE97E}"/>
                </a:ext>
              </a:extLst>
            </p:cNvPr>
            <p:cNvSpPr/>
            <p:nvPr/>
          </p:nvSpPr>
          <p:spPr>
            <a:xfrm>
              <a:off x="4723776" y="1104900"/>
              <a:ext cx="1614488" cy="161448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I</a:t>
              </a:r>
            </a:p>
          </p:txBody>
        </p:sp>
        <p:sp>
          <p:nvSpPr>
            <p:cNvPr id="7" name="Rectangle: Rounded Corners 6">
              <a:extLst>
                <a:ext uri="{FF2B5EF4-FFF2-40B4-BE49-F238E27FC236}">
                  <a16:creationId xmlns:a16="http://schemas.microsoft.com/office/drawing/2014/main" id="{B08954B2-C55E-6EEE-3ED8-0D2A15D02F58}"/>
                </a:ext>
              </a:extLst>
            </p:cNvPr>
            <p:cNvSpPr/>
            <p:nvPr/>
          </p:nvSpPr>
          <p:spPr>
            <a:xfrm>
              <a:off x="8333127" y="1104900"/>
              <a:ext cx="1614488" cy="16144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R</a:t>
              </a:r>
            </a:p>
          </p:txBody>
        </p:sp>
        <p:sp>
          <p:nvSpPr>
            <p:cNvPr id="8" name="Rectangle: Rounded Corners 7">
              <a:extLst>
                <a:ext uri="{FF2B5EF4-FFF2-40B4-BE49-F238E27FC236}">
                  <a16:creationId xmlns:a16="http://schemas.microsoft.com/office/drawing/2014/main" id="{5BADEEAD-F13F-C8DF-3F85-C7D82698CA31}"/>
                </a:ext>
              </a:extLst>
            </p:cNvPr>
            <p:cNvSpPr/>
            <p:nvPr/>
          </p:nvSpPr>
          <p:spPr>
            <a:xfrm>
              <a:off x="4876176" y="4171949"/>
              <a:ext cx="1614488" cy="16144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V</a:t>
              </a:r>
            </a:p>
          </p:txBody>
        </p:sp>
        <p:cxnSp>
          <p:nvCxnSpPr>
            <p:cNvPr id="11" name="Connector: Curved 10">
              <a:extLst>
                <a:ext uri="{FF2B5EF4-FFF2-40B4-BE49-F238E27FC236}">
                  <a16:creationId xmlns:a16="http://schemas.microsoft.com/office/drawing/2014/main" id="{A371545C-D460-FDFA-110E-D30031BD5A0F}"/>
                </a:ext>
              </a:extLst>
            </p:cNvPr>
            <p:cNvCxnSpPr>
              <a:stCxn id="5" idx="3"/>
              <a:endCxn id="6" idx="1"/>
            </p:cNvCxnSpPr>
            <p:nvPr/>
          </p:nvCxnSpPr>
          <p:spPr>
            <a:xfrm flipV="1">
              <a:off x="2728913" y="1912144"/>
              <a:ext cx="1994863" cy="1095375"/>
            </a:xfrm>
            <a:prstGeom prst="curved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F1B666F4-43AD-DD83-783A-FAFD556AD256}"/>
                </a:ext>
              </a:extLst>
            </p:cNvPr>
            <p:cNvCxnSpPr>
              <a:cxnSpLocks/>
              <a:stCxn id="5" idx="3"/>
            </p:cNvCxnSpPr>
            <p:nvPr/>
          </p:nvCxnSpPr>
          <p:spPr>
            <a:xfrm>
              <a:off x="2728913" y="3007519"/>
              <a:ext cx="2147263" cy="1997868"/>
            </a:xfrm>
            <a:prstGeom prst="curved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A51248-522C-76E8-FD6D-6B67E2CDE4AA}"/>
                </a:ext>
              </a:extLst>
            </p:cNvPr>
            <p:cNvCxnSpPr>
              <a:stCxn id="6" idx="3"/>
              <a:endCxn id="7" idx="1"/>
            </p:cNvCxnSpPr>
            <p:nvPr/>
          </p:nvCxnSpPr>
          <p:spPr>
            <a:xfrm>
              <a:off x="6338264" y="1912144"/>
              <a:ext cx="199486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B2F951-F5AE-4171-A264-B1C83D6993E6}"/>
                    </a:ext>
                  </a:extLst>
                </p:cNvPr>
                <p:cNvSpPr txBox="1"/>
                <p:nvPr/>
              </p:nvSpPr>
              <p:spPr>
                <a:xfrm>
                  <a:off x="2914078" y="1490335"/>
                  <a:ext cx="100245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0000"/>
                            </a:solidFill>
                            <a:latin typeface="Cambria Math" panose="02040503050406030204" pitchFamily="18" charset="0"/>
                          </a:rPr>
                          <m:t>𝛽</m:t>
                        </m:r>
                        <m:r>
                          <a:rPr lang="en-US" sz="3600" b="0" i="1" smtClean="0">
                            <a:solidFill>
                              <a:srgbClr val="FF0000"/>
                            </a:solidFill>
                            <a:latin typeface="Cambria Math" panose="02040503050406030204" pitchFamily="18" charset="0"/>
                          </a:rPr>
                          <m:t>𝑆𝐼</m:t>
                        </m:r>
                      </m:oMath>
                    </m:oMathPara>
                  </a14:m>
                  <a:endParaRPr lang="en-US" sz="3600" dirty="0">
                    <a:solidFill>
                      <a:srgbClr val="FF0000"/>
                    </a:solidFill>
                  </a:endParaRPr>
                </a:p>
              </p:txBody>
            </p:sp>
          </mc:Choice>
          <mc:Fallback xmlns="">
            <p:sp>
              <p:nvSpPr>
                <p:cNvPr id="20" name="TextBox 19">
                  <a:extLst>
                    <a:ext uri="{FF2B5EF4-FFF2-40B4-BE49-F238E27FC236}">
                      <a16:creationId xmlns:a16="http://schemas.microsoft.com/office/drawing/2014/main" id="{67B2F951-F5AE-4171-A264-B1C83D6993E6}"/>
                    </a:ext>
                  </a:extLst>
                </p:cNvPr>
                <p:cNvSpPr txBox="1">
                  <a:spLocks noRot="1" noChangeAspect="1" noMove="1" noResize="1" noEditPoints="1" noAdjustHandles="1" noChangeArrowheads="1" noChangeShapeType="1" noTextEdit="1"/>
                </p:cNvSpPr>
                <p:nvPr/>
              </p:nvSpPr>
              <p:spPr>
                <a:xfrm>
                  <a:off x="2914078" y="1490335"/>
                  <a:ext cx="1002454"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A685C5E-BC0E-AC9A-CAFB-C83E40905236}"/>
                    </a:ext>
                  </a:extLst>
                </p:cNvPr>
                <p:cNvSpPr txBox="1"/>
                <p:nvPr/>
              </p:nvSpPr>
              <p:spPr>
                <a:xfrm>
                  <a:off x="3842174" y="3538030"/>
                  <a:ext cx="79322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7030A0"/>
                            </a:solidFill>
                            <a:latin typeface="Cambria Math" panose="02040503050406030204" pitchFamily="18" charset="0"/>
                          </a:rPr>
                          <m:t>𝑣𝑆</m:t>
                        </m:r>
                      </m:oMath>
                    </m:oMathPara>
                  </a14:m>
                  <a:endParaRPr lang="en-US" sz="3600" dirty="0">
                    <a:solidFill>
                      <a:srgbClr val="7030A0"/>
                    </a:solidFill>
                  </a:endParaRPr>
                </a:p>
              </p:txBody>
            </p:sp>
          </mc:Choice>
          <mc:Fallback xmlns="">
            <p:sp>
              <p:nvSpPr>
                <p:cNvPr id="21" name="TextBox 20">
                  <a:extLst>
                    <a:ext uri="{FF2B5EF4-FFF2-40B4-BE49-F238E27FC236}">
                      <a16:creationId xmlns:a16="http://schemas.microsoft.com/office/drawing/2014/main" id="{7A685C5E-BC0E-AC9A-CAFB-C83E40905236}"/>
                    </a:ext>
                  </a:extLst>
                </p:cNvPr>
                <p:cNvSpPr txBox="1">
                  <a:spLocks noRot="1" noChangeAspect="1" noMove="1" noResize="1" noEditPoints="1" noAdjustHandles="1" noChangeArrowheads="1" noChangeShapeType="1" noTextEdit="1"/>
                </p:cNvSpPr>
                <p:nvPr/>
              </p:nvSpPr>
              <p:spPr>
                <a:xfrm>
                  <a:off x="3842174" y="3538030"/>
                  <a:ext cx="793229"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499136-7FBF-5A81-5C74-DCE7879071EA}"/>
                    </a:ext>
                  </a:extLst>
                </p:cNvPr>
                <p:cNvSpPr txBox="1"/>
                <p:nvPr/>
              </p:nvSpPr>
              <p:spPr>
                <a:xfrm>
                  <a:off x="6767221" y="1093678"/>
                  <a:ext cx="72032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B050"/>
                            </a:solidFill>
                            <a:latin typeface="Cambria Math" panose="02040503050406030204" pitchFamily="18" charset="0"/>
                          </a:rPr>
                          <m:t>𝛾</m:t>
                        </m:r>
                        <m:r>
                          <a:rPr lang="en-US" sz="3600" b="0" i="1" smtClean="0">
                            <a:solidFill>
                              <a:srgbClr val="00B050"/>
                            </a:solidFill>
                            <a:latin typeface="Cambria Math" panose="02040503050406030204" pitchFamily="18" charset="0"/>
                          </a:rPr>
                          <m:t>𝐼</m:t>
                        </m:r>
                      </m:oMath>
                    </m:oMathPara>
                  </a14:m>
                  <a:endParaRPr lang="en-US" sz="3600" dirty="0">
                    <a:solidFill>
                      <a:srgbClr val="00B050"/>
                    </a:solidFill>
                  </a:endParaRPr>
                </a:p>
              </p:txBody>
            </p:sp>
          </mc:Choice>
          <mc:Fallback xmlns="">
            <p:sp>
              <p:nvSpPr>
                <p:cNvPr id="22" name="TextBox 21">
                  <a:extLst>
                    <a:ext uri="{FF2B5EF4-FFF2-40B4-BE49-F238E27FC236}">
                      <a16:creationId xmlns:a16="http://schemas.microsoft.com/office/drawing/2014/main" id="{99499136-7FBF-5A81-5C74-DCE7879071EA}"/>
                    </a:ext>
                  </a:extLst>
                </p:cNvPr>
                <p:cNvSpPr txBox="1">
                  <a:spLocks noRot="1" noChangeAspect="1" noMove="1" noResize="1" noEditPoints="1" noAdjustHandles="1" noChangeArrowheads="1" noChangeShapeType="1" noTextEdit="1"/>
                </p:cNvSpPr>
                <p:nvPr/>
              </p:nvSpPr>
              <p:spPr>
                <a:xfrm>
                  <a:off x="6767221" y="1093678"/>
                  <a:ext cx="720325" cy="646331"/>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377561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3C7E-90EE-14CA-01EE-128E34EF18CC}"/>
              </a:ext>
            </a:extLst>
          </p:cNvPr>
          <p:cNvSpPr>
            <a:spLocks noGrp="1"/>
          </p:cNvSpPr>
          <p:nvPr>
            <p:ph type="title"/>
          </p:nvPr>
        </p:nvSpPr>
        <p:spPr>
          <a:xfrm>
            <a:off x="0" y="41275"/>
            <a:ext cx="10515600" cy="1325563"/>
          </a:xfrm>
        </p:spPr>
        <p:txBody>
          <a:bodyPr/>
          <a:lstStyle/>
          <a:p>
            <a:r>
              <a:rPr lang="en-US" dirty="0"/>
              <a:t>A Toy Problem – Correlated Noise</a:t>
            </a:r>
          </a:p>
        </p:txBody>
      </p:sp>
      <p:sp>
        <p:nvSpPr>
          <p:cNvPr id="4" name="Slide Number Placeholder 3">
            <a:extLst>
              <a:ext uri="{FF2B5EF4-FFF2-40B4-BE49-F238E27FC236}">
                <a16:creationId xmlns:a16="http://schemas.microsoft.com/office/drawing/2014/main" id="{F75C4053-BB3F-8154-AA2C-485A5612F09F}"/>
              </a:ext>
            </a:extLst>
          </p:cNvPr>
          <p:cNvSpPr>
            <a:spLocks noGrp="1"/>
          </p:cNvSpPr>
          <p:nvPr>
            <p:ph type="sldNum" sz="quarter" idx="12"/>
          </p:nvPr>
        </p:nvSpPr>
        <p:spPr/>
        <p:txBody>
          <a:bodyPr/>
          <a:lstStyle/>
          <a:p>
            <a:fld id="{695A8A13-9683-7F4F-B136-ECBAB7862F89}" type="slidenum">
              <a:rPr lang="en-US" smtClean="0"/>
              <a:t>54</a:t>
            </a:fld>
            <a:endParaRPr lang="en-US"/>
          </a:p>
        </p:txBody>
      </p:sp>
      <p:pic>
        <p:nvPicPr>
          <p:cNvPr id="27" name="Picture 26">
            <a:extLst>
              <a:ext uri="{FF2B5EF4-FFF2-40B4-BE49-F238E27FC236}">
                <a16:creationId xmlns:a16="http://schemas.microsoft.com/office/drawing/2014/main" id="{8CD4F639-578D-420C-6ABA-67E49CC56369}"/>
              </a:ext>
            </a:extLst>
          </p:cNvPr>
          <p:cNvPicPr>
            <a:picLocks noChangeAspect="1"/>
          </p:cNvPicPr>
          <p:nvPr/>
        </p:nvPicPr>
        <p:blipFill>
          <a:blip r:embed="rId2"/>
          <a:stretch>
            <a:fillRect/>
          </a:stretch>
        </p:blipFill>
        <p:spPr>
          <a:xfrm>
            <a:off x="7524749" y="400050"/>
            <a:ext cx="4423032" cy="2402032"/>
          </a:xfrm>
          <a:prstGeom prst="rect">
            <a:avLst/>
          </a:prstGeom>
        </p:spPr>
      </p:pic>
      <p:pic>
        <p:nvPicPr>
          <p:cNvPr id="29" name="Picture 28" descr="Chart, line chart&#10;&#10;Description automatically generated">
            <a:extLst>
              <a:ext uri="{FF2B5EF4-FFF2-40B4-BE49-F238E27FC236}">
                <a16:creationId xmlns:a16="http://schemas.microsoft.com/office/drawing/2014/main" id="{8881992E-016D-C186-F2C9-B84827DA2085}"/>
              </a:ext>
            </a:extLst>
          </p:cNvPr>
          <p:cNvPicPr>
            <a:picLocks noChangeAspect="1"/>
          </p:cNvPicPr>
          <p:nvPr/>
        </p:nvPicPr>
        <p:blipFill>
          <a:blip r:embed="rId3"/>
          <a:stretch>
            <a:fillRect/>
          </a:stretch>
        </p:blipFill>
        <p:spPr>
          <a:xfrm>
            <a:off x="876300" y="1471612"/>
            <a:ext cx="5943183" cy="4457387"/>
          </a:xfrm>
          <a:prstGeom prst="rect">
            <a:avLst/>
          </a:prstGeom>
        </p:spPr>
      </p:pic>
    </p:spTree>
    <p:extLst>
      <p:ext uri="{BB962C8B-B14F-4D97-AF65-F5344CB8AC3E}">
        <p14:creationId xmlns:p14="http://schemas.microsoft.com/office/powerpoint/2010/main" val="4201645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3C7E-90EE-14CA-01EE-128E34EF18CC}"/>
              </a:ext>
            </a:extLst>
          </p:cNvPr>
          <p:cNvSpPr>
            <a:spLocks noGrp="1"/>
          </p:cNvSpPr>
          <p:nvPr>
            <p:ph type="title"/>
          </p:nvPr>
        </p:nvSpPr>
        <p:spPr>
          <a:xfrm>
            <a:off x="0" y="41275"/>
            <a:ext cx="10515600" cy="1325563"/>
          </a:xfrm>
        </p:spPr>
        <p:txBody>
          <a:bodyPr/>
          <a:lstStyle/>
          <a:p>
            <a:r>
              <a:rPr lang="en-US" dirty="0"/>
              <a:t>A Toy Problem – Correlated Noise</a:t>
            </a:r>
          </a:p>
        </p:txBody>
      </p:sp>
      <p:sp>
        <p:nvSpPr>
          <p:cNvPr id="4" name="Slide Number Placeholder 3">
            <a:extLst>
              <a:ext uri="{FF2B5EF4-FFF2-40B4-BE49-F238E27FC236}">
                <a16:creationId xmlns:a16="http://schemas.microsoft.com/office/drawing/2014/main" id="{F75C4053-BB3F-8154-AA2C-485A5612F09F}"/>
              </a:ext>
            </a:extLst>
          </p:cNvPr>
          <p:cNvSpPr>
            <a:spLocks noGrp="1"/>
          </p:cNvSpPr>
          <p:nvPr>
            <p:ph type="sldNum" sz="quarter" idx="12"/>
          </p:nvPr>
        </p:nvSpPr>
        <p:spPr/>
        <p:txBody>
          <a:bodyPr/>
          <a:lstStyle/>
          <a:p>
            <a:fld id="{695A8A13-9683-7F4F-B136-ECBAB7862F89}" type="slidenum">
              <a:rPr lang="en-US" smtClean="0"/>
              <a:t>55</a:t>
            </a:fld>
            <a:endParaRPr lang="en-US"/>
          </a:p>
        </p:txBody>
      </p:sp>
      <p:pic>
        <p:nvPicPr>
          <p:cNvPr id="27" name="Picture 26">
            <a:extLst>
              <a:ext uri="{FF2B5EF4-FFF2-40B4-BE49-F238E27FC236}">
                <a16:creationId xmlns:a16="http://schemas.microsoft.com/office/drawing/2014/main" id="{8CD4F639-578D-420C-6ABA-67E49CC56369}"/>
              </a:ext>
            </a:extLst>
          </p:cNvPr>
          <p:cNvPicPr>
            <a:picLocks noChangeAspect="1"/>
          </p:cNvPicPr>
          <p:nvPr/>
        </p:nvPicPr>
        <p:blipFill>
          <a:blip r:embed="rId2"/>
          <a:stretch>
            <a:fillRect/>
          </a:stretch>
        </p:blipFill>
        <p:spPr>
          <a:xfrm>
            <a:off x="7524749" y="400050"/>
            <a:ext cx="4423032" cy="2402032"/>
          </a:xfrm>
          <a:prstGeom prst="rect">
            <a:avLst/>
          </a:prstGeom>
        </p:spPr>
      </p:pic>
      <p:pic>
        <p:nvPicPr>
          <p:cNvPr id="5" name="Picture 4" descr="Chart, line chart&#10;&#10;Description automatically generated">
            <a:extLst>
              <a:ext uri="{FF2B5EF4-FFF2-40B4-BE49-F238E27FC236}">
                <a16:creationId xmlns:a16="http://schemas.microsoft.com/office/drawing/2014/main" id="{23F45B89-827B-E9EC-8E2D-B37290FEBDC4}"/>
              </a:ext>
            </a:extLst>
          </p:cNvPr>
          <p:cNvPicPr>
            <a:picLocks noChangeAspect="1"/>
          </p:cNvPicPr>
          <p:nvPr/>
        </p:nvPicPr>
        <p:blipFill>
          <a:blip r:embed="rId3"/>
          <a:stretch>
            <a:fillRect/>
          </a:stretch>
        </p:blipFill>
        <p:spPr>
          <a:xfrm>
            <a:off x="358518" y="2249632"/>
            <a:ext cx="4169224" cy="3126918"/>
          </a:xfrm>
          <a:prstGeom prst="rect">
            <a:avLst/>
          </a:prstGeom>
        </p:spPr>
      </p:pic>
      <p:pic>
        <p:nvPicPr>
          <p:cNvPr id="7" name="Picture 6" descr="Chart, line chart&#10;&#10;Description automatically generated">
            <a:extLst>
              <a:ext uri="{FF2B5EF4-FFF2-40B4-BE49-F238E27FC236}">
                <a16:creationId xmlns:a16="http://schemas.microsoft.com/office/drawing/2014/main" id="{DF0642EB-6ECA-9870-204E-F6B4552C5374}"/>
              </a:ext>
            </a:extLst>
          </p:cNvPr>
          <p:cNvPicPr>
            <a:picLocks noChangeAspect="1"/>
          </p:cNvPicPr>
          <p:nvPr/>
        </p:nvPicPr>
        <p:blipFill>
          <a:blip r:embed="rId4"/>
          <a:stretch>
            <a:fillRect/>
          </a:stretch>
        </p:blipFill>
        <p:spPr>
          <a:xfrm>
            <a:off x="4667252" y="2303234"/>
            <a:ext cx="4169224" cy="3126918"/>
          </a:xfrm>
          <a:prstGeom prst="rect">
            <a:avLst/>
          </a:prstGeom>
        </p:spPr>
      </p:pic>
      <p:sp>
        <p:nvSpPr>
          <p:cNvPr id="8" name="Content Placeholder 2">
            <a:extLst>
              <a:ext uri="{FF2B5EF4-FFF2-40B4-BE49-F238E27FC236}">
                <a16:creationId xmlns:a16="http://schemas.microsoft.com/office/drawing/2014/main" id="{8463FD44-E240-B5E2-D422-B4E497BACCFA}"/>
              </a:ext>
            </a:extLst>
          </p:cNvPr>
          <p:cNvSpPr txBox="1">
            <a:spLocks/>
          </p:cNvSpPr>
          <p:nvPr/>
        </p:nvSpPr>
        <p:spPr>
          <a:xfrm>
            <a:off x="838201" y="1832117"/>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Wrong statistical Model</a:t>
            </a:r>
          </a:p>
        </p:txBody>
      </p:sp>
      <p:sp>
        <p:nvSpPr>
          <p:cNvPr id="9" name="Content Placeholder 2">
            <a:extLst>
              <a:ext uri="{FF2B5EF4-FFF2-40B4-BE49-F238E27FC236}">
                <a16:creationId xmlns:a16="http://schemas.microsoft.com/office/drawing/2014/main" id="{024E6866-A57F-8D6A-48D3-20CB046ABEAB}"/>
              </a:ext>
            </a:extLst>
          </p:cNvPr>
          <p:cNvSpPr txBox="1">
            <a:spLocks/>
          </p:cNvSpPr>
          <p:nvPr/>
        </p:nvSpPr>
        <p:spPr>
          <a:xfrm>
            <a:off x="4667252" y="1787296"/>
            <a:ext cx="10515600"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Correlated errors</a:t>
            </a:r>
          </a:p>
        </p:txBody>
      </p:sp>
      <p:sp>
        <p:nvSpPr>
          <p:cNvPr id="3" name="Content Placeholder 2">
            <a:extLst>
              <a:ext uri="{FF2B5EF4-FFF2-40B4-BE49-F238E27FC236}">
                <a16:creationId xmlns:a16="http://schemas.microsoft.com/office/drawing/2014/main" id="{7B701505-7D2F-07A9-578B-47E21BAF6FE5}"/>
              </a:ext>
            </a:extLst>
          </p:cNvPr>
          <p:cNvSpPr txBox="1">
            <a:spLocks/>
          </p:cNvSpPr>
          <p:nvPr/>
        </p:nvSpPr>
        <p:spPr>
          <a:xfrm>
            <a:off x="5076825" y="5592762"/>
            <a:ext cx="3902526"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a:t>Correct uncertainty estimate</a:t>
            </a:r>
          </a:p>
        </p:txBody>
      </p:sp>
    </p:spTree>
    <p:extLst>
      <p:ext uri="{BB962C8B-B14F-4D97-AF65-F5344CB8AC3E}">
        <p14:creationId xmlns:p14="http://schemas.microsoft.com/office/powerpoint/2010/main" val="290736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D370-098E-8B44-8F86-8B8EFDDAA70E}"/>
              </a:ext>
            </a:extLst>
          </p:cNvPr>
          <p:cNvSpPr>
            <a:spLocks noGrp="1"/>
          </p:cNvSpPr>
          <p:nvPr>
            <p:ph type="title"/>
          </p:nvPr>
        </p:nvSpPr>
        <p:spPr/>
        <p:txBody>
          <a:bodyPr/>
          <a:lstStyle/>
          <a:p>
            <a:r>
              <a:rPr lang="en-US" dirty="0"/>
              <a:t>What is an </a:t>
            </a:r>
            <a:r>
              <a:rPr lang="en-US" b="1" dirty="0"/>
              <a:t>inverse </a:t>
            </a:r>
            <a:r>
              <a:rPr lang="en-US" dirty="0"/>
              <a:t>problem?</a:t>
            </a:r>
          </a:p>
        </p:txBody>
      </p:sp>
      <p:sp>
        <p:nvSpPr>
          <p:cNvPr id="3" name="Content Placeholder 2">
            <a:extLst>
              <a:ext uri="{FF2B5EF4-FFF2-40B4-BE49-F238E27FC236}">
                <a16:creationId xmlns:a16="http://schemas.microsoft.com/office/drawing/2014/main" id="{A11C920D-58D1-2D40-8B5C-598A180EFE5A}"/>
              </a:ext>
            </a:extLst>
          </p:cNvPr>
          <p:cNvSpPr>
            <a:spLocks noGrp="1"/>
          </p:cNvSpPr>
          <p:nvPr>
            <p:ph idx="1"/>
          </p:nvPr>
        </p:nvSpPr>
        <p:spPr/>
        <p:txBody>
          <a:bodyPr/>
          <a:lstStyle/>
          <a:p>
            <a:r>
              <a:rPr lang="en-US" dirty="0"/>
              <a:t>Generally, we solve an </a:t>
            </a:r>
            <a:r>
              <a:rPr lang="en-US" b="1" dirty="0"/>
              <a:t>inverse problem </a:t>
            </a:r>
            <a:r>
              <a:rPr lang="en-US" dirty="0"/>
              <a:t>by:</a:t>
            </a:r>
          </a:p>
          <a:p>
            <a:pPr lvl="1"/>
            <a:r>
              <a:rPr lang="en-US" dirty="0"/>
              <a:t>Providing a mathematical model</a:t>
            </a:r>
          </a:p>
          <a:p>
            <a:pPr lvl="1"/>
            <a:r>
              <a:rPr lang="en-US" dirty="0"/>
              <a:t>Providing some measured (or simulated) data from the true system</a:t>
            </a:r>
          </a:p>
          <a:p>
            <a:pPr lvl="1"/>
            <a:r>
              <a:rPr lang="en-US" dirty="0"/>
              <a:t>Providing a </a:t>
            </a:r>
            <a:r>
              <a:rPr lang="en-US" b="1" dirty="0"/>
              <a:t>statistical model</a:t>
            </a:r>
            <a:endParaRPr lang="en-US" dirty="0"/>
          </a:p>
          <a:p>
            <a:endParaRPr lang="en-US" dirty="0"/>
          </a:p>
          <a:p>
            <a:r>
              <a:rPr lang="en-US" dirty="0"/>
              <a:t>And determine</a:t>
            </a:r>
          </a:p>
          <a:p>
            <a:pPr lvl="1"/>
            <a:r>
              <a:rPr lang="en-US" dirty="0"/>
              <a:t>Model parameters that best explain the data</a:t>
            </a:r>
          </a:p>
          <a:p>
            <a:pPr lvl="1"/>
            <a:r>
              <a:rPr lang="en-US" dirty="0"/>
              <a:t>Uncertainty in model parameters based on the data</a:t>
            </a:r>
          </a:p>
        </p:txBody>
      </p:sp>
    </p:spTree>
    <p:extLst>
      <p:ext uri="{BB962C8B-B14F-4D97-AF65-F5344CB8AC3E}">
        <p14:creationId xmlns:p14="http://schemas.microsoft.com/office/powerpoint/2010/main" val="23418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EA7299-2A79-E54D-BEF6-27AFAADB323D}"/>
              </a:ext>
            </a:extLst>
          </p:cNvPr>
          <p:cNvSpPr txBox="1"/>
          <p:nvPr/>
        </p:nvSpPr>
        <p:spPr>
          <a:xfrm>
            <a:off x="17093" y="800423"/>
            <a:ext cx="1315296" cy="830997"/>
          </a:xfrm>
          <a:prstGeom prst="rect">
            <a:avLst/>
          </a:prstGeom>
          <a:noFill/>
        </p:spPr>
        <p:txBody>
          <a:bodyPr wrap="none" rtlCol="0">
            <a:spAutoFit/>
          </a:bodyPr>
          <a:lstStyle/>
          <a:p>
            <a:r>
              <a:rPr lang="en-US" sz="2400" b="1" dirty="0"/>
              <a:t>Forward </a:t>
            </a:r>
          </a:p>
          <a:p>
            <a:r>
              <a:rPr lang="en-US" sz="2400" b="1" dirty="0"/>
              <a:t>problem</a:t>
            </a:r>
          </a:p>
        </p:txBody>
      </p:sp>
      <p:sp>
        <p:nvSpPr>
          <p:cNvPr id="8" name="Rounded Rectangle 7">
            <a:extLst>
              <a:ext uri="{FF2B5EF4-FFF2-40B4-BE49-F238E27FC236}">
                <a16:creationId xmlns:a16="http://schemas.microsoft.com/office/drawing/2014/main" id="{6FB87CC5-F5E1-C041-B4F6-E6F12DC5DD95}"/>
              </a:ext>
            </a:extLst>
          </p:cNvPr>
          <p:cNvSpPr/>
          <p:nvPr/>
        </p:nvSpPr>
        <p:spPr>
          <a:xfrm>
            <a:off x="1079148" y="2593552"/>
            <a:ext cx="2692753" cy="2067349"/>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Biophysical parameters:</a:t>
            </a:r>
          </a:p>
          <a:p>
            <a:pPr algn="ctr"/>
            <a:r>
              <a:rPr lang="en-US" sz="1600" b="1" dirty="0"/>
              <a:t>Arterial stiffness</a:t>
            </a:r>
          </a:p>
          <a:p>
            <a:pPr algn="ctr"/>
            <a:r>
              <a:rPr lang="en-US" sz="1600" b="1" dirty="0"/>
              <a:t>Receptor firing rates</a:t>
            </a:r>
          </a:p>
          <a:p>
            <a:pPr algn="ctr"/>
            <a:r>
              <a:rPr lang="en-US" sz="1600" b="1" dirty="0"/>
              <a:t>Cytokine production rate</a:t>
            </a:r>
          </a:p>
        </p:txBody>
      </p:sp>
      <p:sp>
        <p:nvSpPr>
          <p:cNvPr id="9" name="Rounded Rectangle 8">
            <a:extLst>
              <a:ext uri="{FF2B5EF4-FFF2-40B4-BE49-F238E27FC236}">
                <a16:creationId xmlns:a16="http://schemas.microsoft.com/office/drawing/2014/main" id="{4631F052-C7B9-834F-A723-732E8BB70E9E}"/>
              </a:ext>
            </a:extLst>
          </p:cNvPr>
          <p:cNvSpPr/>
          <p:nvPr/>
        </p:nvSpPr>
        <p:spPr>
          <a:xfrm>
            <a:off x="4887456" y="2585085"/>
            <a:ext cx="2417089" cy="20758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Mathematical model:</a:t>
            </a:r>
          </a:p>
          <a:p>
            <a:pPr algn="ctr"/>
            <a:r>
              <a:rPr lang="en-US" sz="1600" b="1" dirty="0"/>
              <a:t>Fluid dynamics</a:t>
            </a:r>
          </a:p>
          <a:p>
            <a:pPr algn="ctr"/>
            <a:r>
              <a:rPr lang="en-US" sz="1600" b="1" dirty="0"/>
              <a:t>Systems biology</a:t>
            </a:r>
          </a:p>
          <a:p>
            <a:pPr algn="ctr"/>
            <a:r>
              <a:rPr lang="en-US" sz="1600" b="1" dirty="0"/>
              <a:t>Solid mechanics</a:t>
            </a:r>
          </a:p>
        </p:txBody>
      </p:sp>
      <p:sp>
        <p:nvSpPr>
          <p:cNvPr id="10" name="Rounded Rectangle 9">
            <a:extLst>
              <a:ext uri="{FF2B5EF4-FFF2-40B4-BE49-F238E27FC236}">
                <a16:creationId xmlns:a16="http://schemas.microsoft.com/office/drawing/2014/main" id="{57260C29-FDDC-8C44-BE2A-1B8171232943}"/>
              </a:ext>
            </a:extLst>
          </p:cNvPr>
          <p:cNvSpPr/>
          <p:nvPr/>
        </p:nvSpPr>
        <p:spPr>
          <a:xfrm>
            <a:off x="8420101" y="2593552"/>
            <a:ext cx="2417089" cy="2067349"/>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Data/output:</a:t>
            </a:r>
          </a:p>
          <a:p>
            <a:pPr algn="ctr"/>
            <a:endParaRPr lang="en-US" sz="2400" b="1" dirty="0"/>
          </a:p>
          <a:p>
            <a:pPr algn="ctr"/>
            <a:r>
              <a:rPr lang="en-US" sz="1600" b="1" dirty="0"/>
              <a:t>Heart rate</a:t>
            </a:r>
          </a:p>
          <a:p>
            <a:pPr algn="ctr"/>
            <a:r>
              <a:rPr lang="en-US" sz="1600" b="1" dirty="0"/>
              <a:t>Blood pressure</a:t>
            </a:r>
          </a:p>
          <a:p>
            <a:pPr algn="ctr"/>
            <a:r>
              <a:rPr lang="en-US" sz="1600" b="1" dirty="0"/>
              <a:t>ECG signals</a:t>
            </a:r>
          </a:p>
        </p:txBody>
      </p:sp>
      <p:sp>
        <p:nvSpPr>
          <p:cNvPr id="23" name="TextBox 22">
            <a:extLst>
              <a:ext uri="{FF2B5EF4-FFF2-40B4-BE49-F238E27FC236}">
                <a16:creationId xmlns:a16="http://schemas.microsoft.com/office/drawing/2014/main" id="{EB3D0CD5-70BD-184B-9789-67B3FA4A8817}"/>
              </a:ext>
            </a:extLst>
          </p:cNvPr>
          <p:cNvSpPr txBox="1"/>
          <p:nvPr/>
        </p:nvSpPr>
        <p:spPr>
          <a:xfrm>
            <a:off x="10258311" y="5558669"/>
            <a:ext cx="1266116" cy="830997"/>
          </a:xfrm>
          <a:prstGeom prst="rect">
            <a:avLst/>
          </a:prstGeom>
          <a:noFill/>
        </p:spPr>
        <p:txBody>
          <a:bodyPr wrap="none" rtlCol="0">
            <a:spAutoFit/>
          </a:bodyPr>
          <a:lstStyle/>
          <a:p>
            <a:r>
              <a:rPr lang="en-US" sz="2400" b="1" dirty="0">
                <a:solidFill>
                  <a:srgbClr val="FF0000"/>
                </a:solidFill>
              </a:rPr>
              <a:t>Inverse </a:t>
            </a:r>
          </a:p>
          <a:p>
            <a:r>
              <a:rPr lang="en-US" sz="2400" b="1" dirty="0">
                <a:solidFill>
                  <a:srgbClr val="FF0000"/>
                </a:solidFill>
              </a:rPr>
              <a:t>problem</a:t>
            </a:r>
          </a:p>
        </p:txBody>
      </p:sp>
      <p:sp>
        <p:nvSpPr>
          <p:cNvPr id="26" name="TextBox 25">
            <a:extLst>
              <a:ext uri="{FF2B5EF4-FFF2-40B4-BE49-F238E27FC236}">
                <a16:creationId xmlns:a16="http://schemas.microsoft.com/office/drawing/2014/main" id="{0D25881F-B8C0-9646-8FB5-C9884942C008}"/>
              </a:ext>
            </a:extLst>
          </p:cNvPr>
          <p:cNvSpPr txBox="1"/>
          <p:nvPr/>
        </p:nvSpPr>
        <p:spPr>
          <a:xfrm>
            <a:off x="7427438" y="5807225"/>
            <a:ext cx="1073627" cy="461665"/>
          </a:xfrm>
          <a:prstGeom prst="rect">
            <a:avLst/>
          </a:prstGeom>
          <a:noFill/>
        </p:spPr>
        <p:txBody>
          <a:bodyPr wrap="none" rtlCol="0">
            <a:spAutoFit/>
          </a:bodyPr>
          <a:lstStyle/>
          <a:p>
            <a:r>
              <a:rPr lang="en-US" sz="2400" b="1" dirty="0">
                <a:solidFill>
                  <a:srgbClr val="FF0000"/>
                </a:solidFill>
              </a:rPr>
              <a:t>Known</a:t>
            </a:r>
          </a:p>
        </p:txBody>
      </p:sp>
      <p:sp>
        <p:nvSpPr>
          <p:cNvPr id="27" name="TextBox 26">
            <a:extLst>
              <a:ext uri="{FF2B5EF4-FFF2-40B4-BE49-F238E27FC236}">
                <a16:creationId xmlns:a16="http://schemas.microsoft.com/office/drawing/2014/main" id="{146B2C6A-9B7D-2C43-8D9C-5A01619E4B88}"/>
              </a:ext>
            </a:extLst>
          </p:cNvPr>
          <p:cNvSpPr txBox="1"/>
          <p:nvPr/>
        </p:nvSpPr>
        <p:spPr>
          <a:xfrm>
            <a:off x="1578346" y="5807225"/>
            <a:ext cx="1421608" cy="461665"/>
          </a:xfrm>
          <a:prstGeom prst="rect">
            <a:avLst/>
          </a:prstGeom>
          <a:noFill/>
        </p:spPr>
        <p:txBody>
          <a:bodyPr wrap="none" rtlCol="0">
            <a:spAutoFit/>
          </a:bodyPr>
          <a:lstStyle/>
          <a:p>
            <a:r>
              <a:rPr lang="en-US" sz="2400" b="1" dirty="0">
                <a:solidFill>
                  <a:srgbClr val="FF0000"/>
                </a:solidFill>
              </a:rPr>
              <a:t>Unknown</a:t>
            </a:r>
          </a:p>
        </p:txBody>
      </p:sp>
      <p:sp>
        <p:nvSpPr>
          <p:cNvPr id="28" name="TextBox 27">
            <a:extLst>
              <a:ext uri="{FF2B5EF4-FFF2-40B4-BE49-F238E27FC236}">
                <a16:creationId xmlns:a16="http://schemas.microsoft.com/office/drawing/2014/main" id="{1D873C6F-576F-814A-A4D0-0FA4CCB54603}"/>
              </a:ext>
            </a:extLst>
          </p:cNvPr>
          <p:cNvSpPr txBox="1"/>
          <p:nvPr/>
        </p:nvSpPr>
        <p:spPr>
          <a:xfrm>
            <a:off x="3722265" y="985090"/>
            <a:ext cx="1073627" cy="461665"/>
          </a:xfrm>
          <a:prstGeom prst="rect">
            <a:avLst/>
          </a:prstGeom>
          <a:noFill/>
        </p:spPr>
        <p:txBody>
          <a:bodyPr wrap="none" rtlCol="0">
            <a:spAutoFit/>
          </a:bodyPr>
          <a:lstStyle/>
          <a:p>
            <a:r>
              <a:rPr lang="en-US" sz="2400" b="1" dirty="0"/>
              <a:t>Known</a:t>
            </a:r>
          </a:p>
        </p:txBody>
      </p:sp>
      <p:sp>
        <p:nvSpPr>
          <p:cNvPr id="29" name="TextBox 28">
            <a:extLst>
              <a:ext uri="{FF2B5EF4-FFF2-40B4-BE49-F238E27FC236}">
                <a16:creationId xmlns:a16="http://schemas.microsoft.com/office/drawing/2014/main" id="{564E4285-A2BB-8345-BEB0-423A606DF3CD}"/>
              </a:ext>
            </a:extLst>
          </p:cNvPr>
          <p:cNvSpPr txBox="1"/>
          <p:nvPr/>
        </p:nvSpPr>
        <p:spPr>
          <a:xfrm>
            <a:off x="8958590" y="988854"/>
            <a:ext cx="1421608" cy="461665"/>
          </a:xfrm>
          <a:prstGeom prst="rect">
            <a:avLst/>
          </a:prstGeom>
          <a:noFill/>
        </p:spPr>
        <p:txBody>
          <a:bodyPr wrap="none" rtlCol="0">
            <a:spAutoFit/>
          </a:bodyPr>
          <a:lstStyle/>
          <a:p>
            <a:r>
              <a:rPr lang="en-US" sz="2400" b="1" dirty="0"/>
              <a:t>Unknown</a:t>
            </a:r>
          </a:p>
        </p:txBody>
      </p:sp>
      <p:sp>
        <p:nvSpPr>
          <p:cNvPr id="30" name="Left Brace 29">
            <a:extLst>
              <a:ext uri="{FF2B5EF4-FFF2-40B4-BE49-F238E27FC236}">
                <a16:creationId xmlns:a16="http://schemas.microsoft.com/office/drawing/2014/main" id="{BE66AFA4-BF43-BC42-8D92-B66E953AF536}"/>
              </a:ext>
            </a:extLst>
          </p:cNvPr>
          <p:cNvSpPr/>
          <p:nvPr/>
        </p:nvSpPr>
        <p:spPr>
          <a:xfrm rot="5400000">
            <a:off x="3850895" y="-1060083"/>
            <a:ext cx="876300" cy="6030996"/>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1" name="Right Arrow 30">
            <a:extLst>
              <a:ext uri="{FF2B5EF4-FFF2-40B4-BE49-F238E27FC236}">
                <a16:creationId xmlns:a16="http://schemas.microsoft.com/office/drawing/2014/main" id="{07064F7D-C65A-FB46-AA82-5D84D94601DD}"/>
              </a:ext>
            </a:extLst>
          </p:cNvPr>
          <p:cNvSpPr/>
          <p:nvPr/>
        </p:nvSpPr>
        <p:spPr>
          <a:xfrm>
            <a:off x="3902575" y="3021901"/>
            <a:ext cx="859925" cy="425944"/>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Right Arrow 31">
            <a:extLst>
              <a:ext uri="{FF2B5EF4-FFF2-40B4-BE49-F238E27FC236}">
                <a16:creationId xmlns:a16="http://schemas.microsoft.com/office/drawing/2014/main" id="{FCA3E4AD-052B-2240-BDE7-C62953BDA58D}"/>
              </a:ext>
            </a:extLst>
          </p:cNvPr>
          <p:cNvSpPr/>
          <p:nvPr/>
        </p:nvSpPr>
        <p:spPr>
          <a:xfrm>
            <a:off x="7429499" y="2971101"/>
            <a:ext cx="859925" cy="425944"/>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Right Arrow 32">
            <a:extLst>
              <a:ext uri="{FF2B5EF4-FFF2-40B4-BE49-F238E27FC236}">
                <a16:creationId xmlns:a16="http://schemas.microsoft.com/office/drawing/2014/main" id="{CA47307E-356D-E347-B1B3-CE1B030915E7}"/>
              </a:ext>
            </a:extLst>
          </p:cNvPr>
          <p:cNvSpPr/>
          <p:nvPr/>
        </p:nvSpPr>
        <p:spPr>
          <a:xfrm rot="10800000">
            <a:off x="3902575" y="3965772"/>
            <a:ext cx="859925" cy="42594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Right Arrow 33">
            <a:extLst>
              <a:ext uri="{FF2B5EF4-FFF2-40B4-BE49-F238E27FC236}">
                <a16:creationId xmlns:a16="http://schemas.microsoft.com/office/drawing/2014/main" id="{F662C813-E924-AE45-B564-A340139593BD}"/>
              </a:ext>
            </a:extLst>
          </p:cNvPr>
          <p:cNvSpPr/>
          <p:nvPr/>
        </p:nvSpPr>
        <p:spPr>
          <a:xfrm rot="10800000">
            <a:off x="7429499" y="3914972"/>
            <a:ext cx="859925" cy="425944"/>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5" name="Left Brace 34">
            <a:extLst>
              <a:ext uri="{FF2B5EF4-FFF2-40B4-BE49-F238E27FC236}">
                <a16:creationId xmlns:a16="http://schemas.microsoft.com/office/drawing/2014/main" id="{725F2472-93AC-804D-84F3-6CA1478D7057}"/>
              </a:ext>
            </a:extLst>
          </p:cNvPr>
          <p:cNvSpPr/>
          <p:nvPr/>
        </p:nvSpPr>
        <p:spPr>
          <a:xfrm rot="5400000">
            <a:off x="9260943" y="890812"/>
            <a:ext cx="876300" cy="2276192"/>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6" name="Left Brace 35">
            <a:extLst>
              <a:ext uri="{FF2B5EF4-FFF2-40B4-BE49-F238E27FC236}">
                <a16:creationId xmlns:a16="http://schemas.microsoft.com/office/drawing/2014/main" id="{F628C378-FE9D-0745-8363-6734AADBC51E}"/>
              </a:ext>
            </a:extLst>
          </p:cNvPr>
          <p:cNvSpPr/>
          <p:nvPr/>
        </p:nvSpPr>
        <p:spPr>
          <a:xfrm rot="16200000">
            <a:off x="7466639" y="2149739"/>
            <a:ext cx="876300" cy="603099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37" name="Left Brace 36">
            <a:extLst>
              <a:ext uri="{FF2B5EF4-FFF2-40B4-BE49-F238E27FC236}">
                <a16:creationId xmlns:a16="http://schemas.microsoft.com/office/drawing/2014/main" id="{D93F1AB7-3D13-E244-B670-459AC2DCBAA5}"/>
              </a:ext>
            </a:extLst>
          </p:cNvPr>
          <p:cNvSpPr/>
          <p:nvPr/>
        </p:nvSpPr>
        <p:spPr>
          <a:xfrm rot="16200000">
            <a:off x="1880699" y="4094187"/>
            <a:ext cx="876300" cy="2276192"/>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 name="Title 1">
            <a:extLst>
              <a:ext uri="{FF2B5EF4-FFF2-40B4-BE49-F238E27FC236}">
                <a16:creationId xmlns:a16="http://schemas.microsoft.com/office/drawing/2014/main" id="{72D45E5D-60C4-2BEC-37AD-08F0DE0BF324}"/>
              </a:ext>
            </a:extLst>
          </p:cNvPr>
          <p:cNvSpPr txBox="1">
            <a:spLocks/>
          </p:cNvSpPr>
          <p:nvPr/>
        </p:nvSpPr>
        <p:spPr>
          <a:xfrm>
            <a:off x="-43197" y="0"/>
            <a:ext cx="7001209" cy="7400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Forward versus Inverse Problems</a:t>
            </a:r>
          </a:p>
        </p:txBody>
      </p:sp>
    </p:spTree>
    <p:extLst>
      <p:ext uri="{BB962C8B-B14F-4D97-AF65-F5344CB8AC3E}">
        <p14:creationId xmlns:p14="http://schemas.microsoft.com/office/powerpoint/2010/main" val="11334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P spid="26" grpId="0"/>
      <p:bldP spid="27" grpId="0"/>
      <p:bldP spid="28" grpId="0"/>
      <p:bldP spid="29" grpId="0"/>
      <p:bldP spid="30" grpId="0" animBg="1"/>
      <p:bldP spid="31" grpId="0" animBg="1"/>
      <p:bldP spid="32" grpId="0" animBg="1"/>
      <p:bldP spid="33"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BBFAB4-1A34-4446-9E16-1D00220D5760}"/>
                  </a:ext>
                </a:extLst>
              </p:cNvPr>
              <p:cNvSpPr>
                <a:spLocks noGrp="1"/>
              </p:cNvSpPr>
              <p:nvPr>
                <p:ph idx="1"/>
              </p:nvPr>
            </p:nvSpPr>
            <p:spPr>
              <a:xfrm>
                <a:off x="838200" y="1825625"/>
                <a:ext cx="6953520" cy="4351338"/>
              </a:xfrm>
            </p:spPr>
            <p:txBody>
              <a:bodyPr/>
              <a:lstStyle/>
              <a:p>
                <a:r>
                  <a:rPr lang="en-US" dirty="0"/>
                  <a:t>Recall the linear regression problem:</a:t>
                </a:r>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1" i="1" smtClean="0">
                          <a:latin typeface="Cambria Math" panose="02040503050406030204" pitchFamily="18" charset="0"/>
                        </a:rPr>
                        <m:t>𝜺</m:t>
                      </m:r>
                      <m:r>
                        <a:rPr lang="en-US" b="1" i="1" smtClean="0">
                          <a:latin typeface="Cambria Math" panose="02040503050406030204" pitchFamily="18" charset="0"/>
                        </a:rPr>
                        <m:t>=</m:t>
                      </m:r>
                      <m:r>
                        <a:rPr lang="en-US" b="1" i="1" smtClean="0">
                          <a:latin typeface="Cambria Math" panose="02040503050406030204" pitchFamily="18" charset="0"/>
                        </a:rPr>
                        <m:t>𝜷</m:t>
                      </m:r>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𝜺</m:t>
                      </m:r>
                    </m:oMath>
                  </m:oMathPara>
                </a14:m>
                <a:endParaRPr lang="en-US" b="1" dirty="0"/>
              </a:p>
              <a:p>
                <a:pPr marL="0" indent="0">
                  <a:buNone/>
                </a:pP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a:t> measured data</a:t>
                </a:r>
              </a:p>
              <a:p>
                <a:pPr marL="0" indent="0">
                  <a:buNone/>
                </a:pPr>
                <a14:m>
                  <m:oMath xmlns:m="http://schemas.openxmlformats.org/officeDocument/2006/math">
                    <m:r>
                      <a:rPr lang="en-US" b="1" i="1" smtClean="0">
                        <a:latin typeface="Cambria Math" panose="02040503050406030204" pitchFamily="18" charset="0"/>
                      </a:rPr>
                      <m:t>𝜷</m:t>
                    </m:r>
                    <m:r>
                      <a:rPr lang="en-US" b="0" i="0" smtClean="0">
                        <a:latin typeface="Cambria Math" panose="02040503050406030204" pitchFamily="18" charset="0"/>
                      </a:rPr>
                      <m:t>:</m:t>
                    </m:r>
                  </m:oMath>
                </a14:m>
                <a:r>
                  <a:rPr lang="en-US" dirty="0"/>
                  <a:t> regression coefficients (slope, intercept)</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covariate (think: state variable)</a:t>
                </a:r>
              </a:p>
              <a:p>
                <a:pPr marL="0" indent="0">
                  <a:buNone/>
                </a:pPr>
                <a14:m>
                  <m:oMath xmlns:m="http://schemas.openxmlformats.org/officeDocument/2006/math">
                    <m:r>
                      <a:rPr lang="en-US" b="1" i="1" smtClean="0">
                        <a:latin typeface="Cambria Math" panose="02040503050406030204" pitchFamily="18" charset="0"/>
                      </a:rPr>
                      <m:t>𝜺</m:t>
                    </m:r>
                    <m:r>
                      <a:rPr lang="en-US" b="0" i="1" smtClean="0">
                        <a:latin typeface="Cambria Math" panose="02040503050406030204" pitchFamily="18" charset="0"/>
                      </a:rPr>
                      <m:t>:</m:t>
                    </m:r>
                  </m:oMath>
                </a14:m>
                <a:r>
                  <a:rPr lang="en-US" dirty="0"/>
                  <a:t> measurement errors (</a:t>
                </a:r>
                <a14:m>
                  <m:oMath xmlns:m="http://schemas.openxmlformats.org/officeDocument/2006/math">
                    <m:r>
                      <a:rPr lang="en-US" b="1" i="1" smtClean="0">
                        <a:latin typeface="Cambria Math" panose="02040503050406030204" pitchFamily="18" charset="0"/>
                      </a:rPr>
                      <m:t>𝜺</m:t>
                    </m:r>
                    <m:r>
                      <a:rPr lang="en-US" b="0" i="1" smtClean="0">
                        <a:latin typeface="Cambria Math" panose="02040503050406030204" pitchFamily="18" charset="0"/>
                      </a:rPr>
                      <m:t>∼</m:t>
                    </m:r>
                    <m:r>
                      <a:rPr lang="en-US" b="0" i="1" smtClean="0">
                        <a:latin typeface="Cambria Math" panose="02040503050406030204" pitchFamily="18" charset="0"/>
                      </a:rPr>
                      <m:t>𝓝</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𝜖</m:t>
                            </m:r>
                          </m:sub>
                          <m:sup>
                            <m:r>
                              <a:rPr lang="en-US" b="0" i="1" smtClean="0">
                                <a:latin typeface="Cambria Math" panose="02040503050406030204" pitchFamily="18" charset="0"/>
                              </a:rPr>
                              <m:t>2</m:t>
                            </m:r>
                          </m:sup>
                        </m:sSubSup>
                      </m:e>
                    </m:d>
                    <m:r>
                      <a:rPr lang="en-US" b="0" i="0" smtClean="0">
                        <a:latin typeface="Cambria Math" panose="02040503050406030204" pitchFamily="18" charset="0"/>
                      </a:rPr>
                      <m:t>,</m:t>
                    </m:r>
                  </m:oMath>
                </a14:m>
                <a:r>
                  <a:rPr lang="en-US" b="1" dirty="0"/>
                  <a:t> </a:t>
                </a:r>
                <a:r>
                  <a:rPr lang="en-US" dirty="0"/>
                  <a:t>iid)</a:t>
                </a:r>
              </a:p>
            </p:txBody>
          </p:sp>
        </mc:Choice>
        <mc:Fallback xmlns="">
          <p:sp>
            <p:nvSpPr>
              <p:cNvPr id="3" name="Content Placeholder 2">
                <a:extLst>
                  <a:ext uri="{FF2B5EF4-FFF2-40B4-BE49-F238E27FC236}">
                    <a16:creationId xmlns:a16="http://schemas.microsoft.com/office/drawing/2014/main" id="{3CBBFAB4-1A34-4446-9E16-1D00220D5760}"/>
                  </a:ext>
                </a:extLst>
              </p:cNvPr>
              <p:cNvSpPr>
                <a:spLocks noGrp="1" noRot="1" noChangeAspect="1" noMove="1" noResize="1" noEditPoints="1" noAdjustHandles="1" noChangeArrowheads="1" noChangeShapeType="1" noTextEdit="1"/>
              </p:cNvSpPr>
              <p:nvPr>
                <p:ph idx="1"/>
              </p:nvPr>
            </p:nvSpPr>
            <p:spPr>
              <a:xfrm>
                <a:off x="838200" y="1825625"/>
                <a:ext cx="6953520" cy="4351338"/>
              </a:xfrm>
              <a:blipFill>
                <a:blip r:embed="rId2"/>
                <a:stretch>
                  <a:fillRect l="-1642" t="-232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38218A2E-126F-FD44-BBCA-9957A3487023}"/>
              </a:ext>
            </a:extLst>
          </p:cNvPr>
          <p:cNvCxnSpPr>
            <a:cxnSpLocks/>
          </p:cNvCxnSpPr>
          <p:nvPr/>
        </p:nvCxnSpPr>
        <p:spPr>
          <a:xfrm>
            <a:off x="8564451" y="1339403"/>
            <a:ext cx="0" cy="23439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1C22C90-9266-964D-BA1F-FF665C25C62C}"/>
              </a:ext>
            </a:extLst>
          </p:cNvPr>
          <p:cNvCxnSpPr>
            <a:cxnSpLocks/>
          </p:cNvCxnSpPr>
          <p:nvPr/>
        </p:nvCxnSpPr>
        <p:spPr>
          <a:xfrm flipH="1">
            <a:off x="8049296" y="3232597"/>
            <a:ext cx="3304505"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B09310E-223A-BD47-A2F8-299D0696D227}"/>
              </a:ext>
            </a:extLst>
          </p:cNvPr>
          <p:cNvSpPr/>
          <p:nvPr/>
        </p:nvSpPr>
        <p:spPr>
          <a:xfrm>
            <a:off x="8822028" y="28462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0567221-009C-B647-9DB1-AEF73CDE741D}"/>
              </a:ext>
            </a:extLst>
          </p:cNvPr>
          <p:cNvSpPr/>
          <p:nvPr/>
        </p:nvSpPr>
        <p:spPr>
          <a:xfrm>
            <a:off x="8974428" y="29986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C7FA19-F067-074C-AD2C-0B74800D72E6}"/>
              </a:ext>
            </a:extLst>
          </p:cNvPr>
          <p:cNvSpPr/>
          <p:nvPr/>
        </p:nvSpPr>
        <p:spPr>
          <a:xfrm>
            <a:off x="9126828" y="2481330"/>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F14EA3-4BF7-0646-94D5-58AFED562505}"/>
              </a:ext>
            </a:extLst>
          </p:cNvPr>
          <p:cNvSpPr/>
          <p:nvPr/>
        </p:nvSpPr>
        <p:spPr>
          <a:xfrm>
            <a:off x="9126828" y="272602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F8D652-2555-7745-BEE8-2D08986BCD02}"/>
              </a:ext>
            </a:extLst>
          </p:cNvPr>
          <p:cNvSpPr/>
          <p:nvPr/>
        </p:nvSpPr>
        <p:spPr>
          <a:xfrm>
            <a:off x="9371528" y="221087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FDD85FB-8523-2C43-B758-85B53DCCEF28}"/>
              </a:ext>
            </a:extLst>
          </p:cNvPr>
          <p:cNvSpPr/>
          <p:nvPr/>
        </p:nvSpPr>
        <p:spPr>
          <a:xfrm>
            <a:off x="9371529" y="2713149"/>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BB1EF9-536E-A042-9567-B9298FE831D5}"/>
              </a:ext>
            </a:extLst>
          </p:cNvPr>
          <p:cNvSpPr/>
          <p:nvPr/>
        </p:nvSpPr>
        <p:spPr>
          <a:xfrm>
            <a:off x="9693497" y="206920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B783B61-BAA5-FB43-8820-484A40DEEFCB}"/>
              </a:ext>
            </a:extLst>
          </p:cNvPr>
          <p:cNvSpPr/>
          <p:nvPr/>
        </p:nvSpPr>
        <p:spPr>
          <a:xfrm>
            <a:off x="9963954" y="195329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143EE65-6C23-4547-BD9C-91415E0CA47E}"/>
              </a:ext>
            </a:extLst>
          </p:cNvPr>
          <p:cNvSpPr/>
          <p:nvPr/>
        </p:nvSpPr>
        <p:spPr>
          <a:xfrm>
            <a:off x="9860923" y="227526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6606EEC-E161-3648-B138-CBBAB3C0C173}"/>
              </a:ext>
            </a:extLst>
          </p:cNvPr>
          <p:cNvSpPr/>
          <p:nvPr/>
        </p:nvSpPr>
        <p:spPr>
          <a:xfrm>
            <a:off x="10298802" y="176011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2582AD5-58A2-0C45-AE5E-69E53D77F4E9}"/>
              </a:ext>
            </a:extLst>
          </p:cNvPr>
          <p:cNvSpPr/>
          <p:nvPr/>
        </p:nvSpPr>
        <p:spPr>
          <a:xfrm>
            <a:off x="10054106" y="1680324"/>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CAD3BB-E3A5-A260-65B6-EF4A858C07DB}"/>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Regression</a:t>
            </a:r>
          </a:p>
        </p:txBody>
      </p:sp>
    </p:spTree>
    <p:extLst>
      <p:ext uri="{BB962C8B-B14F-4D97-AF65-F5344CB8AC3E}">
        <p14:creationId xmlns:p14="http://schemas.microsoft.com/office/powerpoint/2010/main" val="118813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BBFAB4-1A34-4446-9E16-1D00220D5760}"/>
                  </a:ext>
                </a:extLst>
              </p:cNvPr>
              <p:cNvSpPr>
                <a:spLocks noGrp="1"/>
              </p:cNvSpPr>
              <p:nvPr>
                <p:ph idx="1"/>
              </p:nvPr>
            </p:nvSpPr>
            <p:spPr>
              <a:xfrm>
                <a:off x="838200" y="1825625"/>
                <a:ext cx="6429777" cy="2191202"/>
              </a:xfrm>
            </p:spPr>
            <p:txBody>
              <a:bodyPr>
                <a:normAutofit lnSpcReduction="10000"/>
              </a:bodyPr>
              <a:lstStyle/>
              <a:p>
                <a:r>
                  <a:rPr lang="en-US" dirty="0"/>
                  <a:t>Goal: </a:t>
                </a:r>
                <a:r>
                  <a:rPr lang="en-US" b="1" dirty="0"/>
                  <a:t>find the parameters, </a:t>
                </a:r>
                <a14:m>
                  <m:oMath xmlns:m="http://schemas.openxmlformats.org/officeDocument/2006/math">
                    <m:r>
                      <a:rPr lang="en-US" b="1" i="1" smtClean="0">
                        <a:latin typeface="Cambria Math" panose="02040503050406030204" pitchFamily="18" charset="0"/>
                      </a:rPr>
                      <m:t>𝜷</m:t>
                    </m:r>
                  </m:oMath>
                </a14:m>
                <a:r>
                  <a:rPr lang="en-US" dirty="0"/>
                  <a:t> </a:t>
                </a:r>
                <a:r>
                  <a:rPr lang="en-US" b="1" dirty="0"/>
                  <a:t>that best describe the data</a:t>
                </a:r>
              </a:p>
              <a:p>
                <a:endParaRPr lang="en-US" b="1" dirty="0"/>
              </a:p>
              <a:p>
                <a:r>
                  <a:rPr lang="en-US" dirty="0"/>
                  <a:t>Solve the </a:t>
                </a:r>
                <a:r>
                  <a:rPr lang="en-US" i="1" dirty="0"/>
                  <a:t>ordinary least squares (OLS)</a:t>
                </a:r>
                <a:r>
                  <a:rPr lang="en-US" dirty="0"/>
                  <a:t> problem</a:t>
                </a:r>
              </a:p>
              <a:p>
                <a:endParaRPr lang="en-US" dirty="0"/>
              </a:p>
            </p:txBody>
          </p:sp>
        </mc:Choice>
        <mc:Fallback xmlns="">
          <p:sp>
            <p:nvSpPr>
              <p:cNvPr id="3" name="Content Placeholder 2">
                <a:extLst>
                  <a:ext uri="{FF2B5EF4-FFF2-40B4-BE49-F238E27FC236}">
                    <a16:creationId xmlns:a16="http://schemas.microsoft.com/office/drawing/2014/main" id="{3CBBFAB4-1A34-4446-9E16-1D00220D5760}"/>
                  </a:ext>
                </a:extLst>
              </p:cNvPr>
              <p:cNvSpPr>
                <a:spLocks noGrp="1" noRot="1" noChangeAspect="1" noMove="1" noResize="1" noEditPoints="1" noAdjustHandles="1" noChangeArrowheads="1" noChangeShapeType="1" noTextEdit="1"/>
              </p:cNvSpPr>
              <p:nvPr>
                <p:ph idx="1"/>
              </p:nvPr>
            </p:nvSpPr>
            <p:spPr>
              <a:xfrm>
                <a:off x="838200" y="1825625"/>
                <a:ext cx="6429777" cy="2191202"/>
              </a:xfrm>
              <a:blipFill>
                <a:blip r:embed="rId2"/>
                <a:stretch>
                  <a:fillRect l="-1708" t="-6111" b="-194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38218A2E-126F-FD44-BBCA-9957A3487023}"/>
              </a:ext>
            </a:extLst>
          </p:cNvPr>
          <p:cNvCxnSpPr>
            <a:cxnSpLocks/>
          </p:cNvCxnSpPr>
          <p:nvPr/>
        </p:nvCxnSpPr>
        <p:spPr>
          <a:xfrm>
            <a:off x="8564451" y="1339403"/>
            <a:ext cx="0" cy="23439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1C22C90-9266-964D-BA1F-FF665C25C62C}"/>
              </a:ext>
            </a:extLst>
          </p:cNvPr>
          <p:cNvCxnSpPr>
            <a:cxnSpLocks/>
          </p:cNvCxnSpPr>
          <p:nvPr/>
        </p:nvCxnSpPr>
        <p:spPr>
          <a:xfrm flipH="1">
            <a:off x="8049296" y="3232597"/>
            <a:ext cx="3304505"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B09310E-223A-BD47-A2F8-299D0696D227}"/>
              </a:ext>
            </a:extLst>
          </p:cNvPr>
          <p:cNvSpPr/>
          <p:nvPr/>
        </p:nvSpPr>
        <p:spPr>
          <a:xfrm>
            <a:off x="8822028" y="28462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0567221-009C-B647-9DB1-AEF73CDE741D}"/>
              </a:ext>
            </a:extLst>
          </p:cNvPr>
          <p:cNvSpPr/>
          <p:nvPr/>
        </p:nvSpPr>
        <p:spPr>
          <a:xfrm>
            <a:off x="8974428" y="2998631"/>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EC7FA19-F067-074C-AD2C-0B74800D72E6}"/>
              </a:ext>
            </a:extLst>
          </p:cNvPr>
          <p:cNvSpPr/>
          <p:nvPr/>
        </p:nvSpPr>
        <p:spPr>
          <a:xfrm>
            <a:off x="9126828" y="2481330"/>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F14EA3-4BF7-0646-94D5-58AFED562505}"/>
              </a:ext>
            </a:extLst>
          </p:cNvPr>
          <p:cNvSpPr/>
          <p:nvPr/>
        </p:nvSpPr>
        <p:spPr>
          <a:xfrm>
            <a:off x="9126828" y="272602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F8D652-2555-7745-BEE8-2D08986BCD02}"/>
              </a:ext>
            </a:extLst>
          </p:cNvPr>
          <p:cNvSpPr/>
          <p:nvPr/>
        </p:nvSpPr>
        <p:spPr>
          <a:xfrm>
            <a:off x="9371528" y="221087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FDD85FB-8523-2C43-B758-85B53DCCEF28}"/>
              </a:ext>
            </a:extLst>
          </p:cNvPr>
          <p:cNvSpPr/>
          <p:nvPr/>
        </p:nvSpPr>
        <p:spPr>
          <a:xfrm>
            <a:off x="9371529" y="2713149"/>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BB1EF9-536E-A042-9567-B9298FE831D5}"/>
              </a:ext>
            </a:extLst>
          </p:cNvPr>
          <p:cNvSpPr/>
          <p:nvPr/>
        </p:nvSpPr>
        <p:spPr>
          <a:xfrm>
            <a:off x="9693497" y="206920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B783B61-BAA5-FB43-8820-484A40DEEFCB}"/>
              </a:ext>
            </a:extLst>
          </p:cNvPr>
          <p:cNvSpPr/>
          <p:nvPr/>
        </p:nvSpPr>
        <p:spPr>
          <a:xfrm>
            <a:off x="9963954" y="195329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143EE65-6C23-4547-BD9C-91415E0CA47E}"/>
              </a:ext>
            </a:extLst>
          </p:cNvPr>
          <p:cNvSpPr/>
          <p:nvPr/>
        </p:nvSpPr>
        <p:spPr>
          <a:xfrm>
            <a:off x="9860923" y="2275267"/>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6606EEC-E161-3648-B138-CBBAB3C0C173}"/>
              </a:ext>
            </a:extLst>
          </p:cNvPr>
          <p:cNvSpPr/>
          <p:nvPr/>
        </p:nvSpPr>
        <p:spPr>
          <a:xfrm>
            <a:off x="10298802" y="1760112"/>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2582AD5-58A2-0C45-AE5E-69E53D77F4E9}"/>
              </a:ext>
            </a:extLst>
          </p:cNvPr>
          <p:cNvSpPr/>
          <p:nvPr/>
        </p:nvSpPr>
        <p:spPr>
          <a:xfrm>
            <a:off x="10054106" y="1680324"/>
            <a:ext cx="90152" cy="90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A99D5B-850C-444A-BC60-56379CAA8431}"/>
                  </a:ext>
                </a:extLst>
              </p:cNvPr>
              <p:cNvSpPr txBox="1"/>
              <p:nvPr/>
            </p:nvSpPr>
            <p:spPr>
              <a:xfrm>
                <a:off x="1014986" y="4493537"/>
                <a:ext cx="9382248" cy="13038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min</m:t>
                          </m:r>
                        </m:fName>
                        <m:e>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𝜷</m:t>
                              </m:r>
                            </m:e>
                          </m:d>
                          <m:r>
                            <a:rPr lang="en-US" sz="2800" b="0" i="1" smtClean="0">
                              <a:latin typeface="Cambria Math" panose="02040503050406030204" pitchFamily="18" charset="0"/>
                            </a:rPr>
                            <m:t>,  </m:t>
                          </m:r>
                          <m:r>
                            <a:rPr lang="en-US" sz="2800" b="0" i="1" smtClean="0">
                              <a:latin typeface="Cambria Math" panose="02040503050406030204" pitchFamily="18" charset="0"/>
                            </a:rPr>
                            <m:t>𝐽</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1" i="1" smtClean="0">
                                          <a:latin typeface="Cambria Math" panose="02040503050406030204" pitchFamily="18" charset="0"/>
                                        </a:rPr>
                                        <m:t>𝜷</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e>
                                  </m:d>
                                </m:e>
                                <m:sup>
                                  <m:r>
                                    <a:rPr lang="en-US" sz="2800" b="0" i="1" smtClean="0">
                                      <a:latin typeface="Cambria Math" panose="02040503050406030204" pitchFamily="18" charset="0"/>
                                    </a:rPr>
                                    <m:t>2</m:t>
                                  </m:r>
                                </m:sup>
                              </m:sSup>
                            </m:e>
                          </m:nary>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sz="2800" b="1" i="1" smtClean="0">
                                  <a:latin typeface="Cambria Math" panose="02040503050406030204" pitchFamily="18" charset="0"/>
                                </a:rPr>
                              </m:ctrlPr>
                            </m:sSupPr>
                            <m:e>
                              <m:sSup>
                                <m:sSupPr>
                                  <m:ctrlPr>
                                    <a:rPr lang="en-US" sz="2800" b="1"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r>
                                        <a:rPr lang="en-US" sz="2800" b="1" i="1" smtClean="0">
                                          <a:latin typeface="Cambria Math" panose="02040503050406030204" pitchFamily="18" charset="0"/>
                                        </a:rPr>
                                        <m:t>−</m:t>
                                      </m:r>
                                      <m:r>
                                        <a:rPr lang="en-US" sz="2800" b="1" i="1" smtClean="0">
                                          <a:latin typeface="Cambria Math" panose="02040503050406030204" pitchFamily="18" charset="0"/>
                                        </a:rPr>
                                        <m:t>𝜷</m:t>
                                      </m:r>
                                      <m:r>
                                        <a:rPr lang="en-US" sz="2800" b="1" i="1" smtClean="0">
                                          <a:latin typeface="Cambria Math" panose="02040503050406030204" pitchFamily="18" charset="0"/>
                                        </a:rPr>
                                        <m:t>𝑿</m:t>
                                      </m:r>
                                    </m:e>
                                  </m:d>
                                </m:e>
                                <m:sup>
                                  <m:r>
                                    <a:rPr lang="en-US" sz="2800" b="1" i="1" smtClean="0">
                                      <a:latin typeface="Cambria Math" panose="02040503050406030204" pitchFamily="18" charset="0"/>
                                    </a:rPr>
                                    <m:t>⊤</m:t>
                                  </m:r>
                                </m:sup>
                              </m:sSup>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𝒚</m:t>
                                  </m:r>
                                  <m:r>
                                    <a:rPr lang="en-US" sz="2800" b="1" i="1" smtClean="0">
                                      <a:latin typeface="Cambria Math" panose="02040503050406030204" pitchFamily="18" charset="0"/>
                                    </a:rPr>
                                    <m:t>−</m:t>
                                  </m:r>
                                  <m:r>
                                    <a:rPr lang="en-US" sz="2800" b="1" i="1" smtClean="0">
                                      <a:latin typeface="Cambria Math" panose="02040503050406030204" pitchFamily="18" charset="0"/>
                                    </a:rPr>
                                    <m:t>𝜷</m:t>
                                  </m:r>
                                  <m:r>
                                    <a:rPr lang="en-US" sz="2800" b="1" i="1" smtClean="0">
                                      <a:latin typeface="Cambria Math" panose="02040503050406030204" pitchFamily="18" charset="0"/>
                                    </a:rPr>
                                    <m:t>𝑿</m:t>
                                  </m:r>
                                </m:e>
                              </m:d>
                            </m:e>
                            <m:sup>
                              <m:r>
                                <a:rPr lang="en-US" sz="2800" b="1" i="1" smtClean="0">
                                  <a:latin typeface="Cambria Math" panose="02040503050406030204" pitchFamily="18" charset="0"/>
                                </a:rPr>
                                <m:t> </m:t>
                              </m:r>
                            </m:sup>
                          </m:sSup>
                        </m:e>
                      </m:func>
                    </m:oMath>
                  </m:oMathPara>
                </a14:m>
                <a:endParaRPr lang="en-US" sz="2800" dirty="0"/>
              </a:p>
            </p:txBody>
          </p:sp>
        </mc:Choice>
        <mc:Fallback xmlns="">
          <p:sp>
            <p:nvSpPr>
              <p:cNvPr id="7" name="TextBox 6">
                <a:extLst>
                  <a:ext uri="{FF2B5EF4-FFF2-40B4-BE49-F238E27FC236}">
                    <a16:creationId xmlns:a16="http://schemas.microsoft.com/office/drawing/2014/main" id="{67A99D5B-850C-444A-BC60-56379CAA8431}"/>
                  </a:ext>
                </a:extLst>
              </p:cNvPr>
              <p:cNvSpPr txBox="1">
                <a:spLocks noRot="1" noChangeAspect="1" noMove="1" noResize="1" noEditPoints="1" noAdjustHandles="1" noChangeArrowheads="1" noChangeShapeType="1" noTextEdit="1"/>
              </p:cNvSpPr>
              <p:nvPr/>
            </p:nvSpPr>
            <p:spPr>
              <a:xfrm>
                <a:off x="1014986" y="4493537"/>
                <a:ext cx="9382248" cy="1303883"/>
              </a:xfrm>
              <a:prstGeom prst="rect">
                <a:avLst/>
              </a:prstGeom>
              <a:blipFill>
                <a:blip r:embed="rId3"/>
                <a:stretch>
                  <a:fillRect/>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1E2FF617-9E8B-0CED-6BFA-B9AE997394E5}"/>
              </a:ext>
            </a:extLst>
          </p:cNvPr>
          <p:cNvSpPr txBox="1">
            <a:spLocks/>
          </p:cNvSpPr>
          <p:nvPr/>
        </p:nvSpPr>
        <p:spPr>
          <a:xfrm>
            <a:off x="-43196" y="0"/>
            <a:ext cx="5859796" cy="74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Regression</a:t>
            </a:r>
          </a:p>
        </p:txBody>
      </p:sp>
    </p:spTree>
    <p:extLst>
      <p:ext uri="{BB962C8B-B14F-4D97-AF65-F5344CB8AC3E}">
        <p14:creationId xmlns:p14="http://schemas.microsoft.com/office/powerpoint/2010/main" val="31134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3947</Words>
  <Application>Microsoft Office PowerPoint</Application>
  <PresentationFormat>Widescreen</PresentationFormat>
  <Paragraphs>419</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Roboto</vt:lpstr>
      <vt:lpstr>sohne</vt:lpstr>
      <vt:lpstr>Söhne</vt:lpstr>
      <vt:lpstr>source-serif-pro</vt:lpstr>
      <vt:lpstr>Office Theme</vt:lpstr>
      <vt:lpstr>An introduction to statistical inverse problems and model calibration</vt:lpstr>
      <vt:lpstr>Goals</vt:lpstr>
      <vt:lpstr>Reference Texts</vt:lpstr>
      <vt:lpstr>An example from Ralph Smith</vt:lpstr>
      <vt:lpstr>What is a forward problem?</vt:lpstr>
      <vt:lpstr>What is an inverse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the MATLAB examples! (Example_XX_OLS.m) (Example_XX_frequentist.m)</vt:lpstr>
      <vt:lpstr>PowerPoint Presentation</vt:lpstr>
      <vt:lpstr>Questions or thoughts?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the MATLAB examples! (Example_XX_Bayesian.m)</vt:lpstr>
      <vt:lpstr>PowerPoint Presentation</vt:lpstr>
      <vt:lpstr>Questions or thoughts?</vt:lpstr>
      <vt:lpstr>PowerPoint Presentation</vt:lpstr>
      <vt:lpstr>PowerPoint Presentation</vt:lpstr>
      <vt:lpstr>Thanks for attending!</vt:lpstr>
      <vt:lpstr>PowerPoint Presentation</vt:lpstr>
      <vt:lpstr>PowerPoint Presentation</vt:lpstr>
      <vt:lpstr>PowerPoint Presentation</vt:lpstr>
      <vt:lpstr>Model Discrepancy</vt:lpstr>
      <vt:lpstr>Model discrepancy</vt:lpstr>
      <vt:lpstr>Model discrepancy</vt:lpstr>
      <vt:lpstr>A toy problem</vt:lpstr>
      <vt:lpstr>A Toy Problem – Correlated Noise</vt:lpstr>
      <vt:lpstr>A Toy Problem – Correlated Noise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statistical inverse problems and model calibration</dc:title>
  <dc:creator>Mitchel Colebank</dc:creator>
  <cp:lastModifiedBy>Mitchel Colebank</cp:lastModifiedBy>
  <cp:revision>1</cp:revision>
  <dcterms:created xsi:type="dcterms:W3CDTF">2023-08-16T17:23:49Z</dcterms:created>
  <dcterms:modified xsi:type="dcterms:W3CDTF">2023-08-18T18:49:43Z</dcterms:modified>
</cp:coreProperties>
</file>