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4" r:id="rId3"/>
    <p:sldId id="442" r:id="rId4"/>
    <p:sldId id="456" r:id="rId5"/>
    <p:sldId id="257" r:id="rId6"/>
    <p:sldId id="258" r:id="rId7"/>
    <p:sldId id="261" r:id="rId8"/>
    <p:sldId id="259" r:id="rId9"/>
    <p:sldId id="262" r:id="rId10"/>
    <p:sldId id="263" r:id="rId11"/>
    <p:sldId id="260" r:id="rId12"/>
    <p:sldId id="439" r:id="rId13"/>
    <p:sldId id="437" r:id="rId14"/>
    <p:sldId id="438" r:id="rId15"/>
    <p:sldId id="440" r:id="rId16"/>
    <p:sldId id="441" r:id="rId17"/>
    <p:sldId id="443" r:id="rId18"/>
    <p:sldId id="444" r:id="rId19"/>
    <p:sldId id="445" r:id="rId20"/>
    <p:sldId id="467" r:id="rId21"/>
    <p:sldId id="447" r:id="rId22"/>
    <p:sldId id="448" r:id="rId23"/>
    <p:sldId id="449" r:id="rId24"/>
    <p:sldId id="457" r:id="rId25"/>
    <p:sldId id="450" r:id="rId26"/>
    <p:sldId id="452" r:id="rId27"/>
    <p:sldId id="453" r:id="rId28"/>
    <p:sldId id="454" r:id="rId29"/>
    <p:sldId id="455" r:id="rId30"/>
    <p:sldId id="465" r:id="rId31"/>
    <p:sldId id="458" r:id="rId32"/>
    <p:sldId id="459" r:id="rId33"/>
    <p:sldId id="460" r:id="rId34"/>
    <p:sldId id="461" r:id="rId35"/>
    <p:sldId id="274" r:id="rId36"/>
    <p:sldId id="451" r:id="rId37"/>
    <p:sldId id="446" r:id="rId38"/>
    <p:sldId id="462" r:id="rId39"/>
    <p:sldId id="463" r:id="rId40"/>
    <p:sldId id="464" r:id="rId41"/>
    <p:sldId id="466" r:id="rId42"/>
    <p:sldId id="422" r:id="rId43"/>
    <p:sldId id="423" r:id="rId44"/>
    <p:sldId id="424" r:id="rId45"/>
    <p:sldId id="425" r:id="rId46"/>
    <p:sldId id="426" r:id="rId47"/>
    <p:sldId id="42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D13"/>
    <a:srgbClr val="D85015"/>
    <a:srgbClr val="7B2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F71A8-410D-4D77-82C1-1A9D2D525F49}" v="4837" dt="2023-08-16T23:34:00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 Colebank" userId="709a6e22273d6153" providerId="LiveId" clId="{DD6F71A8-410D-4D77-82C1-1A9D2D525F49}"/>
    <pc:docChg chg="undo custSel addSld delSld modSld sldOrd">
      <pc:chgData name="Mitchel Colebank" userId="709a6e22273d6153" providerId="LiveId" clId="{DD6F71A8-410D-4D77-82C1-1A9D2D525F49}" dt="2023-08-16T23:34:23.655" v="8768" actId="47"/>
      <pc:docMkLst>
        <pc:docMk/>
      </pc:docMkLst>
      <pc:sldChg chg="add modAnim">
        <pc:chgData name="Mitchel Colebank" userId="709a6e22273d6153" providerId="LiveId" clId="{DD6F71A8-410D-4D77-82C1-1A9D2D525F49}" dt="2023-08-16T17:26:42.665" v="309"/>
        <pc:sldMkLst>
          <pc:docMk/>
          <pc:sldMk cId="2555625922" sldId="257"/>
        </pc:sldMkLst>
      </pc:sldChg>
      <pc:sldChg chg="add modAnim">
        <pc:chgData name="Mitchel Colebank" userId="709a6e22273d6153" providerId="LiveId" clId="{DD6F71A8-410D-4D77-82C1-1A9D2D525F49}" dt="2023-08-16T17:26:48.167" v="311"/>
        <pc:sldMkLst>
          <pc:docMk/>
          <pc:sldMk cId="2341884090" sldId="258"/>
        </pc:sldMkLst>
      </pc:sldChg>
      <pc:sldChg chg="addSp delSp modSp add mod">
        <pc:chgData name="Mitchel Colebank" userId="709a6e22273d6153" providerId="LiveId" clId="{DD6F71A8-410D-4D77-82C1-1A9D2D525F49}" dt="2023-08-16T17:33:45.044" v="353"/>
        <pc:sldMkLst>
          <pc:docMk/>
          <pc:sldMk cId="1188130181" sldId="259"/>
        </pc:sldMkLst>
        <pc:spChg chg="del">
          <ac:chgData name="Mitchel Colebank" userId="709a6e22273d6153" providerId="LiveId" clId="{DD6F71A8-410D-4D77-82C1-1A9D2D525F49}" dt="2023-08-16T17:33:42.507" v="351" actId="478"/>
          <ac:spMkLst>
            <pc:docMk/>
            <pc:sldMk cId="1188130181" sldId="259"/>
            <ac:spMk id="2" creationId="{93966DE2-7F8C-6645-AD08-4C20BB0FB7A5}"/>
          </ac:spMkLst>
        </pc:spChg>
        <pc:spChg chg="add del mod">
          <ac:chgData name="Mitchel Colebank" userId="709a6e22273d6153" providerId="LiveId" clId="{DD6F71A8-410D-4D77-82C1-1A9D2D525F49}" dt="2023-08-16T17:33:44.666" v="352" actId="478"/>
          <ac:spMkLst>
            <pc:docMk/>
            <pc:sldMk cId="1188130181" sldId="259"/>
            <ac:spMk id="7" creationId="{B6C8A342-2A6D-8707-9D1A-E8B73F50B056}"/>
          </ac:spMkLst>
        </pc:spChg>
        <pc:spChg chg="add mod">
          <ac:chgData name="Mitchel Colebank" userId="709a6e22273d6153" providerId="LiveId" clId="{DD6F71A8-410D-4D77-82C1-1A9D2D525F49}" dt="2023-08-16T17:33:45.044" v="353"/>
          <ac:spMkLst>
            <pc:docMk/>
            <pc:sldMk cId="1188130181" sldId="259"/>
            <ac:spMk id="8" creationId="{68CAD3BB-E3A5-A260-65B6-EF4A858C07DB}"/>
          </ac:spMkLst>
        </pc:spChg>
      </pc:sldChg>
      <pc:sldChg chg="addSp delSp modSp add mod ord">
        <pc:chgData name="Mitchel Colebank" userId="709a6e22273d6153" providerId="LiveId" clId="{DD6F71A8-410D-4D77-82C1-1A9D2D525F49}" dt="2023-08-16T20:31:41.600" v="8342" actId="27636"/>
        <pc:sldMkLst>
          <pc:docMk/>
          <pc:sldMk cId="3487115533" sldId="260"/>
        </pc:sldMkLst>
        <pc:spChg chg="del mod">
          <ac:chgData name="Mitchel Colebank" userId="709a6e22273d6153" providerId="LiveId" clId="{DD6F71A8-410D-4D77-82C1-1A9D2D525F49}" dt="2023-08-16T17:33:19.060" v="330" actId="478"/>
          <ac:spMkLst>
            <pc:docMk/>
            <pc:sldMk cId="3487115533" sldId="260"/>
            <ac:spMk id="2" creationId="{6254571C-AA6E-3345-8622-15F7B2B87B2C}"/>
          </ac:spMkLst>
        </pc:spChg>
        <pc:spChg chg="mod">
          <ac:chgData name="Mitchel Colebank" userId="709a6e22273d6153" providerId="LiveId" clId="{DD6F71A8-410D-4D77-82C1-1A9D2D525F49}" dt="2023-08-16T20:31:41.600" v="8342" actId="27636"/>
          <ac:spMkLst>
            <pc:docMk/>
            <pc:sldMk cId="3487115533" sldId="260"/>
            <ac:spMk id="3" creationId="{A8E7F813-D932-D746-B80B-415B862C2E7D}"/>
          </ac:spMkLst>
        </pc:spChg>
        <pc:spChg chg="add del mod">
          <ac:chgData name="Mitchel Colebank" userId="709a6e22273d6153" providerId="LiveId" clId="{DD6F71A8-410D-4D77-82C1-1A9D2D525F49}" dt="2023-08-16T17:33:21.561" v="332" actId="478"/>
          <ac:spMkLst>
            <pc:docMk/>
            <pc:sldMk cId="3487115533" sldId="260"/>
            <ac:spMk id="5" creationId="{4CA25102-1976-670C-B18F-15CB473BF194}"/>
          </ac:spMkLst>
        </pc:spChg>
        <pc:spChg chg="add mod">
          <ac:chgData name="Mitchel Colebank" userId="709a6e22273d6153" providerId="LiveId" clId="{DD6F71A8-410D-4D77-82C1-1A9D2D525F49}" dt="2023-08-16T17:33:19.212" v="331"/>
          <ac:spMkLst>
            <pc:docMk/>
            <pc:sldMk cId="3487115533" sldId="260"/>
            <ac:spMk id="6" creationId="{C797C7C9-F816-1557-679D-86DDD417DBD6}"/>
          </ac:spMkLst>
        </pc:spChg>
      </pc:sldChg>
      <pc:sldChg chg="addSp delSp modSp add mod modAnim">
        <pc:chgData name="Mitchel Colebank" userId="709a6e22273d6153" providerId="LiveId" clId="{DD6F71A8-410D-4D77-82C1-1A9D2D525F49}" dt="2023-08-16T19:02:38.531" v="977" actId="27636"/>
        <pc:sldMkLst>
          <pc:docMk/>
          <pc:sldMk cId="1133474287" sldId="261"/>
        </pc:sldMkLst>
        <pc:spChg chg="add mod">
          <ac:chgData name="Mitchel Colebank" userId="709a6e22273d6153" providerId="LiveId" clId="{DD6F71A8-410D-4D77-82C1-1A9D2D525F49}" dt="2023-08-16T19:02:38.531" v="977" actId="27636"/>
          <ac:spMkLst>
            <pc:docMk/>
            <pc:sldMk cId="1133474287" sldId="261"/>
            <ac:spMk id="2" creationId="{72D45E5D-60C4-2BEC-37AD-08F0DE0BF324}"/>
          </ac:spMkLst>
        </pc:spChg>
        <pc:spChg chg="del">
          <ac:chgData name="Mitchel Colebank" userId="709a6e22273d6153" providerId="LiveId" clId="{DD6F71A8-410D-4D77-82C1-1A9D2D525F49}" dt="2023-08-16T19:02:28.340" v="940" actId="478"/>
          <ac:spMkLst>
            <pc:docMk/>
            <pc:sldMk cId="1133474287" sldId="261"/>
            <ac:spMk id="4" creationId="{D8B57BEF-B86E-0F4D-82D0-C76C0F27B283}"/>
          </ac:spMkLst>
        </pc:spChg>
      </pc:sldChg>
      <pc:sldChg chg="addSp delSp modSp add mod">
        <pc:chgData name="Mitchel Colebank" userId="709a6e22273d6153" providerId="LiveId" clId="{DD6F71A8-410D-4D77-82C1-1A9D2D525F49}" dt="2023-08-16T20:32:03.497" v="8384" actId="20577"/>
        <pc:sldMkLst>
          <pc:docMk/>
          <pc:sldMk cId="311342383" sldId="262"/>
        </pc:sldMkLst>
        <pc:spChg chg="del">
          <ac:chgData name="Mitchel Colebank" userId="709a6e22273d6153" providerId="LiveId" clId="{DD6F71A8-410D-4D77-82C1-1A9D2D525F49}" dt="2023-08-16T17:33:37.234" v="348" actId="478"/>
          <ac:spMkLst>
            <pc:docMk/>
            <pc:sldMk cId="311342383" sldId="262"/>
            <ac:spMk id="2" creationId="{93966DE2-7F8C-6645-AD08-4C20BB0FB7A5}"/>
          </ac:spMkLst>
        </pc:spChg>
        <pc:spChg chg="mod">
          <ac:chgData name="Mitchel Colebank" userId="709a6e22273d6153" providerId="LiveId" clId="{DD6F71A8-410D-4D77-82C1-1A9D2D525F49}" dt="2023-08-16T20:32:03.497" v="8384" actId="20577"/>
          <ac:spMkLst>
            <pc:docMk/>
            <pc:sldMk cId="311342383" sldId="262"/>
            <ac:spMk id="3" creationId="{3CBBFAB4-1A34-4446-9E16-1D00220D5760}"/>
          </ac:spMkLst>
        </pc:spChg>
        <pc:spChg chg="mod">
          <ac:chgData name="Mitchel Colebank" userId="709a6e22273d6153" providerId="LiveId" clId="{DD6F71A8-410D-4D77-82C1-1A9D2D525F49}" dt="2023-08-16T19:40:00.590" v="3075"/>
          <ac:spMkLst>
            <pc:docMk/>
            <pc:sldMk cId="311342383" sldId="262"/>
            <ac:spMk id="7" creationId="{67A99D5B-850C-444A-BC60-56379CAA8431}"/>
          </ac:spMkLst>
        </pc:spChg>
        <pc:spChg chg="add del mod">
          <ac:chgData name="Mitchel Colebank" userId="709a6e22273d6153" providerId="LiveId" clId="{DD6F71A8-410D-4D77-82C1-1A9D2D525F49}" dt="2023-08-16T17:33:38.744" v="349" actId="478"/>
          <ac:spMkLst>
            <pc:docMk/>
            <pc:sldMk cId="311342383" sldId="262"/>
            <ac:spMk id="8" creationId="{F8FAE6D8-35E9-5A5E-FC9D-9B9C6D5789FB}"/>
          </ac:spMkLst>
        </pc:spChg>
        <pc:spChg chg="add mod">
          <ac:chgData name="Mitchel Colebank" userId="709a6e22273d6153" providerId="LiveId" clId="{DD6F71A8-410D-4D77-82C1-1A9D2D525F49}" dt="2023-08-16T17:33:38.905" v="350"/>
          <ac:spMkLst>
            <pc:docMk/>
            <pc:sldMk cId="311342383" sldId="262"/>
            <ac:spMk id="9" creationId="{1E2FF617-9E8B-0CED-6BFA-B9AE997394E5}"/>
          </ac:spMkLst>
        </pc:spChg>
      </pc:sldChg>
      <pc:sldChg chg="addSp delSp modSp add mod modAnim">
        <pc:chgData name="Mitchel Colebank" userId="709a6e22273d6153" providerId="LiveId" clId="{DD6F71A8-410D-4D77-82C1-1A9D2D525F49}" dt="2023-08-16T17:33:32.393" v="347" actId="20577"/>
        <pc:sldMkLst>
          <pc:docMk/>
          <pc:sldMk cId="3708846861" sldId="263"/>
        </pc:sldMkLst>
        <pc:spChg chg="del">
          <ac:chgData name="Mitchel Colebank" userId="709a6e22273d6153" providerId="LiveId" clId="{DD6F71A8-410D-4D77-82C1-1A9D2D525F49}" dt="2023-08-16T17:33:27.419" v="335" actId="478"/>
          <ac:spMkLst>
            <pc:docMk/>
            <pc:sldMk cId="3708846861" sldId="263"/>
            <ac:spMk id="2" creationId="{93966DE2-7F8C-6645-AD08-4C20BB0FB7A5}"/>
          </ac:spMkLst>
        </pc:spChg>
        <pc:spChg chg="add del mod">
          <ac:chgData name="Mitchel Colebank" userId="709a6e22273d6153" providerId="LiveId" clId="{DD6F71A8-410D-4D77-82C1-1A9D2D525F49}" dt="2023-08-16T17:33:29.462" v="337" actId="478"/>
          <ac:spMkLst>
            <pc:docMk/>
            <pc:sldMk cId="3708846861" sldId="263"/>
            <ac:spMk id="24" creationId="{7F7ECC48-BAAC-3F22-F152-F5ECEAC6BEDD}"/>
          </ac:spMkLst>
        </pc:spChg>
        <pc:spChg chg="add mod">
          <ac:chgData name="Mitchel Colebank" userId="709a6e22273d6153" providerId="LiveId" clId="{DD6F71A8-410D-4D77-82C1-1A9D2D525F49}" dt="2023-08-16T17:33:32.393" v="347" actId="20577"/>
          <ac:spMkLst>
            <pc:docMk/>
            <pc:sldMk cId="3708846861" sldId="263"/>
            <ac:spMk id="25" creationId="{0EF358ED-98DD-73A7-842F-B8EB05DF137D}"/>
          </ac:spMkLst>
        </pc:spChg>
        <pc:cxnChg chg="add mod">
          <ac:chgData name="Mitchel Colebank" userId="709a6e22273d6153" providerId="LiveId" clId="{DD6F71A8-410D-4D77-82C1-1A9D2D525F49}" dt="2023-08-16T17:27:49.857" v="318" actId="1076"/>
          <ac:cxnSpMkLst>
            <pc:docMk/>
            <pc:sldMk cId="3708846861" sldId="263"/>
            <ac:cxnSpMk id="8" creationId="{46CF7870-E546-10EE-2936-714984E14D35}"/>
          </ac:cxnSpMkLst>
        </pc:cxnChg>
      </pc:sldChg>
      <pc:sldChg chg="modSp new mod modAnim">
        <pc:chgData name="Mitchel Colebank" userId="709a6e22273d6153" providerId="LiveId" clId="{DD6F71A8-410D-4D77-82C1-1A9D2D525F49}" dt="2023-08-16T17:26:31.599" v="307"/>
        <pc:sldMkLst>
          <pc:docMk/>
          <pc:sldMk cId="3359214526" sldId="264"/>
        </pc:sldMkLst>
        <pc:spChg chg="mod">
          <ac:chgData name="Mitchel Colebank" userId="709a6e22273d6153" providerId="LiveId" clId="{DD6F71A8-410D-4D77-82C1-1A9D2D525F49}" dt="2023-08-16T17:25:14.853" v="8" actId="20577"/>
          <ac:spMkLst>
            <pc:docMk/>
            <pc:sldMk cId="3359214526" sldId="264"/>
            <ac:spMk id="2" creationId="{02F6E1AC-F933-624C-7B90-6862AEFC1A61}"/>
          </ac:spMkLst>
        </pc:spChg>
        <pc:spChg chg="mod">
          <ac:chgData name="Mitchel Colebank" userId="709a6e22273d6153" providerId="LiveId" clId="{DD6F71A8-410D-4D77-82C1-1A9D2D525F49}" dt="2023-08-16T17:26:16.309" v="306" actId="20577"/>
          <ac:spMkLst>
            <pc:docMk/>
            <pc:sldMk cId="3359214526" sldId="264"/>
            <ac:spMk id="3" creationId="{BC42AD6B-3E63-4860-1BD4-8FA0759C04AF}"/>
          </ac:spMkLst>
        </pc:spChg>
      </pc:sldChg>
      <pc:sldChg chg="addSp delSp modSp add mod">
        <pc:chgData name="Mitchel Colebank" userId="709a6e22273d6153" providerId="LiveId" clId="{DD6F71A8-410D-4D77-82C1-1A9D2D525F49}" dt="2023-08-16T20:14:58.251" v="6497"/>
        <pc:sldMkLst>
          <pc:docMk/>
          <pc:sldMk cId="185017525" sldId="274"/>
        </pc:sldMkLst>
        <pc:spChg chg="del">
          <ac:chgData name="Mitchel Colebank" userId="709a6e22273d6153" providerId="LiveId" clId="{DD6F71A8-410D-4D77-82C1-1A9D2D525F49}" dt="2023-08-16T20:14:36.551" v="6492" actId="478"/>
          <ac:spMkLst>
            <pc:docMk/>
            <pc:sldMk cId="185017525" sldId="274"/>
            <ac:spMk id="34" creationId="{551FBD10-4E72-42FB-80AC-B6F8AF6E03D3}"/>
          </ac:spMkLst>
        </pc:spChg>
        <pc:spChg chg="del">
          <ac:chgData name="Mitchel Colebank" userId="709a6e22273d6153" providerId="LiveId" clId="{DD6F71A8-410D-4D77-82C1-1A9D2D525F49}" dt="2023-08-16T20:14:35.246" v="6491" actId="478"/>
          <ac:spMkLst>
            <pc:docMk/>
            <pc:sldMk cId="185017525" sldId="274"/>
            <ac:spMk id="35" creationId="{D7572C5B-29B3-4093-8175-DDA3A9A85D9D}"/>
          </ac:spMkLst>
        </pc:spChg>
        <pc:spChg chg="mod">
          <ac:chgData name="Mitchel Colebank" userId="709a6e22273d6153" providerId="LiveId" clId="{DD6F71A8-410D-4D77-82C1-1A9D2D525F49}" dt="2023-08-16T20:14:25.720" v="6489" actId="1076"/>
          <ac:spMkLst>
            <pc:docMk/>
            <pc:sldMk cId="185017525" sldId="274"/>
            <ac:spMk id="36" creationId="{3266675B-28FE-496F-AA9B-B06C5722C9BA}"/>
          </ac:spMkLst>
        </pc:spChg>
        <pc:spChg chg="mod">
          <ac:chgData name="Mitchel Colebank" userId="709a6e22273d6153" providerId="LiveId" clId="{DD6F71A8-410D-4D77-82C1-1A9D2D525F49}" dt="2023-08-16T20:14:03.380" v="6484" actId="20577"/>
          <ac:spMkLst>
            <pc:docMk/>
            <pc:sldMk cId="185017525" sldId="274"/>
            <ac:spMk id="38" creationId="{810386B2-1EE3-4B40-BCEA-D032CB747FDF}"/>
          </ac:spMkLst>
        </pc:spChg>
        <pc:spChg chg="mod">
          <ac:chgData name="Mitchel Colebank" userId="709a6e22273d6153" providerId="LiveId" clId="{DD6F71A8-410D-4D77-82C1-1A9D2D525F49}" dt="2023-08-16T20:14:03.380" v="6484" actId="20577"/>
          <ac:spMkLst>
            <pc:docMk/>
            <pc:sldMk cId="185017525" sldId="274"/>
            <ac:spMk id="39" creationId="{C74E475A-0632-4B06-A69C-FD0579E58F95}"/>
          </ac:spMkLst>
        </pc:spChg>
        <pc:spChg chg="del">
          <ac:chgData name="Mitchel Colebank" userId="709a6e22273d6153" providerId="LiveId" clId="{DD6F71A8-410D-4D77-82C1-1A9D2D525F49}" dt="2023-08-16T20:14:32.717" v="6490" actId="478"/>
          <ac:spMkLst>
            <pc:docMk/>
            <pc:sldMk cId="185017525" sldId="274"/>
            <ac:spMk id="43" creationId="{92EE808F-7737-41C0-A4A3-6AEA98C38BCC}"/>
          </ac:spMkLst>
        </pc:spChg>
        <pc:spChg chg="del">
          <ac:chgData name="Mitchel Colebank" userId="709a6e22273d6153" providerId="LiveId" clId="{DD6F71A8-410D-4D77-82C1-1A9D2D525F49}" dt="2023-08-16T20:14:35.246" v="6491" actId="478"/>
          <ac:spMkLst>
            <pc:docMk/>
            <pc:sldMk cId="185017525" sldId="274"/>
            <ac:spMk id="44" creationId="{854DC1A9-61B8-4E70-B110-1104721E804E}"/>
          </ac:spMkLst>
        </pc:spChg>
        <pc:spChg chg="mod">
          <ac:chgData name="Mitchel Colebank" userId="709a6e22273d6153" providerId="LiveId" clId="{DD6F71A8-410D-4D77-82C1-1A9D2D525F49}" dt="2023-08-16T20:14:25.720" v="6489" actId="1076"/>
          <ac:spMkLst>
            <pc:docMk/>
            <pc:sldMk cId="185017525" sldId="274"/>
            <ac:spMk id="45" creationId="{3EB38D7D-A26B-4A53-A914-40BF8D4F87FB}"/>
          </ac:spMkLst>
        </pc:spChg>
        <pc:spChg chg="add mod">
          <ac:chgData name="Mitchel Colebank" userId="709a6e22273d6153" providerId="LiveId" clId="{DD6F71A8-410D-4D77-82C1-1A9D2D525F49}" dt="2023-08-16T20:14:46.403" v="6494" actId="1076"/>
          <ac:spMkLst>
            <pc:docMk/>
            <pc:sldMk cId="185017525" sldId="274"/>
            <ac:spMk id="57" creationId="{A75D84BD-EB03-3EE2-064E-20BD2DE22024}"/>
          </ac:spMkLst>
        </pc:spChg>
        <pc:spChg chg="add mod">
          <ac:chgData name="Mitchel Colebank" userId="709a6e22273d6153" providerId="LiveId" clId="{DD6F71A8-410D-4D77-82C1-1A9D2D525F49}" dt="2023-08-16T20:14:51.723" v="6496" actId="20577"/>
          <ac:spMkLst>
            <pc:docMk/>
            <pc:sldMk cId="185017525" sldId="274"/>
            <ac:spMk id="58" creationId="{35DBA531-7AD0-DFF6-187B-0BE58E0002AB}"/>
          </ac:spMkLst>
        </pc:spChg>
        <pc:grpChg chg="add mod">
          <ac:chgData name="Mitchel Colebank" userId="709a6e22273d6153" providerId="LiveId" clId="{DD6F71A8-410D-4D77-82C1-1A9D2D525F49}" dt="2023-08-16T20:14:46.403" v="6494" actId="1076"/>
          <ac:grpSpMkLst>
            <pc:docMk/>
            <pc:sldMk cId="185017525" sldId="274"/>
            <ac:grpSpMk id="3" creationId="{F05F2C88-F534-DBB5-068F-331285893651}"/>
          </ac:grpSpMkLst>
        </pc:grpChg>
        <pc:grpChg chg="del">
          <ac:chgData name="Mitchel Colebank" userId="709a6e22273d6153" providerId="LiveId" clId="{DD6F71A8-410D-4D77-82C1-1A9D2D525F49}" dt="2023-08-16T20:14:32.717" v="6490" actId="478"/>
          <ac:grpSpMkLst>
            <pc:docMk/>
            <pc:sldMk cId="185017525" sldId="274"/>
            <ac:grpSpMk id="5" creationId="{33FB143B-BD8D-4964-8A80-2A13F7B053A5}"/>
          </ac:grpSpMkLst>
        </pc:grpChg>
        <pc:grpChg chg="del">
          <ac:chgData name="Mitchel Colebank" userId="709a6e22273d6153" providerId="LiveId" clId="{DD6F71A8-410D-4D77-82C1-1A9D2D525F49}" dt="2023-08-16T20:14:32.717" v="6490" actId="478"/>
          <ac:grpSpMkLst>
            <pc:docMk/>
            <pc:sldMk cId="185017525" sldId="274"/>
            <ac:grpSpMk id="9" creationId="{AA868730-E3B8-424E-AC25-7D4A651D4867}"/>
          </ac:grpSpMkLst>
        </pc:grpChg>
        <pc:grpChg chg="mod">
          <ac:chgData name="Mitchel Colebank" userId="709a6e22273d6153" providerId="LiveId" clId="{DD6F71A8-410D-4D77-82C1-1A9D2D525F49}" dt="2023-08-16T20:14:18.829" v="6487" actId="1076"/>
          <ac:grpSpMkLst>
            <pc:docMk/>
            <pc:sldMk cId="185017525" sldId="274"/>
            <ac:grpSpMk id="13" creationId="{BDA62FA6-BFD4-4E8D-BFC2-364155CC7C1B}"/>
          </ac:grpSpMkLst>
        </pc:grpChg>
        <pc:grpChg chg="mod">
          <ac:chgData name="Mitchel Colebank" userId="709a6e22273d6153" providerId="LiveId" clId="{DD6F71A8-410D-4D77-82C1-1A9D2D525F49}" dt="2023-08-16T20:14:22.227" v="6488" actId="1076"/>
          <ac:grpSpMkLst>
            <pc:docMk/>
            <pc:sldMk cId="185017525" sldId="274"/>
            <ac:grpSpMk id="37" creationId="{F92F4777-7C9D-411E-93A3-F7DDA0FB0074}"/>
          </ac:grpSpMkLst>
        </pc:grpChg>
        <pc:grpChg chg="del">
          <ac:chgData name="Mitchel Colebank" userId="709a6e22273d6153" providerId="LiveId" clId="{DD6F71A8-410D-4D77-82C1-1A9D2D525F49}" dt="2023-08-16T20:14:32.717" v="6490" actId="478"/>
          <ac:grpSpMkLst>
            <pc:docMk/>
            <pc:sldMk cId="185017525" sldId="274"/>
            <ac:grpSpMk id="40" creationId="{AFA37199-6288-4B79-8D56-E9493802A467}"/>
          </ac:grpSpMkLst>
        </pc:grpChg>
        <pc:grpChg chg="mod">
          <ac:chgData name="Mitchel Colebank" userId="709a6e22273d6153" providerId="LiveId" clId="{DD6F71A8-410D-4D77-82C1-1A9D2D525F49}" dt="2023-08-16T20:14:48.238" v="6495" actId="1076"/>
          <ac:grpSpMkLst>
            <pc:docMk/>
            <pc:sldMk cId="185017525" sldId="274"/>
            <ac:grpSpMk id="49" creationId="{BB84D44D-47BA-4E32-A2C9-186B13F21746}"/>
          </ac:grpSpMkLst>
        </pc:grpChg>
        <pc:picChg chg="mod">
          <ac:chgData name="Mitchel Colebank" userId="709a6e22273d6153" providerId="LiveId" clId="{DD6F71A8-410D-4D77-82C1-1A9D2D525F49}" dt="2023-08-16T20:14:43.551" v="6493"/>
          <ac:picMkLst>
            <pc:docMk/>
            <pc:sldMk cId="185017525" sldId="274"/>
            <ac:picMk id="4" creationId="{82B0910E-9561-4FE1-8B92-8263B5C24DDD}"/>
          </ac:picMkLst>
        </pc:picChg>
        <pc:cxnChg chg="mod">
          <ac:chgData name="Mitchel Colebank" userId="709a6e22273d6153" providerId="LiveId" clId="{DD6F71A8-410D-4D77-82C1-1A9D2D525F49}" dt="2023-08-16T20:14:43.551" v="6493"/>
          <ac:cxnSpMkLst>
            <pc:docMk/>
            <pc:sldMk cId="185017525" sldId="274"/>
            <ac:cxnSpMk id="18" creationId="{B2A278F0-FE45-80E6-CDC7-4909AA43BC08}"/>
          </ac:cxnSpMkLst>
        </pc:cxnChg>
        <pc:cxnChg chg="mod">
          <ac:chgData name="Mitchel Colebank" userId="709a6e22273d6153" providerId="LiveId" clId="{DD6F71A8-410D-4D77-82C1-1A9D2D525F49}" dt="2023-08-16T20:14:43.551" v="6493"/>
          <ac:cxnSpMkLst>
            <pc:docMk/>
            <pc:sldMk cId="185017525" sldId="274"/>
            <ac:cxnSpMk id="19" creationId="{A9F6AF37-1686-0776-83AA-44FC48B6C5C7}"/>
          </ac:cxnSpMkLst>
        </pc:cxnChg>
        <pc:cxnChg chg="del">
          <ac:chgData name="Mitchel Colebank" userId="709a6e22273d6153" providerId="LiveId" clId="{DD6F71A8-410D-4D77-82C1-1A9D2D525F49}" dt="2023-08-16T20:14:32.717" v="6490" actId="478"/>
          <ac:cxnSpMkLst>
            <pc:docMk/>
            <pc:sldMk cId="185017525" sldId="274"/>
            <ac:cxnSpMk id="55" creationId="{9A3D7E84-DD1F-4D99-B4B9-D8D8F74B7D11}"/>
          </ac:cxnSpMkLst>
        </pc:cxnChg>
        <pc:cxnChg chg="add mod">
          <ac:chgData name="Mitchel Colebank" userId="709a6e22273d6153" providerId="LiveId" clId="{DD6F71A8-410D-4D77-82C1-1A9D2D525F49}" dt="2023-08-16T20:14:46.403" v="6494" actId="1076"/>
          <ac:cxnSpMkLst>
            <pc:docMk/>
            <pc:sldMk cId="185017525" sldId="274"/>
            <ac:cxnSpMk id="59" creationId="{71A6CB68-92EF-5CF9-C682-E8AB05D0C310}"/>
          </ac:cxnSpMkLst>
        </pc:cxnChg>
        <pc:cxnChg chg="add mod">
          <ac:chgData name="Mitchel Colebank" userId="709a6e22273d6153" providerId="LiveId" clId="{DD6F71A8-410D-4D77-82C1-1A9D2D525F49}" dt="2023-08-16T20:14:58.251" v="6497"/>
          <ac:cxnSpMkLst>
            <pc:docMk/>
            <pc:sldMk cId="185017525" sldId="274"/>
            <ac:cxnSpMk id="60" creationId="{3E1F34FB-8C0F-0E49-D369-3D3D53FEE537}"/>
          </ac:cxnSpMkLst>
        </pc:cxnChg>
      </pc:sldChg>
      <pc:sldChg chg="addSp delSp modSp add del mod">
        <pc:chgData name="Mitchel Colebank" userId="709a6e22273d6153" providerId="LiveId" clId="{DD6F71A8-410D-4D77-82C1-1A9D2D525F49}" dt="2023-08-16T19:57:37.137" v="4768" actId="47"/>
        <pc:sldMkLst>
          <pc:docMk/>
          <pc:sldMk cId="4172946197" sldId="316"/>
        </pc:sldMkLst>
        <pc:spChg chg="del">
          <ac:chgData name="Mitchel Colebank" userId="709a6e22273d6153" providerId="LiveId" clId="{DD6F71A8-410D-4D77-82C1-1A9D2D525F49}" dt="2023-08-16T17:51:33.863" v="836" actId="478"/>
          <ac:spMkLst>
            <pc:docMk/>
            <pc:sldMk cId="4172946197" sldId="316"/>
            <ac:spMk id="2" creationId="{B867DDD0-0794-B94E-AE9D-8D4A6C5C2503}"/>
          </ac:spMkLst>
        </pc:spChg>
        <pc:spChg chg="del">
          <ac:chgData name="Mitchel Colebank" userId="709a6e22273d6153" providerId="LiveId" clId="{DD6F71A8-410D-4D77-82C1-1A9D2D525F49}" dt="2023-08-16T17:51:33.863" v="836" actId="478"/>
          <ac:spMkLst>
            <pc:docMk/>
            <pc:sldMk cId="4172946197" sldId="316"/>
            <ac:spMk id="8" creationId="{B5937F0F-0CEB-2A41-B387-EAD558E3869E}"/>
          </ac:spMkLst>
        </pc:spChg>
        <pc:spChg chg="add del mod">
          <ac:chgData name="Mitchel Colebank" userId="709a6e22273d6153" providerId="LiveId" clId="{DD6F71A8-410D-4D77-82C1-1A9D2D525F49}" dt="2023-08-16T17:51:35.824" v="837" actId="478"/>
          <ac:spMkLst>
            <pc:docMk/>
            <pc:sldMk cId="4172946197" sldId="316"/>
            <ac:spMk id="9" creationId="{CF56514F-BD57-8EFA-9312-80D0452D2628}"/>
          </ac:spMkLst>
        </pc:spChg>
      </pc:sldChg>
      <pc:sldChg chg="modSp add mod">
        <pc:chgData name="Mitchel Colebank" userId="709a6e22273d6153" providerId="LiveId" clId="{DD6F71A8-410D-4D77-82C1-1A9D2D525F49}" dt="2023-08-16T23:33:30.415" v="8727" actId="20577"/>
        <pc:sldMkLst>
          <pc:docMk/>
          <pc:sldMk cId="2219869654" sldId="422"/>
        </pc:sldMkLst>
        <pc:spChg chg="mod">
          <ac:chgData name="Mitchel Colebank" userId="709a6e22273d6153" providerId="LiveId" clId="{DD6F71A8-410D-4D77-82C1-1A9D2D525F49}" dt="2023-08-16T23:33:30.415" v="8727" actId="20577"/>
          <ac:spMkLst>
            <pc:docMk/>
            <pc:sldMk cId="2219869654" sldId="422"/>
            <ac:spMk id="2" creationId="{5EC7CEDB-DB00-2FEB-4791-584CB3E308D1}"/>
          </ac:spMkLst>
        </pc:spChg>
      </pc:sldChg>
      <pc:sldChg chg="add">
        <pc:chgData name="Mitchel Colebank" userId="709a6e22273d6153" providerId="LiveId" clId="{DD6F71A8-410D-4D77-82C1-1A9D2D525F49}" dt="2023-08-16T20:30:54.710" v="8315"/>
        <pc:sldMkLst>
          <pc:docMk/>
          <pc:sldMk cId="2411837820" sldId="423"/>
        </pc:sldMkLst>
      </pc:sldChg>
      <pc:sldChg chg="add">
        <pc:chgData name="Mitchel Colebank" userId="709a6e22273d6153" providerId="LiveId" clId="{DD6F71A8-410D-4D77-82C1-1A9D2D525F49}" dt="2023-08-16T20:30:54.710" v="8315"/>
        <pc:sldMkLst>
          <pc:docMk/>
          <pc:sldMk cId="3894262978" sldId="424"/>
        </pc:sldMkLst>
      </pc:sldChg>
      <pc:sldChg chg="add">
        <pc:chgData name="Mitchel Colebank" userId="709a6e22273d6153" providerId="LiveId" clId="{DD6F71A8-410D-4D77-82C1-1A9D2D525F49}" dt="2023-08-16T20:30:54.710" v="8315"/>
        <pc:sldMkLst>
          <pc:docMk/>
          <pc:sldMk cId="2377561834" sldId="425"/>
        </pc:sldMkLst>
      </pc:sldChg>
      <pc:sldChg chg="add">
        <pc:chgData name="Mitchel Colebank" userId="709a6e22273d6153" providerId="LiveId" clId="{DD6F71A8-410D-4D77-82C1-1A9D2D525F49}" dt="2023-08-16T20:30:54.710" v="8315"/>
        <pc:sldMkLst>
          <pc:docMk/>
          <pc:sldMk cId="4201645306" sldId="426"/>
        </pc:sldMkLst>
      </pc:sldChg>
      <pc:sldChg chg="addSp modSp add mod">
        <pc:chgData name="Mitchel Colebank" userId="709a6e22273d6153" providerId="LiveId" clId="{DD6F71A8-410D-4D77-82C1-1A9D2D525F49}" dt="2023-08-16T23:34:13.890" v="8767" actId="1076"/>
        <pc:sldMkLst>
          <pc:docMk/>
          <pc:sldMk cId="2907363275" sldId="427"/>
        </pc:sldMkLst>
        <pc:spChg chg="add mod">
          <ac:chgData name="Mitchel Colebank" userId="709a6e22273d6153" providerId="LiveId" clId="{DD6F71A8-410D-4D77-82C1-1A9D2D525F49}" dt="2023-08-16T23:34:13.890" v="8767" actId="1076"/>
          <ac:spMkLst>
            <pc:docMk/>
            <pc:sldMk cId="2907363275" sldId="427"/>
            <ac:spMk id="3" creationId="{7B701505-7D2F-07A9-578B-47E21BAF6FE5}"/>
          </ac:spMkLst>
        </pc:spChg>
        <pc:spChg chg="mod">
          <ac:chgData name="Mitchel Colebank" userId="709a6e22273d6153" providerId="LiveId" clId="{DD6F71A8-410D-4D77-82C1-1A9D2D525F49}" dt="2023-08-16T23:33:58.931" v="8728" actId="1076"/>
          <ac:spMkLst>
            <pc:docMk/>
            <pc:sldMk cId="2907363275" sldId="427"/>
            <ac:spMk id="9" creationId="{024E6866-A57F-8D6A-48D3-20CB046ABEAB}"/>
          </ac:spMkLst>
        </pc:spChg>
      </pc:sldChg>
      <pc:sldChg chg="add del">
        <pc:chgData name="Mitchel Colebank" userId="709a6e22273d6153" providerId="LiveId" clId="{DD6F71A8-410D-4D77-82C1-1A9D2D525F49}" dt="2023-08-16T23:34:23.655" v="8768" actId="47"/>
        <pc:sldMkLst>
          <pc:docMk/>
          <pc:sldMk cId="986045635" sldId="428"/>
        </pc:sldMkLst>
      </pc:sldChg>
      <pc:sldChg chg="modSp add">
        <pc:chgData name="Mitchel Colebank" userId="709a6e22273d6153" providerId="LiveId" clId="{DD6F71A8-410D-4D77-82C1-1A9D2D525F49}" dt="2023-08-16T19:18:31.468" v="1337" actId="20577"/>
        <pc:sldMkLst>
          <pc:docMk/>
          <pc:sldMk cId="130996931" sldId="437"/>
        </pc:sldMkLst>
        <pc:spChg chg="mod">
          <ac:chgData name="Mitchel Colebank" userId="709a6e22273d6153" providerId="LiveId" clId="{DD6F71A8-410D-4D77-82C1-1A9D2D525F49}" dt="2023-08-16T19:18:31.468" v="1337" actId="20577"/>
          <ac:spMkLst>
            <pc:docMk/>
            <pc:sldMk cId="130996931" sldId="437"/>
            <ac:spMk id="3" creationId="{E83297F4-F3A4-CE7A-0CAD-EF32D5B2A435}"/>
          </ac:spMkLst>
        </pc:spChg>
      </pc:sldChg>
      <pc:sldChg chg="modSp add modAnim">
        <pc:chgData name="Mitchel Colebank" userId="709a6e22273d6153" providerId="LiveId" clId="{DD6F71A8-410D-4D77-82C1-1A9D2D525F49}" dt="2023-08-16T19:18:23.331" v="1333" actId="20577"/>
        <pc:sldMkLst>
          <pc:docMk/>
          <pc:sldMk cId="1664277440" sldId="438"/>
        </pc:sldMkLst>
        <pc:spChg chg="mod">
          <ac:chgData name="Mitchel Colebank" userId="709a6e22273d6153" providerId="LiveId" clId="{DD6F71A8-410D-4D77-82C1-1A9D2D525F49}" dt="2023-08-16T19:18:23.331" v="1333" actId="20577"/>
          <ac:spMkLst>
            <pc:docMk/>
            <pc:sldMk cId="1664277440" sldId="438"/>
            <ac:spMk id="3" creationId="{E83297F4-F3A4-CE7A-0CAD-EF32D5B2A435}"/>
          </ac:spMkLst>
        </pc:spChg>
      </pc:sldChg>
      <pc:sldChg chg="addSp delSp modSp add mod delAnim modAnim">
        <pc:chgData name="Mitchel Colebank" userId="709a6e22273d6153" providerId="LiveId" clId="{DD6F71A8-410D-4D77-82C1-1A9D2D525F49}" dt="2023-08-16T17:45:36.814" v="666"/>
        <pc:sldMkLst>
          <pc:docMk/>
          <pc:sldMk cId="2142040777" sldId="439"/>
        </pc:sldMkLst>
        <pc:spChg chg="add mod">
          <ac:chgData name="Mitchel Colebank" userId="709a6e22273d6153" providerId="LiveId" clId="{DD6F71A8-410D-4D77-82C1-1A9D2D525F49}" dt="2023-08-16T17:42:28.504" v="552" actId="1076"/>
          <ac:spMkLst>
            <pc:docMk/>
            <pc:sldMk cId="2142040777" sldId="439"/>
            <ac:spMk id="2" creationId="{0EE24042-8835-4849-FC2B-38A9B44E1F29}"/>
          </ac:spMkLst>
        </pc:spChg>
        <pc:spChg chg="mod">
          <ac:chgData name="Mitchel Colebank" userId="709a6e22273d6153" providerId="LiveId" clId="{DD6F71A8-410D-4D77-82C1-1A9D2D525F49}" dt="2023-08-16T17:35:18.513" v="386" actId="20577"/>
          <ac:spMkLst>
            <pc:docMk/>
            <pc:sldMk cId="2142040777" sldId="439"/>
            <ac:spMk id="4" creationId="{10329149-87CD-9042-B522-AAEA5351E2D8}"/>
          </ac:spMkLst>
        </pc:spChg>
        <pc:spChg chg="add mod">
          <ac:chgData name="Mitchel Colebank" userId="709a6e22273d6153" providerId="LiveId" clId="{DD6F71A8-410D-4D77-82C1-1A9D2D525F49}" dt="2023-08-16T17:44:06.142" v="616" actId="1076"/>
          <ac:spMkLst>
            <pc:docMk/>
            <pc:sldMk cId="2142040777" sldId="439"/>
            <ac:spMk id="7" creationId="{124E0D80-9773-0F10-CBB1-FF9466882293}"/>
          </ac:spMkLst>
        </pc:spChg>
        <pc:spChg chg="add mod">
          <ac:chgData name="Mitchel Colebank" userId="709a6e22273d6153" providerId="LiveId" clId="{DD6F71A8-410D-4D77-82C1-1A9D2D525F49}" dt="2023-08-16T17:42:38.449" v="574" actId="20577"/>
          <ac:spMkLst>
            <pc:docMk/>
            <pc:sldMk cId="2142040777" sldId="439"/>
            <ac:spMk id="9" creationId="{ED312C02-8B74-63D6-9524-CB768B97D4AF}"/>
          </ac:spMkLst>
        </pc:spChg>
        <pc:spChg chg="add mod">
          <ac:chgData name="Mitchel Colebank" userId="709a6e22273d6153" providerId="LiveId" clId="{DD6F71A8-410D-4D77-82C1-1A9D2D525F49}" dt="2023-08-16T17:44:53.890" v="624" actId="1076"/>
          <ac:spMkLst>
            <pc:docMk/>
            <pc:sldMk cId="2142040777" sldId="439"/>
            <ac:spMk id="10" creationId="{78AB345B-6A78-0EDC-B7CC-32E9C80669B6}"/>
          </ac:spMkLst>
        </pc:spChg>
        <pc:spChg chg="del mod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1" creationId="{FB09310E-223A-BD47-A2F8-299D0696D227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2" creationId="{C0567221-009C-B647-9DB1-AEF73CDE741D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3" creationId="{9EC7FA19-F067-074C-AD2C-0B74800D72E6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4" creationId="{A4F14EA3-4BF7-0646-94D5-58AFED562505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5" creationId="{51F8D652-2555-7745-BEE8-2D08986BCD02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6" creationId="{5FDD85FB-8523-2C43-B758-85B53DCCEF28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7" creationId="{E6BB1EF9-536E-A042-9567-B9298FE831D5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8" creationId="{5B783B61-BAA5-FB43-8820-484A40DEEFCB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19" creationId="{3143EE65-6C23-4547-BD9C-91415E0CA47E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20" creationId="{46606EEC-E161-3648-B138-CBBAB3C0C173}"/>
          </ac:spMkLst>
        </pc:spChg>
        <pc:spChg chg="del">
          <ac:chgData name="Mitchel Colebank" userId="709a6e22273d6153" providerId="LiveId" clId="{DD6F71A8-410D-4D77-82C1-1A9D2D525F49}" dt="2023-08-16T17:44:21.785" v="618" actId="478"/>
          <ac:spMkLst>
            <pc:docMk/>
            <pc:sldMk cId="2142040777" sldId="439"/>
            <ac:spMk id="21" creationId="{92582AD5-58A2-0C45-AE5E-69E53D77F4E9}"/>
          </ac:spMkLst>
        </pc:spChg>
        <pc:spChg chg="mod">
          <ac:chgData name="Mitchel Colebank" userId="709a6e22273d6153" providerId="LiveId" clId="{DD6F71A8-410D-4D77-82C1-1A9D2D525F49}" dt="2023-08-16T17:39:02.684" v="438" actId="1076"/>
          <ac:spMkLst>
            <pc:docMk/>
            <pc:sldMk cId="2142040777" sldId="439"/>
            <ac:spMk id="22" creationId="{97A067DB-458D-764D-AAA9-FA9EC52EE214}"/>
          </ac:spMkLst>
        </pc:spChg>
        <pc:spChg chg="mod">
          <ac:chgData name="Mitchel Colebank" userId="709a6e22273d6153" providerId="LiveId" clId="{DD6F71A8-410D-4D77-82C1-1A9D2D525F49}" dt="2023-08-16T17:42:28.504" v="552" actId="1076"/>
          <ac:spMkLst>
            <pc:docMk/>
            <pc:sldMk cId="2142040777" sldId="439"/>
            <ac:spMk id="23" creationId="{B4CDA1EF-1BB5-684C-9235-F849406532B2}"/>
          </ac:spMkLst>
        </pc:spChg>
        <pc:spChg chg="add mod">
          <ac:chgData name="Mitchel Colebank" userId="709a6e22273d6153" providerId="LiveId" clId="{DD6F71A8-410D-4D77-82C1-1A9D2D525F49}" dt="2023-08-16T17:45:04.332" v="628" actId="1076"/>
          <ac:spMkLst>
            <pc:docMk/>
            <pc:sldMk cId="2142040777" sldId="439"/>
            <ac:spMk id="24" creationId="{B9DEC1C1-D4B4-D64F-46E6-77820E4A3A99}"/>
          </ac:spMkLst>
        </pc:spChg>
        <pc:spChg chg="mod">
          <ac:chgData name="Mitchel Colebank" userId="709a6e22273d6153" providerId="LiveId" clId="{DD6F71A8-410D-4D77-82C1-1A9D2D525F49}" dt="2023-08-16T17:34:07.021" v="364" actId="20577"/>
          <ac:spMkLst>
            <pc:docMk/>
            <pc:sldMk cId="2142040777" sldId="439"/>
            <ac:spMk id="25" creationId="{0EF358ED-98DD-73A7-842F-B8EB05DF137D}"/>
          </ac:spMkLst>
        </pc:spChg>
        <pc:spChg chg="add mod">
          <ac:chgData name="Mitchel Colebank" userId="709a6e22273d6153" providerId="LiveId" clId="{DD6F71A8-410D-4D77-82C1-1A9D2D525F49}" dt="2023-08-16T17:45:18.776" v="663" actId="1076"/>
          <ac:spMkLst>
            <pc:docMk/>
            <pc:sldMk cId="2142040777" sldId="439"/>
            <ac:spMk id="26" creationId="{3A2A6C86-3648-C4F0-00F8-DBF00C3A79B2}"/>
          </ac:spMkLst>
        </pc:spChg>
        <pc:cxnChg chg="del">
          <ac:chgData name="Mitchel Colebank" userId="709a6e22273d6153" providerId="LiveId" clId="{DD6F71A8-410D-4D77-82C1-1A9D2D525F49}" dt="2023-08-16T17:34:16.136" v="365" actId="478"/>
          <ac:cxnSpMkLst>
            <pc:docMk/>
            <pc:sldMk cId="2142040777" sldId="439"/>
            <ac:cxnSpMk id="8" creationId="{46CF7870-E546-10EE-2936-714984E14D35}"/>
          </ac:cxnSpMkLst>
        </pc:cxnChg>
      </pc:sldChg>
      <pc:sldChg chg="addSp delSp modSp new mod">
        <pc:chgData name="Mitchel Colebank" userId="709a6e22273d6153" providerId="LiveId" clId="{DD6F71A8-410D-4D77-82C1-1A9D2D525F49}" dt="2023-08-16T19:05:35.278" v="1034" actId="14100"/>
        <pc:sldMkLst>
          <pc:docMk/>
          <pc:sldMk cId="1300115544" sldId="440"/>
        </pc:sldMkLst>
        <pc:spChg chg="del mod">
          <ac:chgData name="Mitchel Colebank" userId="709a6e22273d6153" providerId="LiveId" clId="{DD6F71A8-410D-4D77-82C1-1A9D2D525F49}" dt="2023-08-16T17:46:08.127" v="671" actId="478"/>
          <ac:spMkLst>
            <pc:docMk/>
            <pc:sldMk cId="1300115544" sldId="440"/>
            <ac:spMk id="2" creationId="{0BFA313F-E528-49C2-728D-6F86060FF36C}"/>
          </ac:spMkLst>
        </pc:spChg>
        <pc:spChg chg="mod">
          <ac:chgData name="Mitchel Colebank" userId="709a6e22273d6153" providerId="LiveId" clId="{DD6F71A8-410D-4D77-82C1-1A9D2D525F49}" dt="2023-08-16T19:05:35.278" v="1034" actId="14100"/>
          <ac:spMkLst>
            <pc:docMk/>
            <pc:sldMk cId="1300115544" sldId="440"/>
            <ac:spMk id="3" creationId="{6376D800-1297-E06A-8D63-089D516577F1}"/>
          </ac:spMkLst>
        </pc:spChg>
        <pc:spChg chg="add del mod">
          <ac:chgData name="Mitchel Colebank" userId="709a6e22273d6153" providerId="LiveId" clId="{DD6F71A8-410D-4D77-82C1-1A9D2D525F49}" dt="2023-08-16T17:46:13.545" v="673" actId="478"/>
          <ac:spMkLst>
            <pc:docMk/>
            <pc:sldMk cId="1300115544" sldId="440"/>
            <ac:spMk id="5" creationId="{5B9B971F-0D1F-D653-C0EA-03FFAAD4FB9B}"/>
          </ac:spMkLst>
        </pc:spChg>
        <pc:spChg chg="add mod">
          <ac:chgData name="Mitchel Colebank" userId="709a6e22273d6153" providerId="LiveId" clId="{DD6F71A8-410D-4D77-82C1-1A9D2D525F49}" dt="2023-08-16T17:46:17.132" v="687" actId="20577"/>
          <ac:spMkLst>
            <pc:docMk/>
            <pc:sldMk cId="1300115544" sldId="440"/>
            <ac:spMk id="6" creationId="{67E16DA1-21CA-8404-04A0-6930920FA058}"/>
          </ac:spMkLst>
        </pc:spChg>
        <pc:picChg chg="add mod">
          <ac:chgData name="Mitchel Colebank" userId="709a6e22273d6153" providerId="LiveId" clId="{DD6F71A8-410D-4D77-82C1-1A9D2D525F49}" dt="2023-08-16T18:00:01.149" v="840" actId="1076"/>
          <ac:picMkLst>
            <pc:docMk/>
            <pc:sldMk cId="1300115544" sldId="440"/>
            <ac:picMk id="8" creationId="{4BD5823F-B111-12DF-674A-1EB9353F22AD}"/>
          </ac:picMkLst>
        </pc:picChg>
      </pc:sldChg>
      <pc:sldChg chg="addSp delSp modSp add mod">
        <pc:chgData name="Mitchel Colebank" userId="709a6e22273d6153" providerId="LiveId" clId="{DD6F71A8-410D-4D77-82C1-1A9D2D525F49}" dt="2023-08-16T19:18:46.186" v="1338" actId="20577"/>
        <pc:sldMkLst>
          <pc:docMk/>
          <pc:sldMk cId="1148809748" sldId="441"/>
        </pc:sldMkLst>
        <pc:spChg chg="mod">
          <ac:chgData name="Mitchel Colebank" userId="709a6e22273d6153" providerId="LiveId" clId="{DD6F71A8-410D-4D77-82C1-1A9D2D525F49}" dt="2023-08-16T19:18:46.186" v="1338" actId="20577"/>
          <ac:spMkLst>
            <pc:docMk/>
            <pc:sldMk cId="1148809748" sldId="441"/>
            <ac:spMk id="3" creationId="{6376D800-1297-E06A-8D63-089D516577F1}"/>
          </ac:spMkLst>
        </pc:spChg>
        <pc:picChg chg="add mod">
          <ac:chgData name="Mitchel Colebank" userId="709a6e22273d6153" providerId="LiveId" clId="{DD6F71A8-410D-4D77-82C1-1A9D2D525F49}" dt="2023-08-16T19:05:09.718" v="999" actId="1076"/>
          <ac:picMkLst>
            <pc:docMk/>
            <pc:sldMk cId="1148809748" sldId="441"/>
            <ac:picMk id="4" creationId="{B1A5F625-0306-CA76-ED37-FB543673A482}"/>
          </ac:picMkLst>
        </pc:picChg>
        <pc:picChg chg="del">
          <ac:chgData name="Mitchel Colebank" userId="709a6e22273d6153" providerId="LiveId" clId="{DD6F71A8-410D-4D77-82C1-1A9D2D525F49}" dt="2023-08-16T19:03:47.155" v="993" actId="478"/>
          <ac:picMkLst>
            <pc:docMk/>
            <pc:sldMk cId="1148809748" sldId="441"/>
            <ac:picMk id="8" creationId="{4BD5823F-B111-12DF-674A-1EB9353F22AD}"/>
          </ac:picMkLst>
        </pc:picChg>
      </pc:sldChg>
      <pc:sldChg chg="addSp delSp modSp new mod">
        <pc:chgData name="Mitchel Colebank" userId="709a6e22273d6153" providerId="LiveId" clId="{DD6F71A8-410D-4D77-82C1-1A9D2D525F49}" dt="2023-08-16T19:02:12.770" v="939" actId="14100"/>
        <pc:sldMkLst>
          <pc:docMk/>
          <pc:sldMk cId="150201932" sldId="442"/>
        </pc:sldMkLst>
        <pc:spChg chg="mod">
          <ac:chgData name="Mitchel Colebank" userId="709a6e22273d6153" providerId="LiveId" clId="{DD6F71A8-410D-4D77-82C1-1A9D2D525F49}" dt="2023-08-16T18:58:34.391" v="899" actId="20577"/>
          <ac:spMkLst>
            <pc:docMk/>
            <pc:sldMk cId="150201932" sldId="442"/>
            <ac:spMk id="2" creationId="{F950610B-BC82-37FC-ED22-1AC12A30F670}"/>
          </ac:spMkLst>
        </pc:spChg>
        <pc:spChg chg="del">
          <ac:chgData name="Mitchel Colebank" userId="709a6e22273d6153" providerId="LiveId" clId="{DD6F71A8-410D-4D77-82C1-1A9D2D525F49}" dt="2023-08-16T18:58:36.480" v="900" actId="478"/>
          <ac:spMkLst>
            <pc:docMk/>
            <pc:sldMk cId="150201932" sldId="442"/>
            <ac:spMk id="3" creationId="{C57FFFC2-1265-B9B9-52D8-1202F4927B40}"/>
          </ac:spMkLst>
        </pc:spChg>
        <pc:spChg chg="add del">
          <ac:chgData name="Mitchel Colebank" userId="709a6e22273d6153" providerId="LiveId" clId="{DD6F71A8-410D-4D77-82C1-1A9D2D525F49}" dt="2023-08-16T18:59:21.174" v="906"/>
          <ac:spMkLst>
            <pc:docMk/>
            <pc:sldMk cId="150201932" sldId="442"/>
            <ac:spMk id="4" creationId="{AB23E6D5-C55F-8F54-01F5-9F81FCC253D8}"/>
          </ac:spMkLst>
        </pc:spChg>
        <pc:picChg chg="add del mod">
          <ac:chgData name="Mitchel Colebank" userId="709a6e22273d6153" providerId="LiveId" clId="{DD6F71A8-410D-4D77-82C1-1A9D2D525F49}" dt="2023-08-16T19:01:19.503" v="934" actId="478"/>
          <ac:picMkLst>
            <pc:docMk/>
            <pc:sldMk cId="150201932" sldId="442"/>
            <ac:picMk id="5" creationId="{EA97CC9E-A680-1BF6-EAA2-8587276558D5}"/>
          </ac:picMkLst>
        </pc:picChg>
        <pc:picChg chg="add mod">
          <ac:chgData name="Mitchel Colebank" userId="709a6e22273d6153" providerId="LiveId" clId="{DD6F71A8-410D-4D77-82C1-1A9D2D525F49}" dt="2023-08-16T19:02:12.770" v="939" actId="14100"/>
          <ac:picMkLst>
            <pc:docMk/>
            <pc:sldMk cId="150201932" sldId="442"/>
            <ac:picMk id="7" creationId="{B38CC0E0-5DDD-C673-A95D-1EDBDAC72F7B}"/>
          </ac:picMkLst>
        </pc:picChg>
        <pc:picChg chg="add mod">
          <ac:chgData name="Mitchel Colebank" userId="709a6e22273d6153" providerId="LiveId" clId="{DD6F71A8-410D-4D77-82C1-1A9D2D525F49}" dt="2023-08-16T18:59:58.329" v="915" actId="1076"/>
          <ac:picMkLst>
            <pc:docMk/>
            <pc:sldMk cId="150201932" sldId="442"/>
            <ac:picMk id="1026" creationId="{236E50E8-BAE3-452F-F8F6-50E77690B21B}"/>
          </ac:picMkLst>
        </pc:picChg>
        <pc:picChg chg="add mod">
          <ac:chgData name="Mitchel Colebank" userId="709a6e22273d6153" providerId="LiveId" clId="{DD6F71A8-410D-4D77-82C1-1A9D2D525F49}" dt="2023-08-16T19:00:07.049" v="919" actId="1076"/>
          <ac:picMkLst>
            <pc:docMk/>
            <pc:sldMk cId="150201932" sldId="442"/>
            <ac:picMk id="1030" creationId="{49E633EB-8E15-5EC7-DB7D-D32BF0E89961}"/>
          </ac:picMkLst>
        </pc:picChg>
        <pc:picChg chg="add mod">
          <ac:chgData name="Mitchel Colebank" userId="709a6e22273d6153" providerId="LiveId" clId="{DD6F71A8-410D-4D77-82C1-1A9D2D525F49}" dt="2023-08-16T19:00:01.953" v="917" actId="14100"/>
          <ac:picMkLst>
            <pc:docMk/>
            <pc:sldMk cId="150201932" sldId="442"/>
            <ac:picMk id="1032" creationId="{7A802DC2-B603-DD44-1983-EEC9D32F85C6}"/>
          </ac:picMkLst>
        </pc:picChg>
        <pc:picChg chg="add del mod">
          <ac:chgData name="Mitchel Colebank" userId="709a6e22273d6153" providerId="LiveId" clId="{DD6F71A8-410D-4D77-82C1-1A9D2D525F49}" dt="2023-08-16T19:00:22.499" v="923" actId="478"/>
          <ac:picMkLst>
            <pc:docMk/>
            <pc:sldMk cId="150201932" sldId="442"/>
            <ac:picMk id="1034" creationId="{4D366994-3517-41BB-46C1-FDFDCF08B8B3}"/>
          </ac:picMkLst>
        </pc:picChg>
        <pc:picChg chg="add del mod">
          <ac:chgData name="Mitchel Colebank" userId="709a6e22273d6153" providerId="LiveId" clId="{DD6F71A8-410D-4D77-82C1-1A9D2D525F49}" dt="2023-08-16T19:00:36.848" v="928" actId="478"/>
          <ac:picMkLst>
            <pc:docMk/>
            <pc:sldMk cId="150201932" sldId="442"/>
            <ac:picMk id="1036" creationId="{3B59CC1D-8B5D-A584-A2CD-34597D2074FC}"/>
          </ac:picMkLst>
        </pc:picChg>
        <pc:picChg chg="add del">
          <ac:chgData name="Mitchel Colebank" userId="709a6e22273d6153" providerId="LiveId" clId="{DD6F71A8-410D-4D77-82C1-1A9D2D525F49}" dt="2023-08-16T19:00:37.777" v="930"/>
          <ac:picMkLst>
            <pc:docMk/>
            <pc:sldMk cId="150201932" sldId="442"/>
            <ac:picMk id="1038" creationId="{CE5EC9D6-F7CB-5D93-62CA-7AF2FA0136A8}"/>
          </ac:picMkLst>
        </pc:picChg>
      </pc:sldChg>
      <pc:sldChg chg="addSp delSp modSp add mod">
        <pc:chgData name="Mitchel Colebank" userId="709a6e22273d6153" providerId="LiveId" clId="{DD6F71A8-410D-4D77-82C1-1A9D2D525F49}" dt="2023-08-16T20:33:00.194" v="8439" actId="1076"/>
        <pc:sldMkLst>
          <pc:docMk/>
          <pc:sldMk cId="4186268742" sldId="443"/>
        </pc:sldMkLst>
        <pc:spChg chg="mod">
          <ac:chgData name="Mitchel Colebank" userId="709a6e22273d6153" providerId="LiveId" clId="{DD6F71A8-410D-4D77-82C1-1A9D2D525F49}" dt="2023-08-16T19:11:02.053" v="1153" actId="1076"/>
          <ac:spMkLst>
            <pc:docMk/>
            <pc:sldMk cId="4186268742" sldId="443"/>
            <ac:spMk id="3" creationId="{6376D800-1297-E06A-8D63-089D516577F1}"/>
          </ac:spMkLst>
        </pc:spChg>
        <pc:spChg chg="add mod">
          <ac:chgData name="Mitchel Colebank" userId="709a6e22273d6153" providerId="LiveId" clId="{DD6F71A8-410D-4D77-82C1-1A9D2D525F49}" dt="2023-08-16T19:10:57.396" v="1151" actId="164"/>
          <ac:spMkLst>
            <pc:docMk/>
            <pc:sldMk cId="4186268742" sldId="443"/>
            <ac:spMk id="5" creationId="{DA7BBDDD-785C-B74F-FC15-59F53F03051E}"/>
          </ac:spMkLst>
        </pc:spChg>
        <pc:spChg chg="add mod">
          <ac:chgData name="Mitchel Colebank" userId="709a6e22273d6153" providerId="LiveId" clId="{DD6F71A8-410D-4D77-82C1-1A9D2D525F49}" dt="2023-08-16T19:10:57.396" v="1151" actId="164"/>
          <ac:spMkLst>
            <pc:docMk/>
            <pc:sldMk cId="4186268742" sldId="443"/>
            <ac:spMk id="7" creationId="{9D64283D-DE9F-B627-6B36-F925EBF1C685}"/>
          </ac:spMkLst>
        </pc:spChg>
        <pc:spChg chg="add mod">
          <ac:chgData name="Mitchel Colebank" userId="709a6e22273d6153" providerId="LiveId" clId="{DD6F71A8-410D-4D77-82C1-1A9D2D525F49}" dt="2023-08-16T20:32:35.420" v="8385" actId="207"/>
          <ac:spMkLst>
            <pc:docMk/>
            <pc:sldMk cId="4186268742" sldId="443"/>
            <ac:spMk id="8" creationId="{93BCE3F3-DDC4-2253-F5E7-1DB004675F5F}"/>
          </ac:spMkLst>
        </pc:spChg>
        <pc:spChg chg="add mod">
          <ac:chgData name="Mitchel Colebank" userId="709a6e22273d6153" providerId="LiveId" clId="{DD6F71A8-410D-4D77-82C1-1A9D2D525F49}" dt="2023-08-16T19:10:57.396" v="1151" actId="164"/>
          <ac:spMkLst>
            <pc:docMk/>
            <pc:sldMk cId="4186268742" sldId="443"/>
            <ac:spMk id="9" creationId="{1A5DB014-F9C3-1C09-4A84-E63392CC81D5}"/>
          </ac:spMkLst>
        </pc:spChg>
        <pc:spChg chg="mod topLvl">
          <ac:chgData name="Mitchel Colebank" userId="709a6e22273d6153" providerId="LiveId" clId="{DD6F71A8-410D-4D77-82C1-1A9D2D525F49}" dt="2023-08-16T19:12:22.191" v="1177" actId="554"/>
          <ac:spMkLst>
            <pc:docMk/>
            <pc:sldMk cId="4186268742" sldId="443"/>
            <ac:spMk id="14" creationId="{31AC8D6E-ED5F-6996-C7AA-5B138368836B}"/>
          </ac:spMkLst>
        </pc:spChg>
        <pc:spChg chg="mod topLvl">
          <ac:chgData name="Mitchel Colebank" userId="709a6e22273d6153" providerId="LiveId" clId="{DD6F71A8-410D-4D77-82C1-1A9D2D525F49}" dt="2023-08-16T19:15:12.611" v="1276" actId="207"/>
          <ac:spMkLst>
            <pc:docMk/>
            <pc:sldMk cId="4186268742" sldId="443"/>
            <ac:spMk id="15" creationId="{C270A04F-A09A-2AE1-06C1-B7DC03DC92FC}"/>
          </ac:spMkLst>
        </pc:spChg>
        <pc:spChg chg="mod topLvl">
          <ac:chgData name="Mitchel Colebank" userId="709a6e22273d6153" providerId="LiveId" clId="{DD6F71A8-410D-4D77-82C1-1A9D2D525F49}" dt="2023-08-16T19:15:21.990" v="1277" actId="207"/>
          <ac:spMkLst>
            <pc:docMk/>
            <pc:sldMk cId="4186268742" sldId="443"/>
            <ac:spMk id="16" creationId="{B28BD20C-0789-0171-7DF8-93ACB5816130}"/>
          </ac:spMkLst>
        </pc:spChg>
        <pc:spChg chg="mod topLvl">
          <ac:chgData name="Mitchel Colebank" userId="709a6e22273d6153" providerId="LiveId" clId="{DD6F71A8-410D-4D77-82C1-1A9D2D525F49}" dt="2023-08-16T19:15:06.106" v="1275" actId="207"/>
          <ac:spMkLst>
            <pc:docMk/>
            <pc:sldMk cId="4186268742" sldId="443"/>
            <ac:spMk id="17" creationId="{31EB2CB0-ABE9-F1B5-2098-DC02A55342AB}"/>
          </ac:spMkLst>
        </pc:spChg>
        <pc:spChg chg="mod topLvl">
          <ac:chgData name="Mitchel Colebank" userId="709a6e22273d6153" providerId="LiveId" clId="{DD6F71A8-410D-4D77-82C1-1A9D2D525F49}" dt="2023-08-16T19:15:33.315" v="1280" actId="207"/>
          <ac:spMkLst>
            <pc:docMk/>
            <pc:sldMk cId="4186268742" sldId="443"/>
            <ac:spMk id="21" creationId="{57A347A3-5C78-622F-7E58-13B78DF59F08}"/>
          </ac:spMkLst>
        </pc:spChg>
        <pc:spChg chg="add del mod topLvl">
          <ac:chgData name="Mitchel Colebank" userId="709a6e22273d6153" providerId="LiveId" clId="{DD6F71A8-410D-4D77-82C1-1A9D2D525F49}" dt="2023-08-16T19:15:30.725" v="1279" actId="207"/>
          <ac:spMkLst>
            <pc:docMk/>
            <pc:sldMk cId="4186268742" sldId="443"/>
            <ac:spMk id="22" creationId="{D2DD5B0E-2F67-4823-2193-9C0E1EA46112}"/>
          </ac:spMkLst>
        </pc:spChg>
        <pc:spChg chg="mod topLvl">
          <ac:chgData name="Mitchel Colebank" userId="709a6e22273d6153" providerId="LiveId" clId="{DD6F71A8-410D-4D77-82C1-1A9D2D525F49}" dt="2023-08-16T19:15:27.117" v="1278" actId="207"/>
          <ac:spMkLst>
            <pc:docMk/>
            <pc:sldMk cId="4186268742" sldId="443"/>
            <ac:spMk id="23" creationId="{D924E900-4FAC-40DC-F6E6-B42FB25CE34A}"/>
          </ac:spMkLst>
        </pc:spChg>
        <pc:spChg chg="add mod">
          <ac:chgData name="Mitchel Colebank" userId="709a6e22273d6153" providerId="LiveId" clId="{DD6F71A8-410D-4D77-82C1-1A9D2D525F49}" dt="2023-08-16T19:13:24.713" v="1210" actId="1076"/>
          <ac:spMkLst>
            <pc:docMk/>
            <pc:sldMk cId="4186268742" sldId="443"/>
            <ac:spMk id="36" creationId="{D6BECC0D-D251-10F8-D05B-1460A1C5B31B}"/>
          </ac:spMkLst>
        </pc:spChg>
        <pc:spChg chg="add mod">
          <ac:chgData name="Mitchel Colebank" userId="709a6e22273d6153" providerId="LiveId" clId="{DD6F71A8-410D-4D77-82C1-1A9D2D525F49}" dt="2023-08-16T19:14:16.244" v="1265" actId="1076"/>
          <ac:spMkLst>
            <pc:docMk/>
            <pc:sldMk cId="4186268742" sldId="443"/>
            <ac:spMk id="37" creationId="{0FE852BE-6709-FFEA-20ED-6D5A0BC0A0AC}"/>
          </ac:spMkLst>
        </pc:spChg>
        <pc:spChg chg="add mod">
          <ac:chgData name="Mitchel Colebank" userId="709a6e22273d6153" providerId="LiveId" clId="{DD6F71A8-410D-4D77-82C1-1A9D2D525F49}" dt="2023-08-16T19:14:26.640" v="1268" actId="1076"/>
          <ac:spMkLst>
            <pc:docMk/>
            <pc:sldMk cId="4186268742" sldId="443"/>
            <ac:spMk id="38" creationId="{CBB40826-C751-438C-4208-526A85CFDE1E}"/>
          </ac:spMkLst>
        </pc:spChg>
        <pc:spChg chg="add mod">
          <ac:chgData name="Mitchel Colebank" userId="709a6e22273d6153" providerId="LiveId" clId="{DD6F71A8-410D-4D77-82C1-1A9D2D525F49}" dt="2023-08-16T19:14:35.997" v="1271" actId="20577"/>
          <ac:spMkLst>
            <pc:docMk/>
            <pc:sldMk cId="4186268742" sldId="443"/>
            <ac:spMk id="39" creationId="{760BBA94-2BE7-14D1-CD93-E389A6A7FA71}"/>
          </ac:spMkLst>
        </pc:spChg>
        <pc:spChg chg="add mod">
          <ac:chgData name="Mitchel Colebank" userId="709a6e22273d6153" providerId="LiveId" clId="{DD6F71A8-410D-4D77-82C1-1A9D2D525F49}" dt="2023-08-16T19:14:46.923" v="1274" actId="1076"/>
          <ac:spMkLst>
            <pc:docMk/>
            <pc:sldMk cId="4186268742" sldId="443"/>
            <ac:spMk id="40" creationId="{33061EBB-D68A-EB65-C84F-9A6ABC513404}"/>
          </ac:spMkLst>
        </pc:spChg>
        <pc:spChg chg="add mod">
          <ac:chgData name="Mitchel Colebank" userId="709a6e22273d6153" providerId="LiveId" clId="{DD6F71A8-410D-4D77-82C1-1A9D2D525F49}" dt="2023-08-16T19:16:13.603" v="1323" actId="1076"/>
          <ac:spMkLst>
            <pc:docMk/>
            <pc:sldMk cId="4186268742" sldId="443"/>
            <ac:spMk id="42" creationId="{AE3B89ED-1020-72E9-CE16-7B4D474FB6D5}"/>
          </ac:spMkLst>
        </pc:spChg>
        <pc:spChg chg="add mod">
          <ac:chgData name="Mitchel Colebank" userId="709a6e22273d6153" providerId="LiveId" clId="{DD6F71A8-410D-4D77-82C1-1A9D2D525F49}" dt="2023-08-16T20:32:56.176" v="8437" actId="1076"/>
          <ac:spMkLst>
            <pc:docMk/>
            <pc:sldMk cId="4186268742" sldId="443"/>
            <ac:spMk id="43" creationId="{87987F2C-0812-437A-DB52-3D80932970C7}"/>
          </ac:spMkLst>
        </pc:spChg>
        <pc:grpChg chg="add mod">
          <ac:chgData name="Mitchel Colebank" userId="709a6e22273d6153" providerId="LiveId" clId="{DD6F71A8-410D-4D77-82C1-1A9D2D525F49}" dt="2023-08-16T19:10:59.525" v="1152" actId="1076"/>
          <ac:grpSpMkLst>
            <pc:docMk/>
            <pc:sldMk cId="4186268742" sldId="443"/>
            <ac:grpSpMk id="12" creationId="{31E5614C-D951-20D9-D058-9A74A2DBBD1D}"/>
          </ac:grpSpMkLst>
        </pc:grpChg>
        <pc:grpChg chg="add del mod">
          <ac:chgData name="Mitchel Colebank" userId="709a6e22273d6153" providerId="LiveId" clId="{DD6F71A8-410D-4D77-82C1-1A9D2D525F49}" dt="2023-08-16T19:11:50.892" v="1169" actId="165"/>
          <ac:grpSpMkLst>
            <pc:docMk/>
            <pc:sldMk cId="4186268742" sldId="443"/>
            <ac:grpSpMk id="13" creationId="{892B4263-85D3-198C-B5CA-3258E8DC6E81}"/>
          </ac:grpSpMkLst>
        </pc:grpChg>
        <pc:picChg chg="del mod">
          <ac:chgData name="Mitchel Colebank" userId="709a6e22273d6153" providerId="LiveId" clId="{DD6F71A8-410D-4D77-82C1-1A9D2D525F49}" dt="2023-08-16T19:10:14.207" v="1145" actId="478"/>
          <ac:picMkLst>
            <pc:docMk/>
            <pc:sldMk cId="4186268742" sldId="443"/>
            <ac:picMk id="4" creationId="{B1A5F625-0306-CA76-ED37-FB543673A482}"/>
          </ac:picMkLst>
        </pc:picChg>
        <pc:picChg chg="add mod ord">
          <ac:chgData name="Mitchel Colebank" userId="709a6e22273d6153" providerId="LiveId" clId="{DD6F71A8-410D-4D77-82C1-1A9D2D525F49}" dt="2023-08-16T20:32:54.335" v="8436" actId="1076"/>
          <ac:picMkLst>
            <pc:docMk/>
            <pc:sldMk cId="4186268742" sldId="443"/>
            <ac:picMk id="11" creationId="{5D9AA1AC-CDDB-335D-F714-200A57460B27}"/>
          </ac:picMkLst>
        </pc:picChg>
        <pc:cxnChg chg="del mod topLvl">
          <ac:chgData name="Mitchel Colebank" userId="709a6e22273d6153" providerId="LiveId" clId="{DD6F71A8-410D-4D77-82C1-1A9D2D525F49}" dt="2023-08-16T19:12:02.551" v="1172" actId="478"/>
          <ac:cxnSpMkLst>
            <pc:docMk/>
            <pc:sldMk cId="4186268742" sldId="443"/>
            <ac:cxnSpMk id="18" creationId="{975B2783-25D4-A001-9AD2-42C1647F0A38}"/>
          </ac:cxnSpMkLst>
        </pc:cxnChg>
        <pc:cxnChg chg="del mod topLvl">
          <ac:chgData name="Mitchel Colebank" userId="709a6e22273d6153" providerId="LiveId" clId="{DD6F71A8-410D-4D77-82C1-1A9D2D525F49}" dt="2023-08-16T19:11:59.907" v="1171" actId="478"/>
          <ac:cxnSpMkLst>
            <pc:docMk/>
            <pc:sldMk cId="4186268742" sldId="443"/>
            <ac:cxnSpMk id="19" creationId="{7D01F380-E071-04D6-5471-E44A06252FED}"/>
          </ac:cxnSpMkLst>
        </pc:cxnChg>
        <pc:cxnChg chg="mod topLvl">
          <ac:chgData name="Mitchel Colebank" userId="709a6e22273d6153" providerId="LiveId" clId="{DD6F71A8-410D-4D77-82C1-1A9D2D525F49}" dt="2023-08-16T19:12:24.489" v="1178" actId="408"/>
          <ac:cxnSpMkLst>
            <pc:docMk/>
            <pc:sldMk cId="4186268742" sldId="443"/>
            <ac:cxnSpMk id="20" creationId="{07F30520-F959-362E-626A-03747FA50AB8}"/>
          </ac:cxnSpMkLst>
        </pc:cxnChg>
        <pc:cxnChg chg="add mod">
          <ac:chgData name="Mitchel Colebank" userId="709a6e22273d6153" providerId="LiveId" clId="{DD6F71A8-410D-4D77-82C1-1A9D2D525F49}" dt="2023-08-16T19:12:32.605" v="1181" actId="1076"/>
          <ac:cxnSpMkLst>
            <pc:docMk/>
            <pc:sldMk cId="4186268742" sldId="443"/>
            <ac:cxnSpMk id="27" creationId="{83CE4E01-6B72-76F7-B325-2C6441910E33}"/>
          </ac:cxnSpMkLst>
        </pc:cxnChg>
        <pc:cxnChg chg="add mod">
          <ac:chgData name="Mitchel Colebank" userId="709a6e22273d6153" providerId="LiveId" clId="{DD6F71A8-410D-4D77-82C1-1A9D2D525F49}" dt="2023-08-16T19:12:36.135" v="1183" actId="1076"/>
          <ac:cxnSpMkLst>
            <pc:docMk/>
            <pc:sldMk cId="4186268742" sldId="443"/>
            <ac:cxnSpMk id="28" creationId="{5F80AF70-B49D-5CB9-40E1-7C73AF0C4551}"/>
          </ac:cxnSpMkLst>
        </pc:cxnChg>
        <pc:cxnChg chg="add mod">
          <ac:chgData name="Mitchel Colebank" userId="709a6e22273d6153" providerId="LiveId" clId="{DD6F71A8-410D-4D77-82C1-1A9D2D525F49}" dt="2023-08-16T19:12:42.847" v="1187" actId="1076"/>
          <ac:cxnSpMkLst>
            <pc:docMk/>
            <pc:sldMk cId="4186268742" sldId="443"/>
            <ac:cxnSpMk id="29" creationId="{22ED05BE-53BF-16C7-516D-6405A18BA285}"/>
          </ac:cxnSpMkLst>
        </pc:cxnChg>
        <pc:cxnChg chg="add mod">
          <ac:chgData name="Mitchel Colebank" userId="709a6e22273d6153" providerId="LiveId" clId="{DD6F71A8-410D-4D77-82C1-1A9D2D525F49}" dt="2023-08-16T19:12:45.931" v="1189" actId="1076"/>
          <ac:cxnSpMkLst>
            <pc:docMk/>
            <pc:sldMk cId="4186268742" sldId="443"/>
            <ac:cxnSpMk id="31" creationId="{D817F011-BB00-7239-B40A-C28223864C4F}"/>
          </ac:cxnSpMkLst>
        </pc:cxnChg>
        <pc:cxnChg chg="add mod">
          <ac:chgData name="Mitchel Colebank" userId="709a6e22273d6153" providerId="LiveId" clId="{DD6F71A8-410D-4D77-82C1-1A9D2D525F49}" dt="2023-08-16T19:12:49.462" v="1191" actId="1076"/>
          <ac:cxnSpMkLst>
            <pc:docMk/>
            <pc:sldMk cId="4186268742" sldId="443"/>
            <ac:cxnSpMk id="32" creationId="{8560B8E6-7F5D-0611-7BF2-98641651144B}"/>
          </ac:cxnSpMkLst>
        </pc:cxnChg>
        <pc:cxnChg chg="add mod">
          <ac:chgData name="Mitchel Colebank" userId="709a6e22273d6153" providerId="LiveId" clId="{DD6F71A8-410D-4D77-82C1-1A9D2D525F49}" dt="2023-08-16T19:12:57.931" v="1193" actId="1076"/>
          <ac:cxnSpMkLst>
            <pc:docMk/>
            <pc:sldMk cId="4186268742" sldId="443"/>
            <ac:cxnSpMk id="33" creationId="{897CBFD8-CC2E-0188-DA6A-580CC941D7D7}"/>
          </ac:cxnSpMkLst>
        </pc:cxnChg>
        <pc:cxnChg chg="add mod">
          <ac:chgData name="Mitchel Colebank" userId="709a6e22273d6153" providerId="LiveId" clId="{DD6F71A8-410D-4D77-82C1-1A9D2D525F49}" dt="2023-08-16T19:13:04.898" v="1197" actId="1076"/>
          <ac:cxnSpMkLst>
            <pc:docMk/>
            <pc:sldMk cId="4186268742" sldId="443"/>
            <ac:cxnSpMk id="34" creationId="{A0E8AE4B-1152-69D7-D39A-511FD7339FA9}"/>
          </ac:cxnSpMkLst>
        </pc:cxnChg>
        <pc:cxnChg chg="add mod">
          <ac:chgData name="Mitchel Colebank" userId="709a6e22273d6153" providerId="LiveId" clId="{DD6F71A8-410D-4D77-82C1-1A9D2D525F49}" dt="2023-08-16T20:33:00.194" v="8439" actId="1076"/>
          <ac:cxnSpMkLst>
            <pc:docMk/>
            <pc:sldMk cId="4186268742" sldId="443"/>
            <ac:cxnSpMk id="44" creationId="{81547C48-2532-761E-3BC5-55FA2BA80DCF}"/>
          </ac:cxnSpMkLst>
        </pc:cxnChg>
      </pc:sldChg>
      <pc:sldChg chg="addSp delSp modSp new mod modAnim">
        <pc:chgData name="Mitchel Colebank" userId="709a6e22273d6153" providerId="LiveId" clId="{DD6F71A8-410D-4D77-82C1-1A9D2D525F49}" dt="2023-08-16T19:42:09.035" v="3170"/>
        <pc:sldMkLst>
          <pc:docMk/>
          <pc:sldMk cId="2037908990" sldId="444"/>
        </pc:sldMkLst>
        <pc:spChg chg="del">
          <ac:chgData name="Mitchel Colebank" userId="709a6e22273d6153" providerId="LiveId" clId="{DD6F71A8-410D-4D77-82C1-1A9D2D525F49}" dt="2023-08-16T19:19:10.535" v="1340" actId="478"/>
          <ac:spMkLst>
            <pc:docMk/>
            <pc:sldMk cId="2037908990" sldId="444"/>
            <ac:spMk id="2" creationId="{BAE03E50-937F-DB94-15F8-75A92187C590}"/>
          </ac:spMkLst>
        </pc:spChg>
        <pc:spChg chg="mod">
          <ac:chgData name="Mitchel Colebank" userId="709a6e22273d6153" providerId="LiveId" clId="{DD6F71A8-410D-4D77-82C1-1A9D2D525F49}" dt="2023-08-16T19:20:56.998" v="1668" actId="20577"/>
          <ac:spMkLst>
            <pc:docMk/>
            <pc:sldMk cId="2037908990" sldId="444"/>
            <ac:spMk id="3" creationId="{95AC66FA-D48C-D7B5-B8FC-43F40D8C6074}"/>
          </ac:spMkLst>
        </pc:spChg>
        <pc:spChg chg="add mod">
          <ac:chgData name="Mitchel Colebank" userId="709a6e22273d6153" providerId="LiveId" clId="{DD6F71A8-410D-4D77-82C1-1A9D2D525F49}" dt="2023-08-16T19:19:15.640" v="1363" actId="20577"/>
          <ac:spMkLst>
            <pc:docMk/>
            <pc:sldMk cId="2037908990" sldId="444"/>
            <ac:spMk id="4" creationId="{BA928914-BCF1-8DFA-8DD6-AA6A0382AEA1}"/>
          </ac:spMkLst>
        </pc:spChg>
      </pc:sldChg>
      <pc:sldChg chg="addSp delSp modSp add mod modAnim">
        <pc:chgData name="Mitchel Colebank" userId="709a6e22273d6153" providerId="LiveId" clId="{DD6F71A8-410D-4D77-82C1-1A9D2D525F49}" dt="2023-08-16T19:24:30.483" v="1985" actId="20577"/>
        <pc:sldMkLst>
          <pc:docMk/>
          <pc:sldMk cId="2634320955" sldId="445"/>
        </pc:sldMkLst>
        <pc:spChg chg="mod">
          <ac:chgData name="Mitchel Colebank" userId="709a6e22273d6153" providerId="LiveId" clId="{DD6F71A8-410D-4D77-82C1-1A9D2D525F49}" dt="2023-08-16T19:24:30.483" v="1985" actId="20577"/>
          <ac:spMkLst>
            <pc:docMk/>
            <pc:sldMk cId="2634320955" sldId="445"/>
            <ac:spMk id="3" creationId="{95AC66FA-D48C-D7B5-B8FC-43F40D8C6074}"/>
          </ac:spMkLst>
        </pc:spChg>
        <pc:spChg chg="mod topLvl">
          <ac:chgData name="Mitchel Colebank" userId="709a6e22273d6153" providerId="LiveId" clId="{DD6F71A8-410D-4D77-82C1-1A9D2D525F49}" dt="2023-08-16T19:23:50.860" v="1966" actId="164"/>
          <ac:spMkLst>
            <pc:docMk/>
            <pc:sldMk cId="2634320955" sldId="445"/>
            <ac:spMk id="18" creationId="{A69B6F85-3D02-2667-8094-DD142B4BB80C}"/>
          </ac:spMkLst>
        </pc:spChg>
        <pc:spChg chg="mod topLvl">
          <ac:chgData name="Mitchel Colebank" userId="709a6e22273d6153" providerId="LiveId" clId="{DD6F71A8-410D-4D77-82C1-1A9D2D525F49}" dt="2023-08-16T19:23:50.860" v="1966" actId="164"/>
          <ac:spMkLst>
            <pc:docMk/>
            <pc:sldMk cId="2634320955" sldId="445"/>
            <ac:spMk id="19" creationId="{B925534E-96A0-E978-1235-B2EF7B456752}"/>
          </ac:spMkLst>
        </pc:spChg>
        <pc:spChg chg="mod topLvl">
          <ac:chgData name="Mitchel Colebank" userId="709a6e22273d6153" providerId="LiveId" clId="{DD6F71A8-410D-4D77-82C1-1A9D2D525F49}" dt="2023-08-16T19:23:50.860" v="1966" actId="164"/>
          <ac:spMkLst>
            <pc:docMk/>
            <pc:sldMk cId="2634320955" sldId="445"/>
            <ac:spMk id="20" creationId="{63B4EC9D-AA34-3595-9294-C9C0CD91DCFB}"/>
          </ac:spMkLst>
        </pc:spChg>
        <pc:spChg chg="del mod topLvl">
          <ac:chgData name="Mitchel Colebank" userId="709a6e22273d6153" providerId="LiveId" clId="{DD6F71A8-410D-4D77-82C1-1A9D2D525F49}" dt="2023-08-16T19:23:37.519" v="1961" actId="478"/>
          <ac:spMkLst>
            <pc:docMk/>
            <pc:sldMk cId="2634320955" sldId="445"/>
            <ac:spMk id="21" creationId="{B0747FDC-F5D2-E0EE-E937-F2A7B4090D00}"/>
          </ac:spMkLst>
        </pc:spChg>
        <pc:spChg chg="del mod topLvl">
          <ac:chgData name="Mitchel Colebank" userId="709a6e22273d6153" providerId="LiveId" clId="{DD6F71A8-410D-4D77-82C1-1A9D2D525F49}" dt="2023-08-16T19:23:44.247" v="1963" actId="478"/>
          <ac:spMkLst>
            <pc:docMk/>
            <pc:sldMk cId="2634320955" sldId="445"/>
            <ac:spMk id="24" creationId="{4D6A4603-5AAE-BDD3-473A-2BA145A9A960}"/>
          </ac:spMkLst>
        </pc:spChg>
        <pc:spChg chg="del mod topLvl">
          <ac:chgData name="Mitchel Colebank" userId="709a6e22273d6153" providerId="LiveId" clId="{DD6F71A8-410D-4D77-82C1-1A9D2D525F49}" dt="2023-08-16T19:23:44.247" v="1963" actId="478"/>
          <ac:spMkLst>
            <pc:docMk/>
            <pc:sldMk cId="2634320955" sldId="445"/>
            <ac:spMk id="25" creationId="{CD3ED97A-6AD9-CDD6-98B6-C0AA13D28742}"/>
          </ac:spMkLst>
        </pc:spChg>
        <pc:spChg chg="del mod topLvl">
          <ac:chgData name="Mitchel Colebank" userId="709a6e22273d6153" providerId="LiveId" clId="{DD6F71A8-410D-4D77-82C1-1A9D2D525F49}" dt="2023-08-16T19:23:44.247" v="1963" actId="478"/>
          <ac:spMkLst>
            <pc:docMk/>
            <pc:sldMk cId="2634320955" sldId="445"/>
            <ac:spMk id="26" creationId="{79116239-7839-D492-4F01-DB267923DFB3}"/>
          </ac:spMkLst>
        </pc:spChg>
        <pc:spChg chg="del mod topLvl">
          <ac:chgData name="Mitchel Colebank" userId="709a6e22273d6153" providerId="LiveId" clId="{DD6F71A8-410D-4D77-82C1-1A9D2D525F49}" dt="2023-08-16T19:23:40.322" v="1962" actId="478"/>
          <ac:spMkLst>
            <pc:docMk/>
            <pc:sldMk cId="2634320955" sldId="445"/>
            <ac:spMk id="27" creationId="{E1036734-E82C-9614-68C7-D573608EE312}"/>
          </ac:spMkLst>
        </pc:spChg>
        <pc:spChg chg="del mod topLvl">
          <ac:chgData name="Mitchel Colebank" userId="709a6e22273d6153" providerId="LiveId" clId="{DD6F71A8-410D-4D77-82C1-1A9D2D525F49}" dt="2023-08-16T19:23:44.247" v="1963" actId="478"/>
          <ac:spMkLst>
            <pc:docMk/>
            <pc:sldMk cId="2634320955" sldId="445"/>
            <ac:spMk id="28" creationId="{ABB33DBA-B8EF-251F-9921-5BB2BFB03333}"/>
          </ac:spMkLst>
        </pc:spChg>
        <pc:spChg chg="del mod topLvl">
          <ac:chgData name="Mitchel Colebank" userId="709a6e22273d6153" providerId="LiveId" clId="{DD6F71A8-410D-4D77-82C1-1A9D2D525F49}" dt="2023-08-16T19:23:44.247" v="1963" actId="478"/>
          <ac:spMkLst>
            <pc:docMk/>
            <pc:sldMk cId="2634320955" sldId="445"/>
            <ac:spMk id="29" creationId="{2D4CA772-4731-ACD4-E776-D9EEDA3872C6}"/>
          </ac:spMkLst>
        </pc:spChg>
        <pc:spChg chg="del mod topLvl">
          <ac:chgData name="Mitchel Colebank" userId="709a6e22273d6153" providerId="LiveId" clId="{DD6F71A8-410D-4D77-82C1-1A9D2D525F49}" dt="2023-08-16T19:23:44.247" v="1963" actId="478"/>
          <ac:spMkLst>
            <pc:docMk/>
            <pc:sldMk cId="2634320955" sldId="445"/>
            <ac:spMk id="31" creationId="{B7720BDE-B576-CA9D-6D8A-89A7C31756DE}"/>
          </ac:spMkLst>
        </pc:spChg>
        <pc:spChg chg="del mod topLvl">
          <ac:chgData name="Mitchel Colebank" userId="709a6e22273d6153" providerId="LiveId" clId="{DD6F71A8-410D-4D77-82C1-1A9D2D525F49}" dt="2023-08-16T19:23:40.322" v="1962" actId="478"/>
          <ac:spMkLst>
            <pc:docMk/>
            <pc:sldMk cId="2634320955" sldId="445"/>
            <ac:spMk id="32" creationId="{51A9D8AA-8DF3-5E78-482E-A75EA51571E2}"/>
          </ac:spMkLst>
        </pc:spChg>
        <pc:spChg chg="del mod topLvl">
          <ac:chgData name="Mitchel Colebank" userId="709a6e22273d6153" providerId="LiveId" clId="{DD6F71A8-410D-4D77-82C1-1A9D2D525F49}" dt="2023-08-16T19:23:48.691" v="1965" actId="478"/>
          <ac:spMkLst>
            <pc:docMk/>
            <pc:sldMk cId="2634320955" sldId="445"/>
            <ac:spMk id="34" creationId="{7CFF0518-913E-FF43-18ED-68CF0ACA4229}"/>
          </ac:spMkLst>
        </pc:spChg>
        <pc:spChg chg="del mod topLvl">
          <ac:chgData name="Mitchel Colebank" userId="709a6e22273d6153" providerId="LiveId" clId="{DD6F71A8-410D-4D77-82C1-1A9D2D525F49}" dt="2023-08-16T19:23:47.351" v="1964" actId="478"/>
          <ac:spMkLst>
            <pc:docMk/>
            <pc:sldMk cId="2634320955" sldId="445"/>
            <ac:spMk id="36" creationId="{93D142CA-7A1A-8890-4D16-9DB1F727A83E}"/>
          </ac:spMkLst>
        </pc:spChg>
        <pc:spChg chg="del mod topLvl">
          <ac:chgData name="Mitchel Colebank" userId="709a6e22273d6153" providerId="LiveId" clId="{DD6F71A8-410D-4D77-82C1-1A9D2D525F49}" dt="2023-08-16T19:23:40.322" v="1962" actId="478"/>
          <ac:spMkLst>
            <pc:docMk/>
            <pc:sldMk cId="2634320955" sldId="445"/>
            <ac:spMk id="37" creationId="{0A065AEF-8BCE-2663-A3D0-6D3D8F3B9408}"/>
          </ac:spMkLst>
        </pc:spChg>
        <pc:spChg chg="mod">
          <ac:chgData name="Mitchel Colebank" userId="709a6e22273d6153" providerId="LiveId" clId="{DD6F71A8-410D-4D77-82C1-1A9D2D525F49}" dt="2023-08-16T19:23:35.561" v="1960" actId="165"/>
          <ac:spMkLst>
            <pc:docMk/>
            <pc:sldMk cId="2634320955" sldId="445"/>
            <ac:spMk id="40" creationId="{448E9C56-DC1E-52D1-E549-1647184A68B5}"/>
          </ac:spMkLst>
        </pc:spChg>
        <pc:grpChg chg="add del mod">
          <ac:chgData name="Mitchel Colebank" userId="709a6e22273d6153" providerId="LiveId" clId="{DD6F71A8-410D-4D77-82C1-1A9D2D525F49}" dt="2023-08-16T19:23:35.561" v="1960" actId="165"/>
          <ac:grpSpMkLst>
            <pc:docMk/>
            <pc:sldMk cId="2634320955" sldId="445"/>
            <ac:grpSpMk id="2" creationId="{0BAC1937-E8F6-F74C-06FF-0A348AFDCE67}"/>
          </ac:grpSpMkLst>
        </pc:grpChg>
        <pc:grpChg chg="del mod topLvl">
          <ac:chgData name="Mitchel Colebank" userId="709a6e22273d6153" providerId="LiveId" clId="{DD6F71A8-410D-4D77-82C1-1A9D2D525F49}" dt="2023-08-16T19:23:44.247" v="1963" actId="478"/>
          <ac:grpSpMkLst>
            <pc:docMk/>
            <pc:sldMk cId="2634320955" sldId="445"/>
            <ac:grpSpMk id="30" creationId="{D9052BD1-0CE1-ADE8-593D-3F0B4F937CE8}"/>
          </ac:grpSpMkLst>
        </pc:grpChg>
        <pc:grpChg chg="add mod">
          <ac:chgData name="Mitchel Colebank" userId="709a6e22273d6153" providerId="LiveId" clId="{DD6F71A8-410D-4D77-82C1-1A9D2D525F49}" dt="2023-08-16T19:24:06.577" v="1979" actId="1076"/>
          <ac:grpSpMkLst>
            <pc:docMk/>
            <pc:sldMk cId="2634320955" sldId="445"/>
            <ac:grpSpMk id="42" creationId="{1167B8BC-29AC-7B13-74A8-F73FCC24B92C}"/>
          </ac:grpSpMkLst>
        </pc:grp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5" creationId="{2DF5B706-0430-6FA5-F502-C40B7C2FEED3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6" creationId="{5A05408E-D22F-5668-6BE4-EE43D15F20DB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7" creationId="{03AD2EC3-A796-BDA9-E7A2-5B3542B57F74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8" creationId="{1EBBB4B7-E7F2-AF23-E741-09C3E9477931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9" creationId="{D1F30924-5AA0-4EAF-7EB8-F1F4E6EE0971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10" creationId="{E32D963D-C4CF-D96B-D6AC-EE777C9C6DCC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11" creationId="{066C4FB8-0D2F-F996-D7AC-97B50EADD199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12" creationId="{30EC5D3C-949A-9549-E994-2D1DAFFAA686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13" creationId="{BE4502E1-23FD-0549-D008-C01F56DBD5EB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14" creationId="{E3EACB49-E934-873A-DBD5-03CE2F7C9041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15" creationId="{5D25D848-FD8C-0311-B8C2-3C58828411F0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16" creationId="{B1861B3A-6CA3-E9E0-BD35-A289A6F75D03}"/>
          </ac:cxnSpMkLst>
        </pc:cxnChg>
        <pc:cxnChg chg="mod topLvl">
          <ac:chgData name="Mitchel Colebank" userId="709a6e22273d6153" providerId="LiveId" clId="{DD6F71A8-410D-4D77-82C1-1A9D2D525F49}" dt="2023-08-16T19:23:50.860" v="1966" actId="164"/>
          <ac:cxnSpMkLst>
            <pc:docMk/>
            <pc:sldMk cId="2634320955" sldId="445"/>
            <ac:cxnSpMk id="17" creationId="{905BD7D8-97C5-1775-0C16-82E2BA8A3BA8}"/>
          </ac:cxnSpMkLst>
        </pc:cxnChg>
        <pc:cxnChg chg="del mod topLvl">
          <ac:chgData name="Mitchel Colebank" userId="709a6e22273d6153" providerId="LiveId" clId="{DD6F71A8-410D-4D77-82C1-1A9D2D525F49}" dt="2023-08-16T19:23:44.247" v="1963" actId="478"/>
          <ac:cxnSpMkLst>
            <pc:docMk/>
            <pc:sldMk cId="2634320955" sldId="445"/>
            <ac:cxnSpMk id="22" creationId="{6DACCC39-B4CA-D16A-3702-320973985B65}"/>
          </ac:cxnSpMkLst>
        </pc:cxnChg>
        <pc:cxnChg chg="del mod topLvl">
          <ac:chgData name="Mitchel Colebank" userId="709a6e22273d6153" providerId="LiveId" clId="{DD6F71A8-410D-4D77-82C1-1A9D2D525F49}" dt="2023-08-16T19:23:44.247" v="1963" actId="478"/>
          <ac:cxnSpMkLst>
            <pc:docMk/>
            <pc:sldMk cId="2634320955" sldId="445"/>
            <ac:cxnSpMk id="23" creationId="{4BDAD031-B85A-8030-BDDC-9C9E934D1453}"/>
          </ac:cxnSpMkLst>
        </pc:cxnChg>
        <pc:cxnChg chg="del mod topLvl">
          <ac:chgData name="Mitchel Colebank" userId="709a6e22273d6153" providerId="LiveId" clId="{DD6F71A8-410D-4D77-82C1-1A9D2D525F49}" dt="2023-08-16T19:23:44.247" v="1963" actId="478"/>
          <ac:cxnSpMkLst>
            <pc:docMk/>
            <pc:sldMk cId="2634320955" sldId="445"/>
            <ac:cxnSpMk id="33" creationId="{591B3A43-3766-1F58-EA7C-976F96F8C489}"/>
          </ac:cxnSpMkLst>
        </pc:cxnChg>
        <pc:cxnChg chg="del mod topLvl">
          <ac:chgData name="Mitchel Colebank" userId="709a6e22273d6153" providerId="LiveId" clId="{DD6F71A8-410D-4D77-82C1-1A9D2D525F49}" dt="2023-08-16T19:23:44.247" v="1963" actId="478"/>
          <ac:cxnSpMkLst>
            <pc:docMk/>
            <pc:sldMk cId="2634320955" sldId="445"/>
            <ac:cxnSpMk id="35" creationId="{EC94056A-A848-EB55-A3BC-7D03239404CB}"/>
          </ac:cxnSpMkLst>
        </pc:cxnChg>
        <pc:cxnChg chg="mod">
          <ac:chgData name="Mitchel Colebank" userId="709a6e22273d6153" providerId="LiveId" clId="{DD6F71A8-410D-4D77-82C1-1A9D2D525F49}" dt="2023-08-16T19:23:35.561" v="1960" actId="165"/>
          <ac:cxnSpMkLst>
            <pc:docMk/>
            <pc:sldMk cId="2634320955" sldId="445"/>
            <ac:cxnSpMk id="38" creationId="{0E005F38-F095-503C-6549-FB57AEFB73B6}"/>
          </ac:cxnSpMkLst>
        </pc:cxnChg>
        <pc:cxnChg chg="mod">
          <ac:chgData name="Mitchel Colebank" userId="709a6e22273d6153" providerId="LiveId" clId="{DD6F71A8-410D-4D77-82C1-1A9D2D525F49}" dt="2023-08-16T19:23:35.561" v="1960" actId="165"/>
          <ac:cxnSpMkLst>
            <pc:docMk/>
            <pc:sldMk cId="2634320955" sldId="445"/>
            <ac:cxnSpMk id="39" creationId="{CBFBEF32-74A8-EEBA-9ECE-E6F3D554D8EC}"/>
          </ac:cxnSpMkLst>
        </pc:cxnChg>
        <pc:cxnChg chg="mod">
          <ac:chgData name="Mitchel Colebank" userId="709a6e22273d6153" providerId="LiveId" clId="{DD6F71A8-410D-4D77-82C1-1A9D2D525F49}" dt="2023-08-16T19:23:35.561" v="1960" actId="165"/>
          <ac:cxnSpMkLst>
            <pc:docMk/>
            <pc:sldMk cId="2634320955" sldId="445"/>
            <ac:cxnSpMk id="41" creationId="{B472C3E5-A259-7FD1-8507-ECAD8D2A0057}"/>
          </ac:cxnSpMkLst>
        </pc:cxnChg>
      </pc:sldChg>
      <pc:sldChg chg="addSp delSp modSp new mod">
        <pc:chgData name="Mitchel Colebank" userId="709a6e22273d6153" providerId="LiveId" clId="{DD6F71A8-410D-4D77-82C1-1A9D2D525F49}" dt="2023-08-16T23:33:16.816" v="8708" actId="14100"/>
        <pc:sldMkLst>
          <pc:docMk/>
          <pc:sldMk cId="3077068677" sldId="446"/>
        </pc:sldMkLst>
        <pc:spChg chg="add mod">
          <ac:chgData name="Mitchel Colebank" userId="709a6e22273d6153" providerId="LiveId" clId="{DD6F71A8-410D-4D77-82C1-1A9D2D525F49}" dt="2023-08-16T23:33:16.816" v="8708" actId="14100"/>
          <ac:spMkLst>
            <pc:docMk/>
            <pc:sldMk cId="3077068677" sldId="446"/>
            <ac:spMk id="2" creationId="{60D56B71-E5CF-17F8-3A67-C2F8371CAD10}"/>
          </ac:spMkLst>
        </pc:spChg>
        <pc:spChg chg="del mod ord">
          <ac:chgData name="Mitchel Colebank" userId="709a6e22273d6153" providerId="LiveId" clId="{DD6F71A8-410D-4D77-82C1-1A9D2D525F49}" dt="2023-08-16T20:26:01.098" v="7183" actId="478"/>
          <ac:spMkLst>
            <pc:docMk/>
            <pc:sldMk cId="3077068677" sldId="446"/>
            <ac:spMk id="2" creationId="{6FAB5390-528E-803C-D6D9-6F705C06E5C1}"/>
          </ac:spMkLst>
        </pc:spChg>
        <pc:spChg chg="del">
          <ac:chgData name="Mitchel Colebank" userId="709a6e22273d6153" providerId="LiveId" clId="{DD6F71A8-410D-4D77-82C1-1A9D2D525F49}" dt="2023-08-16T20:24:20.749" v="7118" actId="478"/>
          <ac:spMkLst>
            <pc:docMk/>
            <pc:sldMk cId="3077068677" sldId="446"/>
            <ac:spMk id="3" creationId="{0351B3B6-2390-9259-8522-50DA6B6562D0}"/>
          </ac:spMkLst>
        </pc:spChg>
        <pc:spChg chg="add mod">
          <ac:chgData name="Mitchel Colebank" userId="709a6e22273d6153" providerId="LiveId" clId="{DD6F71A8-410D-4D77-82C1-1A9D2D525F49}" dt="2023-08-16T23:33:13.473" v="8707" actId="1076"/>
          <ac:spMkLst>
            <pc:docMk/>
            <pc:sldMk cId="3077068677" sldId="446"/>
            <ac:spMk id="3" creationId="{F648B965-26C0-D970-A758-D801DEF23C27}"/>
          </ac:spMkLst>
        </pc:spChg>
        <pc:spChg chg="add mod">
          <ac:chgData name="Mitchel Colebank" userId="709a6e22273d6153" providerId="LiveId" clId="{DD6F71A8-410D-4D77-82C1-1A9D2D525F49}" dt="2023-08-16T20:26:03.468" v="7185" actId="115"/>
          <ac:spMkLst>
            <pc:docMk/>
            <pc:sldMk cId="3077068677" sldId="446"/>
            <ac:spMk id="6" creationId="{7DB70CC0-A8CA-8E09-E706-9FA91BA9482D}"/>
          </ac:spMkLst>
        </pc:spChg>
        <pc:picChg chg="add mod">
          <ac:chgData name="Mitchel Colebank" userId="709a6e22273d6153" providerId="LiveId" clId="{DD6F71A8-410D-4D77-82C1-1A9D2D525F49}" dt="2023-08-16T20:24:44.867" v="7174" actId="1076"/>
          <ac:picMkLst>
            <pc:docMk/>
            <pc:sldMk cId="3077068677" sldId="446"/>
            <ac:picMk id="5" creationId="{D94128DA-6E87-769E-CD98-1574CC17024F}"/>
          </ac:picMkLst>
        </pc:picChg>
      </pc:sldChg>
      <pc:sldChg chg="modSp add mod modAnim">
        <pc:chgData name="Mitchel Colebank" userId="709a6e22273d6153" providerId="LiveId" clId="{DD6F71A8-410D-4D77-82C1-1A9D2D525F49}" dt="2023-08-16T19:33:50.968" v="2468"/>
        <pc:sldMkLst>
          <pc:docMk/>
          <pc:sldMk cId="1026762235" sldId="447"/>
        </pc:sldMkLst>
        <pc:spChg chg="mod">
          <ac:chgData name="Mitchel Colebank" userId="709a6e22273d6153" providerId="LiveId" clId="{DD6F71A8-410D-4D77-82C1-1A9D2D525F49}" dt="2023-08-16T19:33:20.748" v="2466"/>
          <ac:spMkLst>
            <pc:docMk/>
            <pc:sldMk cId="1026762235" sldId="447"/>
            <ac:spMk id="3" creationId="{95AC66FA-D48C-D7B5-B8FC-43F40D8C6074}"/>
          </ac:spMkLst>
        </pc:spChg>
        <pc:grpChg chg="mod">
          <ac:chgData name="Mitchel Colebank" userId="709a6e22273d6153" providerId="LiveId" clId="{DD6F71A8-410D-4D77-82C1-1A9D2D525F49}" dt="2023-08-16T19:31:22.552" v="2343" actId="1076"/>
          <ac:grpSpMkLst>
            <pc:docMk/>
            <pc:sldMk cId="1026762235" sldId="447"/>
            <ac:grpSpMk id="42" creationId="{1167B8BC-29AC-7B13-74A8-F73FCC24B92C}"/>
          </ac:grpSpMkLst>
        </pc:grpChg>
      </pc:sldChg>
      <pc:sldChg chg="modSp add mod modAnim">
        <pc:chgData name="Mitchel Colebank" userId="709a6e22273d6153" providerId="LiveId" clId="{DD6F71A8-410D-4D77-82C1-1A9D2D525F49}" dt="2023-08-16T19:36:26.900" v="2642"/>
        <pc:sldMkLst>
          <pc:docMk/>
          <pc:sldMk cId="322402440" sldId="448"/>
        </pc:sldMkLst>
        <pc:spChg chg="mod">
          <ac:chgData name="Mitchel Colebank" userId="709a6e22273d6153" providerId="LiveId" clId="{DD6F71A8-410D-4D77-82C1-1A9D2D525F49}" dt="2023-08-16T19:36:17.954" v="2641" actId="113"/>
          <ac:spMkLst>
            <pc:docMk/>
            <pc:sldMk cId="322402440" sldId="448"/>
            <ac:spMk id="3" creationId="{95AC66FA-D48C-D7B5-B8FC-43F40D8C6074}"/>
          </ac:spMkLst>
        </pc:spChg>
      </pc:sldChg>
      <pc:sldChg chg="addSp delSp modSp new mod modAnim">
        <pc:chgData name="Mitchel Colebank" userId="709a6e22273d6153" providerId="LiveId" clId="{DD6F71A8-410D-4D77-82C1-1A9D2D525F49}" dt="2023-08-16T19:40:33.642" v="3103" actId="14"/>
        <pc:sldMkLst>
          <pc:docMk/>
          <pc:sldMk cId="4016874583" sldId="449"/>
        </pc:sldMkLst>
        <pc:spChg chg="del">
          <ac:chgData name="Mitchel Colebank" userId="709a6e22273d6153" providerId="LiveId" clId="{DD6F71A8-410D-4D77-82C1-1A9D2D525F49}" dt="2023-08-16T19:37:43.311" v="2644" actId="478"/>
          <ac:spMkLst>
            <pc:docMk/>
            <pc:sldMk cId="4016874583" sldId="449"/>
            <ac:spMk id="2" creationId="{3E508B7C-ABA0-9A39-0E90-C221147F307A}"/>
          </ac:spMkLst>
        </pc:spChg>
        <pc:spChg chg="mod">
          <ac:chgData name="Mitchel Colebank" userId="709a6e22273d6153" providerId="LiveId" clId="{DD6F71A8-410D-4D77-82C1-1A9D2D525F49}" dt="2023-08-16T19:40:33.642" v="3103" actId="14"/>
          <ac:spMkLst>
            <pc:docMk/>
            <pc:sldMk cId="4016874583" sldId="449"/>
            <ac:spMk id="3" creationId="{F76344EC-C65E-D9AE-531C-B16C7135EBF7}"/>
          </ac:spMkLst>
        </pc:spChg>
        <pc:spChg chg="add mod">
          <ac:chgData name="Mitchel Colebank" userId="709a6e22273d6153" providerId="LiveId" clId="{DD6F71A8-410D-4D77-82C1-1A9D2D525F49}" dt="2023-08-16T19:37:43.583" v="2645"/>
          <ac:spMkLst>
            <pc:docMk/>
            <pc:sldMk cId="4016874583" sldId="449"/>
            <ac:spMk id="4" creationId="{64D7D196-3635-70DA-6418-99B84DF787C0}"/>
          </ac:spMkLst>
        </pc:spChg>
      </pc:sldChg>
      <pc:sldChg chg="delSp modSp new mod">
        <pc:chgData name="Mitchel Colebank" userId="709a6e22273d6153" providerId="LiveId" clId="{DD6F71A8-410D-4D77-82C1-1A9D2D525F49}" dt="2023-08-16T19:41:24.615" v="3136" actId="20577"/>
        <pc:sldMkLst>
          <pc:docMk/>
          <pc:sldMk cId="1144024430" sldId="450"/>
        </pc:sldMkLst>
        <pc:spChg chg="mod">
          <ac:chgData name="Mitchel Colebank" userId="709a6e22273d6153" providerId="LiveId" clId="{DD6F71A8-410D-4D77-82C1-1A9D2D525F49}" dt="2023-08-16T19:41:24.615" v="3136" actId="20577"/>
          <ac:spMkLst>
            <pc:docMk/>
            <pc:sldMk cId="1144024430" sldId="450"/>
            <ac:spMk id="2" creationId="{EB37733F-4436-F283-CBA3-875341FF1E44}"/>
          </ac:spMkLst>
        </pc:spChg>
        <pc:spChg chg="del">
          <ac:chgData name="Mitchel Colebank" userId="709a6e22273d6153" providerId="LiveId" clId="{DD6F71A8-410D-4D77-82C1-1A9D2D525F49}" dt="2023-08-16T19:41:13.927" v="3105" actId="478"/>
          <ac:spMkLst>
            <pc:docMk/>
            <pc:sldMk cId="1144024430" sldId="450"/>
            <ac:spMk id="3" creationId="{6A4002F3-0542-A23C-A859-BC2B2122236C}"/>
          </ac:spMkLst>
        </pc:spChg>
      </pc:sldChg>
      <pc:sldChg chg="addSp delSp modSp new mod modAnim">
        <pc:chgData name="Mitchel Colebank" userId="709a6e22273d6153" providerId="LiveId" clId="{DD6F71A8-410D-4D77-82C1-1A9D2D525F49}" dt="2023-08-16T20:28:17.352" v="7659"/>
        <pc:sldMkLst>
          <pc:docMk/>
          <pc:sldMk cId="457061434" sldId="451"/>
        </pc:sldMkLst>
        <pc:spChg chg="del">
          <ac:chgData name="Mitchel Colebank" userId="709a6e22273d6153" providerId="LiveId" clId="{DD6F71A8-410D-4D77-82C1-1A9D2D525F49}" dt="2023-08-16T20:19:31.479" v="6795" actId="478"/>
          <ac:spMkLst>
            <pc:docMk/>
            <pc:sldMk cId="457061434" sldId="451"/>
            <ac:spMk id="2" creationId="{B4BB8F68-E079-7248-B9BD-CAF8FFCCD9E3}"/>
          </ac:spMkLst>
        </pc:spChg>
        <pc:spChg chg="mod">
          <ac:chgData name="Mitchel Colebank" userId="709a6e22273d6153" providerId="LiveId" clId="{DD6F71A8-410D-4D77-82C1-1A9D2D525F49}" dt="2023-08-16T20:24:15.846" v="7117" actId="20577"/>
          <ac:spMkLst>
            <pc:docMk/>
            <pc:sldMk cId="457061434" sldId="451"/>
            <ac:spMk id="3" creationId="{4EF0419B-7C5C-FF56-FDBA-12A78EEE83B7}"/>
          </ac:spMkLst>
        </pc:spChg>
        <pc:spChg chg="add mod">
          <ac:chgData name="Mitchel Colebank" userId="709a6e22273d6153" providerId="LiveId" clId="{DD6F71A8-410D-4D77-82C1-1A9D2D525F49}" dt="2023-08-16T20:19:45.907" v="6858" actId="27636"/>
          <ac:spMkLst>
            <pc:docMk/>
            <pc:sldMk cId="457061434" sldId="451"/>
            <ac:spMk id="4" creationId="{595DE99E-C252-4A5A-76E5-50BABA38F647}"/>
          </ac:spMkLst>
        </pc:spChg>
      </pc:sldChg>
      <pc:sldChg chg="modSp add mod">
        <pc:chgData name="Mitchel Colebank" userId="709a6e22273d6153" providerId="LiveId" clId="{DD6F71A8-410D-4D77-82C1-1A9D2D525F49}" dt="2023-08-16T19:41:37.658" v="3160" actId="20577"/>
        <pc:sldMkLst>
          <pc:docMk/>
          <pc:sldMk cId="682571416" sldId="452"/>
        </pc:sldMkLst>
        <pc:spChg chg="mod">
          <ac:chgData name="Mitchel Colebank" userId="709a6e22273d6153" providerId="LiveId" clId="{DD6F71A8-410D-4D77-82C1-1A9D2D525F49}" dt="2023-08-16T19:41:37.658" v="3160" actId="20577"/>
          <ac:spMkLst>
            <pc:docMk/>
            <pc:sldMk cId="682571416" sldId="452"/>
            <ac:spMk id="2" creationId="{EB37733F-4436-F283-CBA3-875341FF1E44}"/>
          </ac:spMkLst>
        </pc:spChg>
      </pc:sldChg>
      <pc:sldChg chg="modSp add mod modAnim">
        <pc:chgData name="Mitchel Colebank" userId="709a6e22273d6153" providerId="LiveId" clId="{DD6F71A8-410D-4D77-82C1-1A9D2D525F49}" dt="2023-08-16T19:46:14.152" v="3679"/>
        <pc:sldMkLst>
          <pc:docMk/>
          <pc:sldMk cId="1327325748" sldId="453"/>
        </pc:sldMkLst>
        <pc:spChg chg="mod">
          <ac:chgData name="Mitchel Colebank" userId="709a6e22273d6153" providerId="LiveId" clId="{DD6F71A8-410D-4D77-82C1-1A9D2D525F49}" dt="2023-08-16T19:46:09.731" v="3678" actId="27636"/>
          <ac:spMkLst>
            <pc:docMk/>
            <pc:sldMk cId="1327325748" sldId="453"/>
            <ac:spMk id="3" creationId="{95AC66FA-D48C-D7B5-B8FC-43F40D8C6074}"/>
          </ac:spMkLst>
        </pc:spChg>
        <pc:spChg chg="mod">
          <ac:chgData name="Mitchel Colebank" userId="709a6e22273d6153" providerId="LiveId" clId="{DD6F71A8-410D-4D77-82C1-1A9D2D525F49}" dt="2023-08-16T19:41:56.154" v="3169" actId="20577"/>
          <ac:spMkLst>
            <pc:docMk/>
            <pc:sldMk cId="1327325748" sldId="453"/>
            <ac:spMk id="4" creationId="{BA928914-BCF1-8DFA-8DD6-AA6A0382AEA1}"/>
          </ac:spMkLst>
        </pc:spChg>
      </pc:sldChg>
      <pc:sldChg chg="modSp add mod modAnim">
        <pc:chgData name="Mitchel Colebank" userId="709a6e22273d6153" providerId="LiveId" clId="{DD6F71A8-410D-4D77-82C1-1A9D2D525F49}" dt="2023-08-16T19:48:23.806" v="3986" actId="20577"/>
        <pc:sldMkLst>
          <pc:docMk/>
          <pc:sldMk cId="2798062880" sldId="454"/>
        </pc:sldMkLst>
        <pc:spChg chg="mod">
          <ac:chgData name="Mitchel Colebank" userId="709a6e22273d6153" providerId="LiveId" clId="{DD6F71A8-410D-4D77-82C1-1A9D2D525F49}" dt="2023-08-16T19:48:23.806" v="3986" actId="20577"/>
          <ac:spMkLst>
            <pc:docMk/>
            <pc:sldMk cId="2798062880" sldId="454"/>
            <ac:spMk id="3" creationId="{95AC66FA-D48C-D7B5-B8FC-43F40D8C6074}"/>
          </ac:spMkLst>
        </pc:spChg>
      </pc:sldChg>
      <pc:sldChg chg="add del">
        <pc:chgData name="Mitchel Colebank" userId="709a6e22273d6153" providerId="LiveId" clId="{DD6F71A8-410D-4D77-82C1-1A9D2D525F49}" dt="2023-08-16T19:43:41.635" v="3313"/>
        <pc:sldMkLst>
          <pc:docMk/>
          <pc:sldMk cId="3882570520" sldId="454"/>
        </pc:sldMkLst>
      </pc:sldChg>
      <pc:sldChg chg="modSp add mod modAnim">
        <pc:chgData name="Mitchel Colebank" userId="709a6e22273d6153" providerId="LiveId" clId="{DD6F71A8-410D-4D77-82C1-1A9D2D525F49}" dt="2023-08-16T19:53:31.293" v="4730" actId="1076"/>
        <pc:sldMkLst>
          <pc:docMk/>
          <pc:sldMk cId="1170605222" sldId="455"/>
        </pc:sldMkLst>
        <pc:spChg chg="mod">
          <ac:chgData name="Mitchel Colebank" userId="709a6e22273d6153" providerId="LiveId" clId="{DD6F71A8-410D-4D77-82C1-1A9D2D525F49}" dt="2023-08-16T19:53:31.293" v="4730" actId="1076"/>
          <ac:spMkLst>
            <pc:docMk/>
            <pc:sldMk cId="1170605222" sldId="455"/>
            <ac:spMk id="3" creationId="{95AC66FA-D48C-D7B5-B8FC-43F40D8C6074}"/>
          </ac:spMkLst>
        </pc:spChg>
      </pc:sldChg>
      <pc:sldChg chg="addSp delSp modSp new mod">
        <pc:chgData name="Mitchel Colebank" userId="709a6e22273d6153" providerId="LiveId" clId="{DD6F71A8-410D-4D77-82C1-1A9D2D525F49}" dt="2023-08-16T19:56:40.543" v="4767" actId="1076"/>
        <pc:sldMkLst>
          <pc:docMk/>
          <pc:sldMk cId="162388905" sldId="456"/>
        </pc:sldMkLst>
        <pc:spChg chg="mod">
          <ac:chgData name="Mitchel Colebank" userId="709a6e22273d6153" providerId="LiveId" clId="{DD6F71A8-410D-4D77-82C1-1A9D2D525F49}" dt="2023-08-16T19:56:34.434" v="4765" actId="1076"/>
          <ac:spMkLst>
            <pc:docMk/>
            <pc:sldMk cId="162388905" sldId="456"/>
            <ac:spMk id="2" creationId="{0C8D8EBC-0A9B-976D-7393-BCFB6B051471}"/>
          </ac:spMkLst>
        </pc:spChg>
        <pc:spChg chg="del">
          <ac:chgData name="Mitchel Colebank" userId="709a6e22273d6153" providerId="LiveId" clId="{DD6F71A8-410D-4D77-82C1-1A9D2D525F49}" dt="2023-08-16T19:56:30.938" v="4763" actId="478"/>
          <ac:spMkLst>
            <pc:docMk/>
            <pc:sldMk cId="162388905" sldId="456"/>
            <ac:spMk id="3" creationId="{F28916A3-1DCA-70FB-F53C-86174D59FCB3}"/>
          </ac:spMkLst>
        </pc:spChg>
        <pc:picChg chg="add mod">
          <ac:chgData name="Mitchel Colebank" userId="709a6e22273d6153" providerId="LiveId" clId="{DD6F71A8-410D-4D77-82C1-1A9D2D525F49}" dt="2023-08-16T19:56:40.543" v="4767" actId="1076"/>
          <ac:picMkLst>
            <pc:docMk/>
            <pc:sldMk cId="162388905" sldId="456"/>
            <ac:picMk id="5" creationId="{5A2A488E-1D62-4C71-14B4-6F0896860495}"/>
          </ac:picMkLst>
        </pc:picChg>
      </pc:sldChg>
      <pc:sldChg chg="add del">
        <pc:chgData name="Mitchel Colebank" userId="709a6e22273d6153" providerId="LiveId" clId="{DD6F71A8-410D-4D77-82C1-1A9D2D525F49}" dt="2023-08-16T19:49:15.658" v="4046"/>
        <pc:sldMkLst>
          <pc:docMk/>
          <pc:sldMk cId="2118211439" sldId="456"/>
        </pc:sldMkLst>
      </pc:sldChg>
      <pc:sldChg chg="addSp delSp modSp add mod">
        <pc:chgData name="Mitchel Colebank" userId="709a6e22273d6153" providerId="LiveId" clId="{DD6F71A8-410D-4D77-82C1-1A9D2D525F49}" dt="2023-08-16T23:23:59.342" v="8662" actId="27636"/>
        <pc:sldMkLst>
          <pc:docMk/>
          <pc:sldMk cId="861364120" sldId="457"/>
        </pc:sldMkLst>
        <pc:spChg chg="del">
          <ac:chgData name="Mitchel Colebank" userId="709a6e22273d6153" providerId="LiveId" clId="{DD6F71A8-410D-4D77-82C1-1A9D2D525F49}" dt="2023-08-16T23:23:45.278" v="8599" actId="478"/>
          <ac:spMkLst>
            <pc:docMk/>
            <pc:sldMk cId="861364120" sldId="457"/>
            <ac:spMk id="2" creationId="{5E061149-A32A-C0E9-ED37-5CE9A296A3C4}"/>
          </ac:spMkLst>
        </pc:spChg>
        <pc:spChg chg="add del mod">
          <ac:chgData name="Mitchel Colebank" userId="709a6e22273d6153" providerId="LiveId" clId="{DD6F71A8-410D-4D77-82C1-1A9D2D525F49}" dt="2023-08-16T23:23:47.141" v="8601" actId="478"/>
          <ac:spMkLst>
            <pc:docMk/>
            <pc:sldMk cId="861364120" sldId="457"/>
            <ac:spMk id="4" creationId="{B5D46BC8-4BCE-753E-CAE2-44D2722483BD}"/>
          </ac:spMkLst>
        </pc:spChg>
        <pc:spChg chg="add mod">
          <ac:chgData name="Mitchel Colebank" userId="709a6e22273d6153" providerId="LiveId" clId="{DD6F71A8-410D-4D77-82C1-1A9D2D525F49}" dt="2023-08-16T23:23:59.342" v="8662" actId="27636"/>
          <ac:spMkLst>
            <pc:docMk/>
            <pc:sldMk cId="861364120" sldId="457"/>
            <ac:spMk id="6" creationId="{F9B671C2-48E1-17D0-AD96-3B49A9E4A83B}"/>
          </ac:spMkLst>
        </pc:spChg>
      </pc:sldChg>
      <pc:sldChg chg="addSp delSp modSp new del mod">
        <pc:chgData name="Mitchel Colebank" userId="709a6e22273d6153" providerId="LiveId" clId="{DD6F71A8-410D-4D77-82C1-1A9D2D525F49}" dt="2023-08-16T20:25:23.564" v="7175" actId="2696"/>
        <pc:sldMkLst>
          <pc:docMk/>
          <pc:sldMk cId="1095941981" sldId="457"/>
        </pc:sldMkLst>
        <pc:spChg chg="mod">
          <ac:chgData name="Mitchel Colebank" userId="709a6e22273d6153" providerId="LiveId" clId="{DD6F71A8-410D-4D77-82C1-1A9D2D525F49}" dt="2023-08-16T19:57:58.592" v="4836" actId="1076"/>
          <ac:spMkLst>
            <pc:docMk/>
            <pc:sldMk cId="1095941981" sldId="457"/>
            <ac:spMk id="2" creationId="{5E061149-A32A-C0E9-ED37-5CE9A296A3C4}"/>
          </ac:spMkLst>
        </pc:spChg>
        <pc:spChg chg="del">
          <ac:chgData name="Mitchel Colebank" userId="709a6e22273d6153" providerId="LiveId" clId="{DD6F71A8-410D-4D77-82C1-1A9D2D525F49}" dt="2023-08-16T19:58:00.550" v="4837" actId="478"/>
          <ac:spMkLst>
            <pc:docMk/>
            <pc:sldMk cId="1095941981" sldId="457"/>
            <ac:spMk id="3" creationId="{21BC2A2D-6BC1-A573-051C-CC5A82BCCDD4}"/>
          </ac:spMkLst>
        </pc:spChg>
        <pc:picChg chg="add mod ord">
          <ac:chgData name="Mitchel Colebank" userId="709a6e22273d6153" providerId="LiveId" clId="{DD6F71A8-410D-4D77-82C1-1A9D2D525F49}" dt="2023-08-16T19:58:05.928" v="4841" actId="1076"/>
          <ac:picMkLst>
            <pc:docMk/>
            <pc:sldMk cId="1095941981" sldId="457"/>
            <ac:picMk id="5" creationId="{E1ABD9D9-75E3-EE53-C6EF-01CD26A12304}"/>
          </ac:picMkLst>
        </pc:picChg>
      </pc:sldChg>
      <pc:sldChg chg="addSp modSp add mod modAnim">
        <pc:chgData name="Mitchel Colebank" userId="709a6e22273d6153" providerId="LiveId" clId="{DD6F71A8-410D-4D77-82C1-1A9D2D525F49}" dt="2023-08-16T20:01:02.719" v="5121" actId="1076"/>
        <pc:sldMkLst>
          <pc:docMk/>
          <pc:sldMk cId="638858522" sldId="458"/>
        </pc:sldMkLst>
        <pc:spChg chg="mod">
          <ac:chgData name="Mitchel Colebank" userId="709a6e22273d6153" providerId="LiveId" clId="{DD6F71A8-410D-4D77-82C1-1A9D2D525F49}" dt="2023-08-16T20:00:50.981" v="5115" actId="20577"/>
          <ac:spMkLst>
            <pc:docMk/>
            <pc:sldMk cId="638858522" sldId="458"/>
            <ac:spMk id="3" creationId="{95AC66FA-D48C-D7B5-B8FC-43F40D8C6074}"/>
          </ac:spMkLst>
        </pc:spChg>
        <pc:spChg chg="add mod">
          <ac:chgData name="Mitchel Colebank" userId="709a6e22273d6153" providerId="LiveId" clId="{DD6F71A8-410D-4D77-82C1-1A9D2D525F49}" dt="2023-08-16T20:01:02.719" v="5121" actId="1076"/>
          <ac:spMkLst>
            <pc:docMk/>
            <pc:sldMk cId="638858522" sldId="458"/>
            <ac:spMk id="5" creationId="{B471177B-9F41-03C3-3A32-BCC996DE1BB9}"/>
          </ac:spMkLst>
        </pc:spChg>
      </pc:sldChg>
      <pc:sldChg chg="delSp modSp add mod modAnim">
        <pc:chgData name="Mitchel Colebank" userId="709a6e22273d6153" providerId="LiveId" clId="{DD6F71A8-410D-4D77-82C1-1A9D2D525F49}" dt="2023-08-16T20:04:16.539" v="5528" actId="115"/>
        <pc:sldMkLst>
          <pc:docMk/>
          <pc:sldMk cId="1411659183" sldId="459"/>
        </pc:sldMkLst>
        <pc:spChg chg="mod">
          <ac:chgData name="Mitchel Colebank" userId="709a6e22273d6153" providerId="LiveId" clId="{DD6F71A8-410D-4D77-82C1-1A9D2D525F49}" dt="2023-08-16T20:04:16.539" v="5528" actId="115"/>
          <ac:spMkLst>
            <pc:docMk/>
            <pc:sldMk cId="1411659183" sldId="459"/>
            <ac:spMk id="3" creationId="{95AC66FA-D48C-D7B5-B8FC-43F40D8C6074}"/>
          </ac:spMkLst>
        </pc:spChg>
        <pc:spChg chg="del">
          <ac:chgData name="Mitchel Colebank" userId="709a6e22273d6153" providerId="LiveId" clId="{DD6F71A8-410D-4D77-82C1-1A9D2D525F49}" dt="2023-08-16T20:01:20.154" v="5124" actId="478"/>
          <ac:spMkLst>
            <pc:docMk/>
            <pc:sldMk cId="1411659183" sldId="459"/>
            <ac:spMk id="5" creationId="{B471177B-9F41-03C3-3A32-BCC996DE1BB9}"/>
          </ac:spMkLst>
        </pc:spChg>
      </pc:sldChg>
      <pc:sldChg chg="modSp add mod modAnim">
        <pc:chgData name="Mitchel Colebank" userId="709a6e22273d6153" providerId="LiveId" clId="{DD6F71A8-410D-4D77-82C1-1A9D2D525F49}" dt="2023-08-16T20:09:35.267" v="6104" actId="27636"/>
        <pc:sldMkLst>
          <pc:docMk/>
          <pc:sldMk cId="64927712" sldId="460"/>
        </pc:sldMkLst>
        <pc:spChg chg="mod">
          <ac:chgData name="Mitchel Colebank" userId="709a6e22273d6153" providerId="LiveId" clId="{DD6F71A8-410D-4D77-82C1-1A9D2D525F49}" dt="2023-08-16T20:09:17.355" v="6077" actId="113"/>
          <ac:spMkLst>
            <pc:docMk/>
            <pc:sldMk cId="64927712" sldId="460"/>
            <ac:spMk id="3" creationId="{95AC66FA-D48C-D7B5-B8FC-43F40D8C6074}"/>
          </ac:spMkLst>
        </pc:spChg>
        <pc:spChg chg="mod">
          <ac:chgData name="Mitchel Colebank" userId="709a6e22273d6153" providerId="LiveId" clId="{DD6F71A8-410D-4D77-82C1-1A9D2D525F49}" dt="2023-08-16T20:09:35.267" v="6104" actId="27636"/>
          <ac:spMkLst>
            <pc:docMk/>
            <pc:sldMk cId="64927712" sldId="460"/>
            <ac:spMk id="4" creationId="{BA928914-BCF1-8DFA-8DD6-AA6A0382AEA1}"/>
          </ac:spMkLst>
        </pc:spChg>
      </pc:sldChg>
      <pc:sldChg chg="addSp delSp modSp new mod modAnim">
        <pc:chgData name="Mitchel Colebank" userId="709a6e22273d6153" providerId="LiveId" clId="{DD6F71A8-410D-4D77-82C1-1A9D2D525F49}" dt="2023-08-16T20:19:17.794" v="6794" actId="33524"/>
        <pc:sldMkLst>
          <pc:docMk/>
          <pc:sldMk cId="3382429317" sldId="461"/>
        </pc:sldMkLst>
        <pc:spChg chg="del">
          <ac:chgData name="Mitchel Colebank" userId="709a6e22273d6153" providerId="LiveId" clId="{DD6F71A8-410D-4D77-82C1-1A9D2D525F49}" dt="2023-08-16T20:09:42.398" v="6105" actId="478"/>
          <ac:spMkLst>
            <pc:docMk/>
            <pc:sldMk cId="3382429317" sldId="461"/>
            <ac:spMk id="2" creationId="{0E757713-CD9D-3443-8AD7-59396090140F}"/>
          </ac:spMkLst>
        </pc:spChg>
        <pc:spChg chg="mod">
          <ac:chgData name="Mitchel Colebank" userId="709a6e22273d6153" providerId="LiveId" clId="{DD6F71A8-410D-4D77-82C1-1A9D2D525F49}" dt="2023-08-16T20:15:31.448" v="6583" actId="20577"/>
          <ac:spMkLst>
            <pc:docMk/>
            <pc:sldMk cId="3382429317" sldId="461"/>
            <ac:spMk id="3" creationId="{D637F758-3F7E-EDF3-E1C1-E1121F1E187A}"/>
          </ac:spMkLst>
        </pc:spChg>
        <pc:spChg chg="add mod">
          <ac:chgData name="Mitchel Colebank" userId="709a6e22273d6153" providerId="LiveId" clId="{DD6F71A8-410D-4D77-82C1-1A9D2D525F49}" dt="2023-08-16T20:09:46.093" v="6127" actId="20577"/>
          <ac:spMkLst>
            <pc:docMk/>
            <pc:sldMk cId="3382429317" sldId="461"/>
            <ac:spMk id="4" creationId="{B1C72C78-2483-BFCD-3995-D2FDF0EC5AC5}"/>
          </ac:spMkLst>
        </pc:spChg>
        <pc:spChg chg="add mod">
          <ac:chgData name="Mitchel Colebank" userId="709a6e22273d6153" providerId="LiveId" clId="{DD6F71A8-410D-4D77-82C1-1A9D2D525F49}" dt="2023-08-16T20:17:11.039" v="6610" actId="1076"/>
          <ac:spMkLst>
            <pc:docMk/>
            <pc:sldMk cId="3382429317" sldId="461"/>
            <ac:spMk id="6" creationId="{DF8138D7-3E55-1EE2-29F8-B1A06CB72816}"/>
          </ac:spMkLst>
        </pc:spChg>
        <pc:spChg chg="add">
          <ac:chgData name="Mitchel Colebank" userId="709a6e22273d6153" providerId="LiveId" clId="{DD6F71A8-410D-4D77-82C1-1A9D2D525F49}" dt="2023-08-16T20:17:19.171" v="6611" actId="11529"/>
          <ac:spMkLst>
            <pc:docMk/>
            <pc:sldMk cId="3382429317" sldId="461"/>
            <ac:spMk id="7" creationId="{D6407ED2-ACC2-6927-977D-EF985B23083E}"/>
          </ac:spMkLst>
        </pc:spChg>
        <pc:spChg chg="add mod">
          <ac:chgData name="Mitchel Colebank" userId="709a6e22273d6153" providerId="LiveId" clId="{DD6F71A8-410D-4D77-82C1-1A9D2D525F49}" dt="2023-08-16T20:19:17.794" v="6794" actId="33524"/>
          <ac:spMkLst>
            <pc:docMk/>
            <pc:sldMk cId="3382429317" sldId="461"/>
            <ac:spMk id="9" creationId="{41793D9A-6120-84BD-2FC3-502F5CD05A92}"/>
          </ac:spMkLst>
        </pc:spChg>
        <pc:spChg chg="add mod">
          <ac:chgData name="Mitchel Colebank" userId="709a6e22273d6153" providerId="LiveId" clId="{DD6F71A8-410D-4D77-82C1-1A9D2D525F49}" dt="2023-08-16T20:19:10.777" v="6793" actId="114"/>
          <ac:spMkLst>
            <pc:docMk/>
            <pc:sldMk cId="3382429317" sldId="461"/>
            <ac:spMk id="10" creationId="{A6A43EEF-EE75-657D-6F09-4C438D727623}"/>
          </ac:spMkLst>
        </pc:spChg>
      </pc:sldChg>
      <pc:sldChg chg="add">
        <pc:chgData name="Mitchel Colebank" userId="709a6e22273d6153" providerId="LiveId" clId="{DD6F71A8-410D-4D77-82C1-1A9D2D525F49}" dt="2023-08-16T20:25:33.659" v="7177"/>
        <pc:sldMkLst>
          <pc:docMk/>
          <pc:sldMk cId="4294597523" sldId="462"/>
        </pc:sldMkLst>
      </pc:sldChg>
      <pc:sldChg chg="add">
        <pc:chgData name="Mitchel Colebank" userId="709a6e22273d6153" providerId="LiveId" clId="{DD6F71A8-410D-4D77-82C1-1A9D2D525F49}" dt="2023-08-16T20:25:33.659" v="7177"/>
        <pc:sldMkLst>
          <pc:docMk/>
          <pc:sldMk cId="3202281410" sldId="463"/>
        </pc:sldMkLst>
      </pc:sldChg>
      <pc:sldChg chg="addSp delSp modSp new mod">
        <pc:chgData name="Mitchel Colebank" userId="709a6e22273d6153" providerId="LiveId" clId="{DD6F71A8-410D-4D77-82C1-1A9D2D525F49}" dt="2023-08-16T20:30:30.301" v="8314" actId="20577"/>
        <pc:sldMkLst>
          <pc:docMk/>
          <pc:sldMk cId="3232876600" sldId="464"/>
        </pc:sldMkLst>
        <pc:spChg chg="del">
          <ac:chgData name="Mitchel Colebank" userId="709a6e22273d6153" providerId="LiveId" clId="{DD6F71A8-410D-4D77-82C1-1A9D2D525F49}" dt="2023-08-16T20:26:09.794" v="7186" actId="478"/>
          <ac:spMkLst>
            <pc:docMk/>
            <pc:sldMk cId="3232876600" sldId="464"/>
            <ac:spMk id="2" creationId="{295A7D66-94DE-A1D0-EA05-3D8DF82942EE}"/>
          </ac:spMkLst>
        </pc:spChg>
        <pc:spChg chg="mod">
          <ac:chgData name="Mitchel Colebank" userId="709a6e22273d6153" providerId="LiveId" clId="{DD6F71A8-410D-4D77-82C1-1A9D2D525F49}" dt="2023-08-16T20:30:30.301" v="8314" actId="20577"/>
          <ac:spMkLst>
            <pc:docMk/>
            <pc:sldMk cId="3232876600" sldId="464"/>
            <ac:spMk id="3" creationId="{12504C83-3A0F-5E0C-2C4D-5AF127707F37}"/>
          </ac:spMkLst>
        </pc:spChg>
        <pc:spChg chg="add del">
          <ac:chgData name="Mitchel Colebank" userId="709a6e22273d6153" providerId="LiveId" clId="{DD6F71A8-410D-4D77-82C1-1A9D2D525F49}" dt="2023-08-16T20:26:10.865" v="7188" actId="22"/>
          <ac:spMkLst>
            <pc:docMk/>
            <pc:sldMk cId="3232876600" sldId="464"/>
            <ac:spMk id="5" creationId="{9F206556-13BD-4042-BE71-80258D7FDBE4}"/>
          </ac:spMkLst>
        </pc:spChg>
        <pc:spChg chg="add mod">
          <ac:chgData name="Mitchel Colebank" userId="709a6e22273d6153" providerId="LiveId" clId="{DD6F71A8-410D-4D77-82C1-1A9D2D525F49}" dt="2023-08-16T20:26:18.626" v="7215" actId="20577"/>
          <ac:spMkLst>
            <pc:docMk/>
            <pc:sldMk cId="3232876600" sldId="464"/>
            <ac:spMk id="6" creationId="{FBD6BE98-EC2F-073C-9A69-20904CB27B92}"/>
          </ac:spMkLst>
        </pc:spChg>
      </pc:sldChg>
      <pc:sldChg chg="modSp add mod modAnim">
        <pc:chgData name="Mitchel Colebank" userId="709a6e22273d6153" providerId="LiveId" clId="{DD6F71A8-410D-4D77-82C1-1A9D2D525F49}" dt="2023-08-16T20:28:06.941" v="7658" actId="20577"/>
        <pc:sldMkLst>
          <pc:docMk/>
          <pc:sldMk cId="1068288606" sldId="465"/>
        </pc:sldMkLst>
        <pc:spChg chg="mod">
          <ac:chgData name="Mitchel Colebank" userId="709a6e22273d6153" providerId="LiveId" clId="{DD6F71A8-410D-4D77-82C1-1A9D2D525F49}" dt="2023-08-16T20:28:06.941" v="7658" actId="20577"/>
          <ac:spMkLst>
            <pc:docMk/>
            <pc:sldMk cId="1068288606" sldId="465"/>
            <ac:spMk id="3" creationId="{95AC66FA-D48C-D7B5-B8FC-43F40D8C6074}"/>
          </ac:spMkLst>
        </pc:spChg>
      </pc:sldChg>
      <pc:sldChg chg="delSp modSp new mod">
        <pc:chgData name="Mitchel Colebank" userId="709a6e22273d6153" providerId="LiveId" clId="{DD6F71A8-410D-4D77-82C1-1A9D2D525F49}" dt="2023-08-16T20:31:17.095" v="8340" actId="1076"/>
        <pc:sldMkLst>
          <pc:docMk/>
          <pc:sldMk cId="2575542248" sldId="466"/>
        </pc:sldMkLst>
        <pc:spChg chg="mod">
          <ac:chgData name="Mitchel Colebank" userId="709a6e22273d6153" providerId="LiveId" clId="{DD6F71A8-410D-4D77-82C1-1A9D2D525F49}" dt="2023-08-16T20:31:17.095" v="8340" actId="1076"/>
          <ac:spMkLst>
            <pc:docMk/>
            <pc:sldMk cId="2575542248" sldId="466"/>
            <ac:spMk id="2" creationId="{DA6A8CCD-3C15-EFC4-C18B-6C75B86C8DC7}"/>
          </ac:spMkLst>
        </pc:spChg>
        <pc:spChg chg="del">
          <ac:chgData name="Mitchel Colebank" userId="709a6e22273d6153" providerId="LiveId" clId="{DD6F71A8-410D-4D77-82C1-1A9D2D525F49}" dt="2023-08-16T20:31:06.686" v="8324" actId="478"/>
          <ac:spMkLst>
            <pc:docMk/>
            <pc:sldMk cId="2575542248" sldId="466"/>
            <ac:spMk id="3" creationId="{21418CF5-AAA2-A944-0621-EBB5FB0D38ED}"/>
          </ac:spMkLst>
        </pc:spChg>
      </pc:sldChg>
      <pc:sldChg chg="addSp delSp modSp new mod">
        <pc:chgData name="Mitchel Colebank" userId="709a6e22273d6153" providerId="LiveId" clId="{DD6F71A8-410D-4D77-82C1-1A9D2D525F49}" dt="2023-08-16T23:23:12.650" v="8598" actId="1076"/>
        <pc:sldMkLst>
          <pc:docMk/>
          <pc:sldMk cId="3404273843" sldId="467"/>
        </pc:sldMkLst>
        <pc:spChg chg="del">
          <ac:chgData name="Mitchel Colebank" userId="709a6e22273d6153" providerId="LiveId" clId="{DD6F71A8-410D-4D77-82C1-1A9D2D525F49}" dt="2023-08-16T23:16:11.780" v="8441" actId="478"/>
          <ac:spMkLst>
            <pc:docMk/>
            <pc:sldMk cId="3404273843" sldId="467"/>
            <ac:spMk id="2" creationId="{02E760EA-B23C-8B7D-CF45-2553054211C0}"/>
          </ac:spMkLst>
        </pc:spChg>
        <pc:spChg chg="del mod">
          <ac:chgData name="Mitchel Colebank" userId="709a6e22273d6153" providerId="LiveId" clId="{DD6F71A8-410D-4D77-82C1-1A9D2D525F49}" dt="2023-08-16T23:16:13.419" v="8443"/>
          <ac:spMkLst>
            <pc:docMk/>
            <pc:sldMk cId="3404273843" sldId="467"/>
            <ac:spMk id="3" creationId="{9AAC4955-AD0A-7687-8C10-026AEA3B30B1}"/>
          </ac:spMkLst>
        </pc:spChg>
        <pc:spChg chg="add mod">
          <ac:chgData name="Mitchel Colebank" userId="709a6e22273d6153" providerId="LiveId" clId="{DD6F71A8-410D-4D77-82C1-1A9D2D525F49}" dt="2023-08-16T23:23:12.650" v="8598" actId="1076"/>
          <ac:spMkLst>
            <pc:docMk/>
            <pc:sldMk cId="3404273843" sldId="467"/>
            <ac:spMk id="4" creationId="{20F5D674-696A-CD67-C592-3D8082A7C8E0}"/>
          </ac:spMkLst>
        </pc:spChg>
        <pc:spChg chg="add mod">
          <ac:chgData name="Mitchel Colebank" userId="709a6e22273d6153" providerId="LiveId" clId="{DD6F71A8-410D-4D77-82C1-1A9D2D525F49}" dt="2023-08-16T23:16:52.555" v="8543" actId="27636"/>
          <ac:spMkLst>
            <pc:docMk/>
            <pc:sldMk cId="3404273843" sldId="467"/>
            <ac:spMk id="5" creationId="{E3E7D988-FFD0-768A-852E-3EF066C97D26}"/>
          </ac:spMkLst>
        </pc:spChg>
        <pc:spChg chg="add mod">
          <ac:chgData name="Mitchel Colebank" userId="709a6e22273d6153" providerId="LiveId" clId="{DD6F71A8-410D-4D77-82C1-1A9D2D525F49}" dt="2023-08-16T23:17:06.491" v="8587" actId="1076"/>
          <ac:spMkLst>
            <pc:docMk/>
            <pc:sldMk cId="3404273843" sldId="467"/>
            <ac:spMk id="6" creationId="{660E74C4-90CD-4D9B-3825-7CDCB9BAF687}"/>
          </ac:spMkLst>
        </pc:spChg>
        <pc:spChg chg="add mod">
          <ac:chgData name="Mitchel Colebank" userId="709a6e22273d6153" providerId="LiveId" clId="{DD6F71A8-410D-4D77-82C1-1A9D2D525F49}" dt="2023-08-16T23:17:12.472" v="8589" actId="1076"/>
          <ac:spMkLst>
            <pc:docMk/>
            <pc:sldMk cId="3404273843" sldId="467"/>
            <ac:spMk id="8" creationId="{206728F2-EC2D-A5B8-79F6-97C29ED681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3E6EF-8947-4B1A-9328-FF99870E208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29A38-A48A-4C83-BE40-402DB2D5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FBA3-2BD1-F7DD-CC34-A8375A863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43DB-638A-97FA-9BEA-EC2F8361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57CD-8DE9-EB06-6D48-9F4A0006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0CB9-3877-E0C8-954E-DDFE1307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9121-196A-7FFF-01F6-D38227BA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C932-6BCA-398D-99DB-03A36276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9AC0F-9C95-FB18-BFD7-B92B5972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04BA-3FD7-559F-C8C0-1807891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8067-5F1C-B06F-103C-64C62378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DBA6-3A94-5495-6435-AE60E56D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04E6E-FAA9-D056-3BFB-43F3047B6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D8938-E594-5CF9-0DD7-68674C8A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95DB-CD66-7EA2-484B-A91C5CF9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20685-23C8-DB8F-09E7-E58FAB2C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B04E-1755-928E-C402-2CF70BD6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CC8D-BC80-53FF-85DA-64E99D51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8523-253A-04ED-5670-B03F8997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E47A-4A49-DA2E-A3B2-BFDFECFD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3A84-144C-A453-1B56-00416EDD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6B25-2D5F-0E50-5CE5-2FD78CD1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53D0-C751-C72D-5296-B97E4414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918CD-A90A-B4FF-42DD-B203C29A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D0D5-2E91-475C-F45C-BE0769AF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E1A0-16F8-E433-7034-6A8CA2A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920A-EE24-80C4-57BF-C9462174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6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E204-BCBA-0A2A-D97D-9B12BD3F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5174-791E-48EE-97B5-F4E243452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B0A44-477B-A0FA-176C-33AD8FC6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FC8D-6A47-2C5E-C61B-F2F3D6CF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69E6E-6836-A113-3B07-67C4C2F8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25AE9-0804-686B-FE98-E688B2E0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D6F8-9FE3-C53B-87AB-F98823AE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6338-AB5A-0444-9258-660564353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DBEB4-1825-C245-6E6D-EA4E6CDBB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B93DF-F304-FDB2-50DB-E8FF60F4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C44E-346A-461E-5268-AB99DE84C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5775E-FE9A-4989-CD72-09C6C159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682FA-42FD-F9D8-E44E-049F308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5C4E1-D787-78BD-3B0B-9ECA9E8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06E9-5898-BE9D-A2C5-92E4DA7E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4040E-3B10-7947-81DF-A63F99B7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70054-1E22-EC22-FCA2-922717D6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F320-E77B-0F0F-FD90-2C4CE464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26F2D-EFD8-1DE2-16A2-57B5EA24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B8FFC-1550-43D6-2674-9E645D5E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20C2E-6688-D949-59EC-00C976A6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64A9-EDB5-3869-F6DE-39E4BDC3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5EF4-60CE-55C5-69F0-0A2EFE3B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8DFE7-B9DC-7FBB-E3B3-65533975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F753-0BCF-A402-84A1-90C2B575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F6CD-C7A2-AF33-9E06-C8A5B20E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3812-884B-42BF-4323-B9C49F86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1CEF-8009-D4A9-7AE2-17BAD318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D4254-C0B4-C4A3-66D2-74C870B54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95201-6B93-4E66-DDD1-5D0350A9B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3AFDF-2D20-66EA-ED44-9F3C555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454F-CB0A-4600-B743-872C9B72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27613-421F-6DBD-24F9-5ED0DB13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B619A-C96A-2C60-98BA-012D11E6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E64F-BE9C-38E4-FF88-954CE870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1221-BA3D-468E-C76A-686217C7C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B9B4-3F99-4F91-AB30-F7483110ECD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0669-5EF1-CC68-25A6-2F057B558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5C13-2718-BD30-EF2C-B9A693D37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16E18-79B2-4D2D-AD32-EC5115BD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630113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885A-F040-F3A5-C096-BBBE21FED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introduction to statistical inverse problems and model calibration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BBBAF-7EEE-2803-8A05-28AA94D53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Mitchel J. Colebank</a:t>
            </a:r>
          </a:p>
          <a:p>
            <a:endParaRPr lang="en-US" dirty="0"/>
          </a:p>
          <a:p>
            <a:r>
              <a:rPr lang="en-US" dirty="0"/>
              <a:t>8/16/2023</a:t>
            </a:r>
          </a:p>
        </p:txBody>
      </p:sp>
    </p:spTree>
    <p:extLst>
      <p:ext uri="{BB962C8B-B14F-4D97-AF65-F5344CB8AC3E}">
        <p14:creationId xmlns:p14="http://schemas.microsoft.com/office/powerpoint/2010/main" val="164687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FAB4-1A34-4446-9E16-1D00220D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9777" cy="7458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Calculus: minimum occurs where the derivative is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218A2E-126F-FD44-BBCA-9957A3487023}"/>
              </a:ext>
            </a:extLst>
          </p:cNvPr>
          <p:cNvCxnSpPr>
            <a:cxnSpLocks/>
          </p:cNvCxnSpPr>
          <p:nvPr/>
        </p:nvCxnSpPr>
        <p:spPr>
          <a:xfrm>
            <a:off x="8564451" y="1339403"/>
            <a:ext cx="0" cy="23439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22C90-9266-964D-BA1F-FF665C25C62C}"/>
              </a:ext>
            </a:extLst>
          </p:cNvPr>
          <p:cNvCxnSpPr>
            <a:cxnSpLocks/>
          </p:cNvCxnSpPr>
          <p:nvPr/>
        </p:nvCxnSpPr>
        <p:spPr>
          <a:xfrm flipH="1">
            <a:off x="8049296" y="3232597"/>
            <a:ext cx="33045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B09310E-223A-BD47-A2F8-299D0696D227}"/>
              </a:ext>
            </a:extLst>
          </p:cNvPr>
          <p:cNvSpPr/>
          <p:nvPr/>
        </p:nvSpPr>
        <p:spPr>
          <a:xfrm>
            <a:off x="8822028" y="2846231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567221-009C-B647-9DB1-AEF73CDE741D}"/>
              </a:ext>
            </a:extLst>
          </p:cNvPr>
          <p:cNvSpPr/>
          <p:nvPr/>
        </p:nvSpPr>
        <p:spPr>
          <a:xfrm>
            <a:off x="8974428" y="2998631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C7FA19-F067-074C-AD2C-0B74800D72E6}"/>
              </a:ext>
            </a:extLst>
          </p:cNvPr>
          <p:cNvSpPr/>
          <p:nvPr/>
        </p:nvSpPr>
        <p:spPr>
          <a:xfrm>
            <a:off x="9126828" y="2481330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F14EA3-4BF7-0646-94D5-58AFED562505}"/>
              </a:ext>
            </a:extLst>
          </p:cNvPr>
          <p:cNvSpPr/>
          <p:nvPr/>
        </p:nvSpPr>
        <p:spPr>
          <a:xfrm>
            <a:off x="9126828" y="272602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F8D652-2555-7745-BEE8-2D08986BCD02}"/>
              </a:ext>
            </a:extLst>
          </p:cNvPr>
          <p:cNvSpPr/>
          <p:nvPr/>
        </p:nvSpPr>
        <p:spPr>
          <a:xfrm>
            <a:off x="9371528" y="2210872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DD85FB-8523-2C43-B758-85B53DCCEF28}"/>
              </a:ext>
            </a:extLst>
          </p:cNvPr>
          <p:cNvSpPr/>
          <p:nvPr/>
        </p:nvSpPr>
        <p:spPr>
          <a:xfrm>
            <a:off x="9371529" y="2713149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BB1EF9-536E-A042-9567-B9298FE831D5}"/>
              </a:ext>
            </a:extLst>
          </p:cNvPr>
          <p:cNvSpPr/>
          <p:nvPr/>
        </p:nvSpPr>
        <p:spPr>
          <a:xfrm>
            <a:off x="9693497" y="206920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783B61-BAA5-FB43-8820-484A40DEEFCB}"/>
              </a:ext>
            </a:extLst>
          </p:cNvPr>
          <p:cNvSpPr/>
          <p:nvPr/>
        </p:nvSpPr>
        <p:spPr>
          <a:xfrm>
            <a:off x="9963954" y="195329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43EE65-6C23-4547-BD9C-91415E0CA47E}"/>
              </a:ext>
            </a:extLst>
          </p:cNvPr>
          <p:cNvSpPr/>
          <p:nvPr/>
        </p:nvSpPr>
        <p:spPr>
          <a:xfrm>
            <a:off x="9860923" y="227526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606EEC-E161-3648-B138-CBBAB3C0C173}"/>
              </a:ext>
            </a:extLst>
          </p:cNvPr>
          <p:cNvSpPr/>
          <p:nvPr/>
        </p:nvSpPr>
        <p:spPr>
          <a:xfrm>
            <a:off x="10298802" y="1760112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582AD5-58A2-0C45-AE5E-69E53D77F4E9}"/>
              </a:ext>
            </a:extLst>
          </p:cNvPr>
          <p:cNvSpPr/>
          <p:nvPr/>
        </p:nvSpPr>
        <p:spPr>
          <a:xfrm>
            <a:off x="10054106" y="1680324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329149-87CD-9042-B522-AAEA5351E2D8}"/>
                  </a:ext>
                </a:extLst>
              </p:cNvPr>
              <p:cNvSpPr txBox="1"/>
              <p:nvPr/>
            </p:nvSpPr>
            <p:spPr>
              <a:xfrm>
                <a:off x="552897" y="2771103"/>
                <a:ext cx="5610062" cy="1475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329149-87CD-9042-B522-AAEA5351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7" y="2771103"/>
                <a:ext cx="5610062" cy="1475276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A067DB-458D-764D-AAA9-FA9EC52EE214}"/>
                  </a:ext>
                </a:extLst>
              </p:cNvPr>
              <p:cNvSpPr txBox="1"/>
              <p:nvPr/>
            </p:nvSpPr>
            <p:spPr>
              <a:xfrm>
                <a:off x="552897" y="4286519"/>
                <a:ext cx="5983048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A067DB-458D-764D-AAA9-FA9EC52EE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7" y="4286519"/>
                <a:ext cx="5983048" cy="856068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CDA1EF-1BB5-684C-9235-F849406532B2}"/>
                  </a:ext>
                </a:extLst>
              </p:cNvPr>
              <p:cNvSpPr txBox="1"/>
              <p:nvPr/>
            </p:nvSpPr>
            <p:spPr>
              <a:xfrm>
                <a:off x="7402334" y="4266685"/>
                <a:ext cx="4118692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  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CDA1EF-1BB5-684C-9235-F84940653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34" y="4266685"/>
                <a:ext cx="4118692" cy="85606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F7870-E546-10EE-2936-714984E14D35}"/>
              </a:ext>
            </a:extLst>
          </p:cNvPr>
          <p:cNvCxnSpPr>
            <a:cxnSpLocks/>
          </p:cNvCxnSpPr>
          <p:nvPr/>
        </p:nvCxnSpPr>
        <p:spPr>
          <a:xfrm flipV="1">
            <a:off x="8254943" y="1455576"/>
            <a:ext cx="2323322" cy="19734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0EF358ED-98DD-73A7-842F-B8EB05DF137D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7088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7F813-D932-D746-B80B-415B862C2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2392"/>
                <a:ext cx="10515600" cy="5234571"/>
              </a:xfrm>
            </p:spPr>
            <p:txBody>
              <a:bodyPr>
                <a:normAutofit/>
              </a:bodyPr>
              <a:lstStyle/>
              <a:p>
                <a:pPr marL="457200" lvl="0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dirty="0">
                    <a:solidFill>
                      <a:schemeClr val="tx1"/>
                    </a:solidFill>
                  </a:rPr>
                  <a:t>In general, we are interested in using our mathematical model to fit some sort of measured data</a:t>
                </a:r>
              </a:p>
              <a:p>
                <a:pPr marL="914400" lvl="1" indent="-317500">
                  <a:spcBef>
                    <a:spcPts val="0"/>
                  </a:spcBef>
                  <a:buSzPts val="1400"/>
                  <a:buChar char="○"/>
                </a:pPr>
                <a:r>
                  <a:rPr lang="en-US" dirty="0">
                    <a:solidFill>
                      <a:schemeClr val="tx1"/>
                    </a:solidFill>
                  </a:rPr>
                  <a:t>We assume that the data follows the form</a:t>
                </a:r>
              </a:p>
              <a:p>
                <a:pPr marL="914400" lv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71500" lvl="1" indent="0">
                  <a:buSzPts val="18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our </a:t>
                </a:r>
                <a:r>
                  <a:rPr lang="en-US" i="1" dirty="0">
                    <a:solidFill>
                      <a:schemeClr val="tx1"/>
                    </a:solidFill>
                  </a:rPr>
                  <a:t>measurement errors </a:t>
                </a:r>
                <a:r>
                  <a:rPr lang="en-US" dirty="0">
                    <a:solidFill>
                      <a:schemeClr val="tx1"/>
                    </a:solidFill>
                  </a:rPr>
                  <a:t> are assumed to be </a:t>
                </a:r>
                <a:r>
                  <a:rPr lang="en-US" i="1" dirty="0">
                    <a:solidFill>
                      <a:schemeClr val="tx1"/>
                    </a:solidFill>
                  </a:rPr>
                  <a:t>independent and identically distributed</a:t>
                </a:r>
                <a:r>
                  <a:rPr lang="en-US" dirty="0">
                    <a:solidFill>
                      <a:schemeClr val="tx1"/>
                    </a:solidFill>
                  </a:rPr>
                  <a:t>, typically with mean 0 and some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(is this true?)</a:t>
                </a:r>
              </a:p>
              <a:p>
                <a:pPr marL="400050" indent="-285750"/>
                <a:r>
                  <a:rPr lang="en-US" dirty="0">
                    <a:solidFill>
                      <a:schemeClr val="tx1"/>
                    </a:solidFill>
                  </a:rPr>
                  <a:t>If we assume our parameters have some fixed value, we are in the </a:t>
                </a:r>
                <a:r>
                  <a:rPr lang="en-US" b="1" dirty="0">
                    <a:solidFill>
                      <a:schemeClr val="tx1"/>
                    </a:solidFill>
                  </a:rPr>
                  <a:t>frequentist </a:t>
                </a:r>
                <a:r>
                  <a:rPr lang="en-US" dirty="0">
                    <a:solidFill>
                      <a:schemeClr val="tx1"/>
                    </a:solidFill>
                  </a:rPr>
                  <a:t>perspective</a:t>
                </a:r>
              </a:p>
              <a:p>
                <a:pPr marL="400050" indent="-285750"/>
                <a:r>
                  <a:rPr lang="en-US" dirty="0">
                    <a:solidFill>
                      <a:schemeClr val="tx1"/>
                    </a:solidFill>
                  </a:rPr>
                  <a:t>If our parameter is a random variable (i.e., it fluctuates), then we use </a:t>
                </a:r>
                <a:r>
                  <a:rPr lang="en-US" b="1" dirty="0">
                    <a:solidFill>
                      <a:schemeClr val="tx1"/>
                    </a:solidFill>
                  </a:rPr>
                  <a:t>Bayesian</a:t>
                </a:r>
                <a:r>
                  <a:rPr lang="en-US" dirty="0">
                    <a:solidFill>
                      <a:schemeClr val="tx1"/>
                    </a:solidFill>
                  </a:rPr>
                  <a:t> statistics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7F813-D932-D746-B80B-415B862C2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2392"/>
                <a:ext cx="10515600" cy="5234571"/>
              </a:xfrm>
              <a:blipFill>
                <a:blip r:embed="rId2"/>
                <a:stretch>
                  <a:fillRect t="-19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797C7C9-F816-1557-679D-86DDD417DBD6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Parameter Inference</a:t>
            </a:r>
          </a:p>
        </p:txBody>
      </p:sp>
    </p:spTree>
    <p:extLst>
      <p:ext uri="{BB962C8B-B14F-4D97-AF65-F5344CB8AC3E}">
        <p14:creationId xmlns:p14="http://schemas.microsoft.com/office/powerpoint/2010/main" val="348711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FAB4-1A34-4446-9E16-1D00220D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9777" cy="7458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Calculus: minimum occurs where the derivative is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218A2E-126F-FD44-BBCA-9957A3487023}"/>
              </a:ext>
            </a:extLst>
          </p:cNvPr>
          <p:cNvCxnSpPr>
            <a:cxnSpLocks/>
          </p:cNvCxnSpPr>
          <p:nvPr/>
        </p:nvCxnSpPr>
        <p:spPr>
          <a:xfrm>
            <a:off x="8564451" y="1339403"/>
            <a:ext cx="0" cy="23439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22C90-9266-964D-BA1F-FF665C25C62C}"/>
              </a:ext>
            </a:extLst>
          </p:cNvPr>
          <p:cNvCxnSpPr>
            <a:cxnSpLocks/>
          </p:cNvCxnSpPr>
          <p:nvPr/>
        </p:nvCxnSpPr>
        <p:spPr>
          <a:xfrm flipH="1">
            <a:off x="8049296" y="3232597"/>
            <a:ext cx="33045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329149-87CD-9042-B522-AAEA5351E2D8}"/>
                  </a:ext>
                </a:extLst>
              </p:cNvPr>
              <p:cNvSpPr txBox="1"/>
              <p:nvPr/>
            </p:nvSpPr>
            <p:spPr>
              <a:xfrm>
                <a:off x="552897" y="2771103"/>
                <a:ext cx="4496872" cy="1475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  <m:d>
                                    <m:d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329149-87CD-9042-B522-AAEA5351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7" y="2771103"/>
                <a:ext cx="4496872" cy="1475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A067DB-458D-764D-AAA9-FA9EC52EE214}"/>
                  </a:ext>
                </a:extLst>
              </p:cNvPr>
              <p:cNvSpPr txBox="1"/>
              <p:nvPr/>
            </p:nvSpPr>
            <p:spPr>
              <a:xfrm>
                <a:off x="1262675" y="4621446"/>
                <a:ext cx="3077316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A067DB-458D-764D-AAA9-FA9EC52EE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75" y="4621446"/>
                <a:ext cx="3077316" cy="79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CDA1EF-1BB5-684C-9235-F849406532B2}"/>
                  </a:ext>
                </a:extLst>
              </p:cNvPr>
              <p:cNvSpPr txBox="1"/>
              <p:nvPr/>
            </p:nvSpPr>
            <p:spPr>
              <a:xfrm>
                <a:off x="7142233" y="4135749"/>
                <a:ext cx="3953326" cy="1054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𝑑𝐽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CDA1EF-1BB5-684C-9235-F84940653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233" y="4135749"/>
                <a:ext cx="3953326" cy="105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0EF358ED-98DD-73A7-842F-B8EB05DF137D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Nonlinear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24042-8835-4849-FC2B-38A9B44E1F29}"/>
              </a:ext>
            </a:extLst>
          </p:cNvPr>
          <p:cNvSpPr txBox="1"/>
          <p:nvPr/>
        </p:nvSpPr>
        <p:spPr>
          <a:xfrm>
            <a:off x="8014119" y="3698296"/>
            <a:ext cx="2438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E0D80-9773-0F10-CBB1-FF9466882293}"/>
                  </a:ext>
                </a:extLst>
              </p:cNvPr>
              <p:cNvSpPr txBox="1"/>
              <p:nvPr/>
            </p:nvSpPr>
            <p:spPr>
              <a:xfrm>
                <a:off x="6138023" y="5624241"/>
                <a:ext cx="5548314" cy="1050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  <m:sub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E0D80-9773-0F10-CBB1-FF9466882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023" y="5624241"/>
                <a:ext cx="5548314" cy="1050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D312C02-8B74-63D6-9524-CB768B97D4AF}"/>
              </a:ext>
            </a:extLst>
          </p:cNvPr>
          <p:cNvSpPr txBox="1"/>
          <p:nvPr/>
        </p:nvSpPr>
        <p:spPr>
          <a:xfrm>
            <a:off x="7869651" y="5139099"/>
            <a:ext cx="205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Gauss-Newton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AB345B-6A78-0EDC-B7CC-32E9C80669B6}"/>
              </a:ext>
            </a:extLst>
          </p:cNvPr>
          <p:cNvSpPr/>
          <p:nvPr/>
        </p:nvSpPr>
        <p:spPr>
          <a:xfrm>
            <a:off x="8564451" y="1361596"/>
            <a:ext cx="2964111" cy="1783726"/>
          </a:xfrm>
          <a:custGeom>
            <a:avLst/>
            <a:gdLst>
              <a:gd name="connsiteX0" fmla="*/ 0 w 3554963"/>
              <a:gd name="connsiteY0" fmla="*/ 0 h 1447825"/>
              <a:gd name="connsiteX1" fmla="*/ 354563 w 3554963"/>
              <a:gd name="connsiteY1" fmla="*/ 121298 h 1447825"/>
              <a:gd name="connsiteX2" fmla="*/ 522514 w 3554963"/>
              <a:gd name="connsiteY2" fmla="*/ 625151 h 1447825"/>
              <a:gd name="connsiteX3" fmla="*/ 662473 w 3554963"/>
              <a:gd name="connsiteY3" fmla="*/ 1091682 h 1447825"/>
              <a:gd name="connsiteX4" fmla="*/ 933061 w 3554963"/>
              <a:gd name="connsiteY4" fmla="*/ 1026368 h 1447825"/>
              <a:gd name="connsiteX5" fmla="*/ 1101012 w 3554963"/>
              <a:gd name="connsiteY5" fmla="*/ 802433 h 1447825"/>
              <a:gd name="connsiteX6" fmla="*/ 1287625 w 3554963"/>
              <a:gd name="connsiteY6" fmla="*/ 961053 h 1447825"/>
              <a:gd name="connsiteX7" fmla="*/ 1651518 w 3554963"/>
              <a:gd name="connsiteY7" fmla="*/ 1287625 h 1447825"/>
              <a:gd name="connsiteX8" fmla="*/ 1772816 w 3554963"/>
              <a:gd name="connsiteY8" fmla="*/ 1054359 h 1447825"/>
              <a:gd name="connsiteX9" fmla="*/ 2052735 w 3554963"/>
              <a:gd name="connsiteY9" fmla="*/ 793102 h 1447825"/>
              <a:gd name="connsiteX10" fmla="*/ 2435290 w 3554963"/>
              <a:gd name="connsiteY10" fmla="*/ 643812 h 1447825"/>
              <a:gd name="connsiteX11" fmla="*/ 2565918 w 3554963"/>
              <a:gd name="connsiteY11" fmla="*/ 914400 h 1447825"/>
              <a:gd name="connsiteX12" fmla="*/ 2771192 w 3554963"/>
              <a:gd name="connsiteY12" fmla="*/ 1194319 h 1447825"/>
              <a:gd name="connsiteX13" fmla="*/ 3060441 w 3554963"/>
              <a:gd name="connsiteY13" fmla="*/ 1446245 h 1447825"/>
              <a:gd name="connsiteX14" fmla="*/ 3172408 w 3554963"/>
              <a:gd name="connsiteY14" fmla="*/ 1287625 h 1447825"/>
              <a:gd name="connsiteX15" fmla="*/ 3312367 w 3554963"/>
              <a:gd name="connsiteY15" fmla="*/ 1017037 h 1447825"/>
              <a:gd name="connsiteX16" fmla="*/ 3442996 w 3554963"/>
              <a:gd name="connsiteY16" fmla="*/ 765110 h 1447825"/>
              <a:gd name="connsiteX17" fmla="*/ 3554963 w 3554963"/>
              <a:gd name="connsiteY17" fmla="*/ 65315 h 14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54963" h="1447825">
                <a:moveTo>
                  <a:pt x="0" y="0"/>
                </a:moveTo>
                <a:cubicBezTo>
                  <a:pt x="133738" y="8553"/>
                  <a:pt x="267477" y="17106"/>
                  <a:pt x="354563" y="121298"/>
                </a:cubicBezTo>
                <a:cubicBezTo>
                  <a:pt x="441649" y="225490"/>
                  <a:pt x="471196" y="463420"/>
                  <a:pt x="522514" y="625151"/>
                </a:cubicBezTo>
                <a:cubicBezTo>
                  <a:pt x="573832" y="786882"/>
                  <a:pt x="594049" y="1024813"/>
                  <a:pt x="662473" y="1091682"/>
                </a:cubicBezTo>
                <a:cubicBezTo>
                  <a:pt x="730897" y="1158551"/>
                  <a:pt x="859971" y="1074576"/>
                  <a:pt x="933061" y="1026368"/>
                </a:cubicBezTo>
                <a:cubicBezTo>
                  <a:pt x="1006151" y="978160"/>
                  <a:pt x="1041918" y="813319"/>
                  <a:pt x="1101012" y="802433"/>
                </a:cubicBezTo>
                <a:cubicBezTo>
                  <a:pt x="1160106" y="791547"/>
                  <a:pt x="1195874" y="880188"/>
                  <a:pt x="1287625" y="961053"/>
                </a:cubicBezTo>
                <a:cubicBezTo>
                  <a:pt x="1379376" y="1041918"/>
                  <a:pt x="1570653" y="1272074"/>
                  <a:pt x="1651518" y="1287625"/>
                </a:cubicBezTo>
                <a:cubicBezTo>
                  <a:pt x="1732383" y="1303176"/>
                  <a:pt x="1705947" y="1136780"/>
                  <a:pt x="1772816" y="1054359"/>
                </a:cubicBezTo>
                <a:cubicBezTo>
                  <a:pt x="1839686" y="971939"/>
                  <a:pt x="1942323" y="861527"/>
                  <a:pt x="2052735" y="793102"/>
                </a:cubicBezTo>
                <a:cubicBezTo>
                  <a:pt x="2163147" y="724678"/>
                  <a:pt x="2349760" y="623596"/>
                  <a:pt x="2435290" y="643812"/>
                </a:cubicBezTo>
                <a:cubicBezTo>
                  <a:pt x="2520820" y="664028"/>
                  <a:pt x="2509934" y="822649"/>
                  <a:pt x="2565918" y="914400"/>
                </a:cubicBezTo>
                <a:cubicBezTo>
                  <a:pt x="2621902" y="1006151"/>
                  <a:pt x="2688772" y="1105678"/>
                  <a:pt x="2771192" y="1194319"/>
                </a:cubicBezTo>
                <a:cubicBezTo>
                  <a:pt x="2853612" y="1282960"/>
                  <a:pt x="2993572" y="1430694"/>
                  <a:pt x="3060441" y="1446245"/>
                </a:cubicBezTo>
                <a:cubicBezTo>
                  <a:pt x="3127310" y="1461796"/>
                  <a:pt x="3130420" y="1359160"/>
                  <a:pt x="3172408" y="1287625"/>
                </a:cubicBezTo>
                <a:cubicBezTo>
                  <a:pt x="3214396" y="1216090"/>
                  <a:pt x="3312367" y="1017037"/>
                  <a:pt x="3312367" y="1017037"/>
                </a:cubicBezTo>
                <a:cubicBezTo>
                  <a:pt x="3357465" y="929951"/>
                  <a:pt x="3402563" y="923730"/>
                  <a:pt x="3442996" y="765110"/>
                </a:cubicBezTo>
                <a:cubicBezTo>
                  <a:pt x="3483429" y="606490"/>
                  <a:pt x="3553408" y="408992"/>
                  <a:pt x="3554963" y="6531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EC1C1-D4B4-D64F-46E6-77820E4A3A99}"/>
              </a:ext>
            </a:extLst>
          </p:cNvPr>
          <p:cNvSpPr txBox="1"/>
          <p:nvPr/>
        </p:nvSpPr>
        <p:spPr>
          <a:xfrm>
            <a:off x="7602478" y="202262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2A6C86-3648-C4F0-00F8-DBF00C3A79B2}"/>
                  </a:ext>
                </a:extLst>
              </p:cNvPr>
              <p:cNvSpPr txBox="1"/>
              <p:nvPr/>
            </p:nvSpPr>
            <p:spPr>
              <a:xfrm>
                <a:off x="9701548" y="3319873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2A6C86-3648-C4F0-00F8-DBF00C3A7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48" y="3319873"/>
                <a:ext cx="514885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0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297F4-F3A4-CE7A-0CAD-EF32D5B2A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82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we assume:</a:t>
                </a:r>
              </a:p>
              <a:p>
                <a:pPr lvl="1"/>
                <a:r>
                  <a:rPr lang="en-US" dirty="0"/>
                  <a:t>our model is perfect</a:t>
                </a:r>
              </a:p>
              <a:p>
                <a:pPr lvl="1"/>
                <a:r>
                  <a:rPr lang="en-US" dirty="0"/>
                  <a:t>each measurement has the same measurement error</a:t>
                </a:r>
              </a:p>
              <a:p>
                <a:pPr lvl="1"/>
                <a:r>
                  <a:rPr lang="en-US" dirty="0"/>
                  <a:t>measurement errors are independent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we assume:</a:t>
                </a:r>
              </a:p>
              <a:p>
                <a:pPr lvl="1"/>
                <a:r>
                  <a:rPr lang="en-US" dirty="0"/>
                  <a:t>our model is perfect</a:t>
                </a:r>
              </a:p>
              <a:p>
                <a:pPr lvl="1"/>
                <a:r>
                  <a:rPr lang="en-US" dirty="0"/>
                  <a:t>measurements have </a:t>
                </a:r>
                <a:r>
                  <a:rPr lang="en-US" dirty="0">
                    <a:solidFill>
                      <a:srgbClr val="FF0000"/>
                    </a:solidFill>
                  </a:rPr>
                  <a:t>different measurement error</a:t>
                </a:r>
              </a:p>
              <a:p>
                <a:pPr lvl="1"/>
                <a:r>
                  <a:rPr lang="en-US" dirty="0"/>
                  <a:t>measurement errors are independent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ℳ𝒱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297F4-F3A4-CE7A-0CAD-EF32D5B2A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82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A493F-81B3-504A-F324-91D1EE2B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3066E7-5143-B3D0-85BB-B35CFC9543BF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Parameter Inference</a:t>
            </a:r>
          </a:p>
        </p:txBody>
      </p:sp>
    </p:spTree>
    <p:extLst>
      <p:ext uri="{BB962C8B-B14F-4D97-AF65-F5344CB8AC3E}">
        <p14:creationId xmlns:p14="http://schemas.microsoft.com/office/powerpoint/2010/main" val="1309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297F4-F3A4-CE7A-0CAD-EF32D5B2A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00" y="923924"/>
                <a:ext cx="11988800" cy="53879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Minimizing an objective function (e.g., residual sum of squares) is equivalent</a:t>
                </a:r>
                <a:r>
                  <a:rPr lang="en-US" baseline="30000" dirty="0"/>
                  <a:t>1 </a:t>
                </a:r>
                <a:r>
                  <a:rPr lang="en-US" dirty="0"/>
                  <a:t>to maximizing the </a:t>
                </a:r>
                <a:r>
                  <a:rPr lang="en-US" i="1" dirty="0"/>
                  <a:t>likelihood </a:t>
                </a:r>
                <a:r>
                  <a:rPr lang="en-US" dirty="0"/>
                  <a:t>(or minimizing the negative log-likelihood)</a:t>
                </a:r>
                <a:endParaRPr lang="en-US" i="1" baseline="30000" dirty="0"/>
              </a:p>
              <a:p>
                <a:pPr lvl="1"/>
                <a:r>
                  <a:rPr lang="en-US" dirty="0"/>
                  <a:t>Assume Gaussian, </a:t>
                </a:r>
                <a:r>
                  <a:rPr lang="en-US" dirty="0" err="1"/>
                  <a:t>iid</a:t>
                </a:r>
                <a:r>
                  <a:rPr lang="en-US" dirty="0"/>
                  <a:t> errors: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If our measurement errors are </a:t>
                </a:r>
                <a:r>
                  <a:rPr lang="en-US" i="1" dirty="0"/>
                  <a:t>not</a:t>
                </a:r>
                <a:r>
                  <a:rPr lang="en-US" dirty="0"/>
                  <a:t> the same for each data source, then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297F4-F3A4-CE7A-0CAD-EF32D5B2A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923924"/>
                <a:ext cx="11988800" cy="5387975"/>
              </a:xfrm>
              <a:blipFill>
                <a:blip r:embed="rId2"/>
                <a:stretch>
                  <a:fillRect l="-915" t="-1925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A493F-81B3-504A-F324-91D1EE2B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3066E7-5143-B3D0-85BB-B35CFC9543BF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Parameter Inference</a:t>
            </a:r>
          </a:p>
        </p:txBody>
      </p:sp>
    </p:spTree>
    <p:extLst>
      <p:ext uri="{BB962C8B-B14F-4D97-AF65-F5344CB8AC3E}">
        <p14:creationId xmlns:p14="http://schemas.microsoft.com/office/powerpoint/2010/main" val="166427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D800-1297-E06A-8D63-089D51657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988"/>
                <a:ext cx="10515600" cy="5133975"/>
              </a:xfrm>
            </p:spPr>
            <p:txBody>
              <a:bodyPr/>
              <a:lstStyle/>
              <a:p>
                <a:r>
                  <a:rPr lang="en-US" b="1" dirty="0"/>
                  <a:t>Algebraic Model </a:t>
                </a:r>
                <a:r>
                  <a:rPr lang="en-US" dirty="0"/>
                  <a:t>– Pressure-diameter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D800-1297-E06A-8D63-089D51657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988"/>
                <a:ext cx="10515600" cy="5133975"/>
              </a:xfrm>
              <a:blipFill>
                <a:blip r:embed="rId2"/>
                <a:stretch>
                  <a:fillRect l="-104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7E16DA1-21CA-8404-04A0-6930920FA058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Example Models</a:t>
            </a:r>
          </a:p>
        </p:txBody>
      </p:sp>
      <p:pic>
        <p:nvPicPr>
          <p:cNvPr id="8" name="Picture 7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4BD5823F-B111-12DF-674A-1EB9353F2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3" y="3429000"/>
            <a:ext cx="5242074" cy="31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D800-1297-E06A-8D63-089D51657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4413"/>
                <a:ext cx="10515600" cy="5162550"/>
              </a:xfrm>
            </p:spPr>
            <p:txBody>
              <a:bodyPr/>
              <a:lstStyle/>
              <a:p>
                <a:r>
                  <a:rPr lang="en-US" b="1" dirty="0"/>
                  <a:t>Single ODE model </a:t>
                </a:r>
                <a:r>
                  <a:rPr lang="en-US" dirty="0"/>
                  <a:t>– Logistic Growth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6D800-1297-E06A-8D63-089D51657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4413"/>
                <a:ext cx="10515600" cy="5162550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7E16DA1-21CA-8404-04A0-6930920FA058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Example Models</a:t>
            </a:r>
          </a:p>
        </p:txBody>
      </p:sp>
      <p:pic>
        <p:nvPicPr>
          <p:cNvPr id="4" name="Picture 3" descr="A graph with a blue line&#10;&#10;Description automatically generated">
            <a:extLst>
              <a:ext uri="{FF2B5EF4-FFF2-40B4-BE49-F238E27FC236}">
                <a16:creationId xmlns:a16="http://schemas.microsoft.com/office/drawing/2014/main" id="{B1A5F625-0306-CA76-ED37-FB543673A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40" y="3290334"/>
            <a:ext cx="4394520" cy="32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0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D9AA1AC-CDDB-335D-F714-200A5746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51" y="2324101"/>
            <a:ext cx="5543929" cy="32827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D800-1297-E06A-8D63-089D5165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89" y="1838325"/>
            <a:ext cx="10515600" cy="5019675"/>
          </a:xfrm>
        </p:spPr>
        <p:txBody>
          <a:bodyPr/>
          <a:lstStyle/>
          <a:p>
            <a:r>
              <a:rPr lang="en-US" b="1" dirty="0"/>
              <a:t>System of ODEs </a:t>
            </a:r>
            <a:r>
              <a:rPr lang="en-US" dirty="0"/>
              <a:t>– Epidemic Model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E16DA1-21CA-8404-04A0-6930920FA058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Example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E5614C-D951-20D9-D058-9A74A2DBBD1D}"/>
              </a:ext>
            </a:extLst>
          </p:cNvPr>
          <p:cNvGrpSpPr/>
          <p:nvPr/>
        </p:nvGrpSpPr>
        <p:grpSpPr>
          <a:xfrm>
            <a:off x="-1164102" y="2698368"/>
            <a:ext cx="5401012" cy="2755739"/>
            <a:chOff x="-487696" y="1708812"/>
            <a:chExt cx="5401012" cy="2755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7BBDDD-785C-B74F-FC15-59F53F03051E}"/>
                    </a:ext>
                  </a:extLst>
                </p:cNvPr>
                <p:cNvSpPr txBox="1"/>
                <p:nvPr/>
              </p:nvSpPr>
              <p:spPr>
                <a:xfrm>
                  <a:off x="-43196" y="1708812"/>
                  <a:ext cx="4845050" cy="6183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7BBDDD-785C-B74F-FC15-59F53F03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196" y="1708812"/>
                  <a:ext cx="4845050" cy="6183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64283D-DE9F-B627-6B36-F925EBF1C685}"/>
                    </a:ext>
                  </a:extLst>
                </p:cNvPr>
                <p:cNvSpPr txBox="1"/>
                <p:nvPr/>
              </p:nvSpPr>
              <p:spPr>
                <a:xfrm>
                  <a:off x="68266" y="2435208"/>
                  <a:ext cx="4845050" cy="6183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64283D-DE9F-B627-6B36-F925EBF1C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6" y="2435208"/>
                  <a:ext cx="4845050" cy="6183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BCE3F3-DDC4-2253-F5E7-1DB004675F5F}"/>
                    </a:ext>
                  </a:extLst>
                </p:cNvPr>
                <p:cNvSpPr txBox="1"/>
                <p:nvPr/>
              </p:nvSpPr>
              <p:spPr>
                <a:xfrm>
                  <a:off x="-43196" y="3119844"/>
                  <a:ext cx="4845050" cy="6183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solidFill>
                                  <a:srgbClr val="ECAD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ECAD13"/>
                                </a:solidFill>
                                <a:latin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ECAD13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ECAD1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ECAD1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ECAD13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b="0" dirty="0">
                    <a:solidFill>
                      <a:srgbClr val="ECAD13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BCE3F3-DDC4-2253-F5E7-1DB004675F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196" y="3119844"/>
                  <a:ext cx="4845050" cy="6183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A5DB014-F9C3-1C09-4A84-E63392CC81D5}"/>
                    </a:ext>
                  </a:extLst>
                </p:cNvPr>
                <p:cNvSpPr txBox="1"/>
                <p:nvPr/>
              </p:nvSpPr>
              <p:spPr>
                <a:xfrm>
                  <a:off x="-487696" y="3846240"/>
                  <a:ext cx="4845050" cy="6183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A5DB014-F9C3-1C09-4A84-E63392CC8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87696" y="3846240"/>
                  <a:ext cx="4845050" cy="6183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AC8D6E-ED5F-6996-C7AA-5B138368836B}"/>
              </a:ext>
            </a:extLst>
          </p:cNvPr>
          <p:cNvSpPr/>
          <p:nvPr/>
        </p:nvSpPr>
        <p:spPr>
          <a:xfrm>
            <a:off x="5007719" y="281475"/>
            <a:ext cx="1027491" cy="1027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70A04F-A09A-2AE1-06C1-B7DC03DC92FC}"/>
              </a:ext>
            </a:extLst>
          </p:cNvPr>
          <p:cNvSpPr/>
          <p:nvPr/>
        </p:nvSpPr>
        <p:spPr>
          <a:xfrm>
            <a:off x="8603669" y="281475"/>
            <a:ext cx="1027491" cy="1027491"/>
          </a:xfrm>
          <a:prstGeom prst="roundRect">
            <a:avLst/>
          </a:prstGeom>
          <a:solidFill>
            <a:srgbClr val="ECA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8BD20C-0789-0171-7DF8-93ACB5816130}"/>
              </a:ext>
            </a:extLst>
          </p:cNvPr>
          <p:cNvSpPr/>
          <p:nvPr/>
        </p:nvSpPr>
        <p:spPr>
          <a:xfrm>
            <a:off x="10401643" y="281475"/>
            <a:ext cx="1027491" cy="1027491"/>
          </a:xfrm>
          <a:prstGeom prst="roundRect">
            <a:avLst/>
          </a:prstGeom>
          <a:solidFill>
            <a:srgbClr val="7B2A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EB2CB0-ABE9-F1B5-2098-DC02A55342AB}"/>
              </a:ext>
            </a:extLst>
          </p:cNvPr>
          <p:cNvSpPr/>
          <p:nvPr/>
        </p:nvSpPr>
        <p:spPr>
          <a:xfrm>
            <a:off x="6805694" y="281475"/>
            <a:ext cx="1027491" cy="1027491"/>
          </a:xfrm>
          <a:prstGeom prst="roundRect">
            <a:avLst/>
          </a:prstGeom>
          <a:solidFill>
            <a:srgbClr val="D85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F30520-F959-362E-626A-03747FA50AB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9631160" y="795221"/>
            <a:ext cx="7704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A347A3-5C78-622F-7E58-13B78DF59F08}"/>
                  </a:ext>
                </a:extLst>
              </p:cNvPr>
              <p:cNvSpPr txBox="1"/>
              <p:nvPr/>
            </p:nvSpPr>
            <p:spPr>
              <a:xfrm>
                <a:off x="6140905" y="432270"/>
                <a:ext cx="501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8501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solidFill>
                            <a:srgbClr val="D85015"/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</m:oMath>
                  </m:oMathPara>
                </a14:m>
                <a:endParaRPr lang="en-US" sz="1400" dirty="0">
                  <a:solidFill>
                    <a:srgbClr val="D8501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A347A3-5C78-622F-7E58-13B78DF59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905" y="432270"/>
                <a:ext cx="501356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DD5B0E-2F67-4823-2193-9C0E1EA46112}"/>
                  </a:ext>
                </a:extLst>
              </p:cNvPr>
              <p:cNvSpPr txBox="1"/>
              <p:nvPr/>
            </p:nvSpPr>
            <p:spPr>
              <a:xfrm>
                <a:off x="7829542" y="315101"/>
                <a:ext cx="6710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ECAD13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ECAD1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ECAD1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ECAD1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solidFill>
                    <a:srgbClr val="ECAD13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DD5B0E-2F67-4823-2193-9C0E1EA4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2" y="315101"/>
                <a:ext cx="67101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24E900-4FAC-40DC-F6E6-B42FB25CE34A}"/>
                  </a:ext>
                </a:extLst>
              </p:cNvPr>
              <p:cNvSpPr txBox="1"/>
              <p:nvPr/>
            </p:nvSpPr>
            <p:spPr>
              <a:xfrm>
                <a:off x="9734269" y="341658"/>
                <a:ext cx="392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B2A8C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rgbClr val="7B2A8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rgbClr val="7B2A8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24E900-4FAC-40DC-F6E6-B42FB25C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269" y="341658"/>
                <a:ext cx="392352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CE4E01-6B72-76F7-B325-2C6441910E33}"/>
              </a:ext>
            </a:extLst>
          </p:cNvPr>
          <p:cNvCxnSpPr/>
          <p:nvPr/>
        </p:nvCxnSpPr>
        <p:spPr>
          <a:xfrm>
            <a:off x="7833186" y="748216"/>
            <a:ext cx="7704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80AF70-B49D-5CB9-40E1-7C73AF0C4551}"/>
              </a:ext>
            </a:extLst>
          </p:cNvPr>
          <p:cNvCxnSpPr/>
          <p:nvPr/>
        </p:nvCxnSpPr>
        <p:spPr>
          <a:xfrm>
            <a:off x="6035211" y="778337"/>
            <a:ext cx="7704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ED05BE-53BF-16C7-516D-6405A18BA285}"/>
              </a:ext>
            </a:extLst>
          </p:cNvPr>
          <p:cNvCxnSpPr>
            <a:cxnSpLocks/>
          </p:cNvCxnSpPr>
          <p:nvPr/>
        </p:nvCxnSpPr>
        <p:spPr>
          <a:xfrm>
            <a:off x="5521464" y="1309640"/>
            <a:ext cx="0" cy="516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17F011-BB00-7239-B40A-C28223864C4F}"/>
              </a:ext>
            </a:extLst>
          </p:cNvPr>
          <p:cNvCxnSpPr>
            <a:cxnSpLocks/>
          </p:cNvCxnSpPr>
          <p:nvPr/>
        </p:nvCxnSpPr>
        <p:spPr>
          <a:xfrm>
            <a:off x="7319439" y="1304775"/>
            <a:ext cx="0" cy="516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60B8E6-7F5D-0611-7BF2-98641651144B}"/>
              </a:ext>
            </a:extLst>
          </p:cNvPr>
          <p:cNvCxnSpPr>
            <a:cxnSpLocks/>
          </p:cNvCxnSpPr>
          <p:nvPr/>
        </p:nvCxnSpPr>
        <p:spPr>
          <a:xfrm>
            <a:off x="9117414" y="1304775"/>
            <a:ext cx="0" cy="516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7CBFD8-CC2E-0188-DA6A-580CC941D7D7}"/>
              </a:ext>
            </a:extLst>
          </p:cNvPr>
          <p:cNvCxnSpPr>
            <a:cxnSpLocks/>
          </p:cNvCxnSpPr>
          <p:nvPr/>
        </p:nvCxnSpPr>
        <p:spPr>
          <a:xfrm>
            <a:off x="10927488" y="1304775"/>
            <a:ext cx="0" cy="516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E8AE4B-1152-69D7-D39A-511FD7339FA9}"/>
              </a:ext>
            </a:extLst>
          </p:cNvPr>
          <p:cNvCxnSpPr>
            <a:cxnSpLocks/>
          </p:cNvCxnSpPr>
          <p:nvPr/>
        </p:nvCxnSpPr>
        <p:spPr>
          <a:xfrm>
            <a:off x="4451757" y="795220"/>
            <a:ext cx="5559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BECC0D-D251-10F8-D05B-1460A1C5B31B}"/>
                  </a:ext>
                </a:extLst>
              </p:cNvPr>
              <p:cNvSpPr txBox="1"/>
              <p:nvPr/>
            </p:nvSpPr>
            <p:spPr>
              <a:xfrm>
                <a:off x="5606286" y="1546753"/>
                <a:ext cx="420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BECC0D-D251-10F8-D05B-1460A1C5B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286" y="1546753"/>
                <a:ext cx="420628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E852BE-6709-FFEA-20ED-6D5A0BC0A0AC}"/>
                  </a:ext>
                </a:extLst>
              </p:cNvPr>
              <p:cNvSpPr txBox="1"/>
              <p:nvPr/>
            </p:nvSpPr>
            <p:spPr>
              <a:xfrm>
                <a:off x="7411912" y="1546753"/>
                <a:ext cx="441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E852BE-6709-FFEA-20ED-6D5A0BC0A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912" y="1546753"/>
                <a:ext cx="441724" cy="307777"/>
              </a:xfrm>
              <a:prstGeom prst="rect">
                <a:avLst/>
              </a:prstGeom>
              <a:blipFill>
                <a:blip r:embed="rId1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B40826-C751-438C-4208-526A85CFDE1E}"/>
                  </a:ext>
                </a:extLst>
              </p:cNvPr>
              <p:cNvSpPr txBox="1"/>
              <p:nvPr/>
            </p:nvSpPr>
            <p:spPr>
              <a:xfrm>
                <a:off x="9225925" y="1573175"/>
                <a:ext cx="3955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B40826-C751-438C-4208-526A85CF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925" y="1573175"/>
                <a:ext cx="395556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0BBA94-2BE7-14D1-CD93-E389A6A7FA71}"/>
                  </a:ext>
                </a:extLst>
              </p:cNvPr>
              <p:cNvSpPr txBox="1"/>
              <p:nvPr/>
            </p:nvSpPr>
            <p:spPr>
              <a:xfrm>
                <a:off x="11161947" y="1573175"/>
                <a:ext cx="4415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0BBA94-2BE7-14D1-CD93-E389A6A7F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947" y="1573175"/>
                <a:ext cx="441596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061EBB-D68A-EB65-C84F-9A6ABC513404}"/>
                  </a:ext>
                </a:extLst>
              </p:cNvPr>
              <p:cNvSpPr txBox="1"/>
              <p:nvPr/>
            </p:nvSpPr>
            <p:spPr>
              <a:xfrm>
                <a:off x="3993425" y="649435"/>
                <a:ext cx="458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061EBB-D68A-EB65-C84F-9A6ABC513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425" y="649435"/>
                <a:ext cx="458331" cy="307777"/>
              </a:xfrm>
              <a:prstGeom prst="rect">
                <a:avLst/>
              </a:prstGeom>
              <a:blipFill>
                <a:blip r:embed="rId1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3B89ED-1020-72E9-CE16-7B4D474FB6D5}"/>
                  </a:ext>
                </a:extLst>
              </p:cNvPr>
              <p:cNvSpPr txBox="1"/>
              <p:nvPr/>
            </p:nvSpPr>
            <p:spPr>
              <a:xfrm>
                <a:off x="311904" y="6127878"/>
                <a:ext cx="4139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periodic or impulse parameter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3B89ED-1020-72E9-CE16-7B4D474F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4" y="6127878"/>
                <a:ext cx="4139852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87987F2C-0812-437A-DB52-3D80932970C7}"/>
              </a:ext>
            </a:extLst>
          </p:cNvPr>
          <p:cNvSpPr txBox="1"/>
          <p:nvPr/>
        </p:nvSpPr>
        <p:spPr>
          <a:xfrm>
            <a:off x="3510299" y="4106866"/>
            <a:ext cx="3151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where we will assume we have 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547C48-2532-761E-3BC5-55FA2BA80DCF}"/>
              </a:ext>
            </a:extLst>
          </p:cNvPr>
          <p:cNvCxnSpPr>
            <a:cxnSpLocks/>
          </p:cNvCxnSpPr>
          <p:nvPr/>
        </p:nvCxnSpPr>
        <p:spPr>
          <a:xfrm>
            <a:off x="2954337" y="4430031"/>
            <a:ext cx="5559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6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66FA-D48C-D7B5-B8FC-43F40D8C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“classical” statistics</a:t>
            </a:r>
          </a:p>
          <a:p>
            <a:endParaRPr lang="en-US" dirty="0"/>
          </a:p>
          <a:p>
            <a:r>
              <a:rPr lang="en-US" dirty="0"/>
              <a:t>Assumes that </a:t>
            </a:r>
            <a:r>
              <a:rPr lang="en-US" b="1" u="sng" dirty="0"/>
              <a:t>parameters are fixed and unknown.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place </a:t>
            </a:r>
            <a:r>
              <a:rPr lang="en-US" u="sng" dirty="0"/>
              <a:t>uncertainty</a:t>
            </a:r>
            <a:r>
              <a:rPr lang="en-US" dirty="0"/>
              <a:t> in our estimates on the </a:t>
            </a:r>
            <a:r>
              <a:rPr lang="en-US" b="1" u="sng" dirty="0"/>
              <a:t>measurements</a:t>
            </a:r>
            <a:r>
              <a:rPr lang="en-US" dirty="0"/>
              <a:t>.</a:t>
            </a:r>
          </a:p>
          <a:p>
            <a:endParaRPr lang="en-US" b="1" u="sng" dirty="0"/>
          </a:p>
          <a:p>
            <a:r>
              <a:rPr lang="en-US" dirty="0"/>
              <a:t>If you’ve calculated confidence intervals, regression coefficients, etc., you’ve being using these statistics.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Frequentist Statistics</a:t>
            </a:r>
          </a:p>
        </p:txBody>
      </p:sp>
    </p:spTree>
    <p:extLst>
      <p:ext uri="{BB962C8B-B14F-4D97-AF65-F5344CB8AC3E}">
        <p14:creationId xmlns:p14="http://schemas.microsoft.com/office/powerpoint/2010/main" val="203790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Once you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dirty="0"/>
                  <a:t> that best explains your measured data:</a:t>
                </a:r>
              </a:p>
              <a:p>
                <a:endParaRPr lang="en-US" dirty="0"/>
              </a:p>
              <a:p>
                <a:r>
                  <a:rPr lang="en-US" dirty="0"/>
                  <a:t>90% Parameter Confidence interval – “Given numerous repeated experiments, we will contain the true parameter value in our interval in 90% of those intervals.”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Frequentist Statistics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67B8BC-29AC-7B13-74A8-F73FCC24B92C}"/>
              </a:ext>
            </a:extLst>
          </p:cNvPr>
          <p:cNvGrpSpPr/>
          <p:nvPr/>
        </p:nvGrpSpPr>
        <p:grpSpPr>
          <a:xfrm>
            <a:off x="4805961" y="4547746"/>
            <a:ext cx="3504165" cy="2124341"/>
            <a:chOff x="409325" y="5988239"/>
            <a:chExt cx="3504165" cy="21243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F5B706-0430-6FA5-F502-C40B7C2FE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008" y="6174998"/>
              <a:ext cx="0" cy="9144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05408E-D22F-5668-6BE4-EE43D15F2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008" y="7040259"/>
              <a:ext cx="2920482" cy="4509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AD2EC3-A796-BDA9-E7A2-5B3542B57F74}"/>
                </a:ext>
              </a:extLst>
            </p:cNvPr>
            <p:cNvCxnSpPr>
              <a:cxnSpLocks/>
            </p:cNvCxnSpPr>
            <p:nvPr/>
          </p:nvCxnSpPr>
          <p:spPr>
            <a:xfrm>
              <a:off x="993008" y="7085355"/>
              <a:ext cx="0" cy="9144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BBB4B7-E7F2-AF23-E741-09C3E9477931}"/>
                </a:ext>
              </a:extLst>
            </p:cNvPr>
            <p:cNvCxnSpPr>
              <a:cxnSpLocks/>
            </p:cNvCxnSpPr>
            <p:nvPr/>
          </p:nvCxnSpPr>
          <p:spPr>
            <a:xfrm>
              <a:off x="3153912" y="6909630"/>
              <a:ext cx="0" cy="710226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F30924-5AA0-4EAF-7EB8-F1F4E6EE0971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56" y="6909630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2D963D-C4CF-D96B-D6AC-EE777C9C6DCC}"/>
                </a:ext>
              </a:extLst>
            </p:cNvPr>
            <p:cNvCxnSpPr>
              <a:cxnSpLocks/>
            </p:cNvCxnSpPr>
            <p:nvPr/>
          </p:nvCxnSpPr>
          <p:spPr>
            <a:xfrm>
              <a:off x="1656864" y="6659259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6C4FB8-0D2F-F996-D7AC-97B50EAD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372" y="6834985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0EC5D3C-949A-9549-E994-2D1DAFFAA686}"/>
                </a:ext>
              </a:extLst>
            </p:cNvPr>
            <p:cNvCxnSpPr>
              <a:cxnSpLocks/>
            </p:cNvCxnSpPr>
            <p:nvPr/>
          </p:nvCxnSpPr>
          <p:spPr>
            <a:xfrm>
              <a:off x="2155880" y="6334243"/>
              <a:ext cx="0" cy="50074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4502E1-23FD-0549-D008-C01F56DBD5EB}"/>
                </a:ext>
              </a:extLst>
            </p:cNvPr>
            <p:cNvCxnSpPr>
              <a:cxnSpLocks/>
            </p:cNvCxnSpPr>
            <p:nvPr/>
          </p:nvCxnSpPr>
          <p:spPr>
            <a:xfrm>
              <a:off x="2405388" y="7012266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EACB49-E934-873A-DBD5-03CE2F7C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654896" y="6607942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25D848-FD8C-0311-B8C2-3C58828411F0}"/>
                </a:ext>
              </a:extLst>
            </p:cNvPr>
            <p:cNvCxnSpPr>
              <a:cxnSpLocks/>
            </p:cNvCxnSpPr>
            <p:nvPr/>
          </p:nvCxnSpPr>
          <p:spPr>
            <a:xfrm>
              <a:off x="2904404" y="6607942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61B3A-6CA3-E9E0-BD35-A289A6F75D0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848" y="6789888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5BD7D8-97C5-1775-0C16-82E2BA8A3BA8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16" y="6760653"/>
              <a:ext cx="0" cy="365760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B6F85-3D02-2667-8094-DD142B4BB80C}"/>
                    </a:ext>
                  </a:extLst>
                </p:cNvPr>
                <p:cNvSpPr txBox="1"/>
                <p:nvPr/>
              </p:nvSpPr>
              <p:spPr>
                <a:xfrm>
                  <a:off x="409325" y="6939569"/>
                  <a:ext cx="6741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B6F85-3D02-2667-8094-DD142B4BB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25" y="6939569"/>
                  <a:ext cx="6741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25534E-96A0-E978-1235-B2EF7B456752}"/>
                    </a:ext>
                  </a:extLst>
                </p:cNvPr>
                <p:cNvSpPr txBox="1"/>
                <p:nvPr/>
              </p:nvSpPr>
              <p:spPr>
                <a:xfrm>
                  <a:off x="2068320" y="5988239"/>
                  <a:ext cx="6741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25534E-96A0-E978-1235-B2EF7B456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320" y="5988239"/>
                  <a:ext cx="6741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B4EC9D-AA34-3595-9294-C9C0CD91DCFB}"/>
                </a:ext>
              </a:extLst>
            </p:cNvPr>
            <p:cNvSpPr txBox="1"/>
            <p:nvPr/>
          </p:nvSpPr>
          <p:spPr>
            <a:xfrm>
              <a:off x="1656864" y="7743248"/>
              <a:ext cx="15249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32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E1AC-F933-624C-7B90-6862AEFC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AD6B-3E63-4860-1BD4-8FA0759C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a few examples of biological, mechanistic models</a:t>
            </a:r>
          </a:p>
          <a:p>
            <a:endParaRPr lang="en-US" dirty="0"/>
          </a:p>
          <a:p>
            <a:r>
              <a:rPr lang="en-US" dirty="0"/>
              <a:t>Work through the basics of model calibration</a:t>
            </a:r>
          </a:p>
          <a:p>
            <a:endParaRPr lang="en-US" dirty="0"/>
          </a:p>
          <a:p>
            <a:r>
              <a:rPr lang="en-US" dirty="0"/>
              <a:t>Discuss frequentist and Bayesian model calibration</a:t>
            </a:r>
          </a:p>
          <a:p>
            <a:endParaRPr lang="en-US" dirty="0"/>
          </a:p>
          <a:p>
            <a:r>
              <a:rPr lang="en-US" dirty="0"/>
              <a:t>Get hands on experience with parameter confidence/credible intervals, OLS, and Markov chain Monte Carlo (MCMC)</a:t>
            </a:r>
          </a:p>
        </p:txBody>
      </p:sp>
    </p:spTree>
    <p:extLst>
      <p:ext uri="{BB962C8B-B14F-4D97-AF65-F5344CB8AC3E}">
        <p14:creationId xmlns:p14="http://schemas.microsoft.com/office/powerpoint/2010/main" val="33592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F5D674-696A-CD67-C592-3D8082A7C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0249" y="2250727"/>
            <a:ext cx="10572750" cy="3149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Confidence Interval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frequentist confidence interval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has the following long-run frequency idea: random samples from the same target population and with the same sample size would yield CIs that contain the true (unknown) estimate in a frequency (percentage) set by the confidence level. In practice, it’s quite complicated to have several random samples drawn from the same population; rather, we gather data from a single sample of the population of interest and calculate the CI for that sample. 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  <a:hlinkClick r:id="rId2"/>
              </a:rPr>
              <a:t>The interpretation of this particular CI would 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 we can be XX% (90%, 95%, 99%) confident that the true (unknown) estimate would lie within the lower and upper limits of the CI, based on hypothesized repeats of the experiment.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Having said that, an XX% confidence level does not mean that for a given realized interval there is an XX% probability that the population parameter lies within the interval!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E7D988-FFD0-768A-852E-3EF066C97D26}"/>
              </a:ext>
            </a:extLst>
          </p:cNvPr>
          <p:cNvSpPr txBox="1">
            <a:spLocks/>
          </p:cNvSpPr>
          <p:nvPr/>
        </p:nvSpPr>
        <p:spPr>
          <a:xfrm>
            <a:off x="68771" y="65314"/>
            <a:ext cx="750768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Frequentist Confidence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0E74C4-90CD-4D9B-3825-7CDCB9BAF687}"/>
              </a:ext>
            </a:extLst>
          </p:cNvPr>
          <p:cNvSpPr txBox="1">
            <a:spLocks/>
          </p:cNvSpPr>
          <p:nvPr/>
        </p:nvSpPr>
        <p:spPr>
          <a:xfrm>
            <a:off x="441477" y="1457443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TowardsDataScience.com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28F2-EC2D-A5B8-79F6-97C29ED681ED}"/>
              </a:ext>
            </a:extLst>
          </p:cNvPr>
          <p:cNvSpPr txBox="1"/>
          <p:nvPr/>
        </p:nvSpPr>
        <p:spPr>
          <a:xfrm>
            <a:off x="527179" y="6146355"/>
            <a:ext cx="6186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https://towardsdatascience.com/statistics-101-credible-vs-confidence-interval-af7b7e8fdd79</a:t>
            </a:r>
          </a:p>
        </p:txBody>
      </p:sp>
    </p:spTree>
    <p:extLst>
      <p:ext uri="{BB962C8B-B14F-4D97-AF65-F5344CB8AC3E}">
        <p14:creationId xmlns:p14="http://schemas.microsoft.com/office/powerpoint/2010/main" val="340427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linear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The uncertainty in the parameters comes from analyzing the variance</a:t>
                </a:r>
              </a:p>
              <a:p>
                <a:pPr lvl="1"/>
                <a:r>
                  <a:rPr lang="en-US" dirty="0"/>
                  <a:t>Since errors are Gaussian </a:t>
                </a:r>
                <a:r>
                  <a:rPr lang="en-US" dirty="0" err="1"/>
                  <a:t>iid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a 90% confidence interval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𝑪𝑰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𝑪𝑰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Frequentist Statistics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67B8BC-29AC-7B13-74A8-F73FCC24B92C}"/>
              </a:ext>
            </a:extLst>
          </p:cNvPr>
          <p:cNvGrpSpPr/>
          <p:nvPr/>
        </p:nvGrpSpPr>
        <p:grpSpPr>
          <a:xfrm>
            <a:off x="8363353" y="220666"/>
            <a:ext cx="3504165" cy="2124341"/>
            <a:chOff x="409325" y="5988239"/>
            <a:chExt cx="3504165" cy="21243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F5B706-0430-6FA5-F502-C40B7C2FE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008" y="6174998"/>
              <a:ext cx="0" cy="9144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05408E-D22F-5668-6BE4-EE43D15F2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008" y="7040259"/>
              <a:ext cx="2920482" cy="4509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AD2EC3-A796-BDA9-E7A2-5B3542B57F74}"/>
                </a:ext>
              </a:extLst>
            </p:cNvPr>
            <p:cNvCxnSpPr>
              <a:cxnSpLocks/>
            </p:cNvCxnSpPr>
            <p:nvPr/>
          </p:nvCxnSpPr>
          <p:spPr>
            <a:xfrm>
              <a:off x="993008" y="7085355"/>
              <a:ext cx="0" cy="9144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BBB4B7-E7F2-AF23-E741-09C3E9477931}"/>
                </a:ext>
              </a:extLst>
            </p:cNvPr>
            <p:cNvCxnSpPr>
              <a:cxnSpLocks/>
            </p:cNvCxnSpPr>
            <p:nvPr/>
          </p:nvCxnSpPr>
          <p:spPr>
            <a:xfrm>
              <a:off x="3153912" y="6909630"/>
              <a:ext cx="0" cy="710226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F30924-5AA0-4EAF-7EB8-F1F4E6EE0971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56" y="6909630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2D963D-C4CF-D96B-D6AC-EE777C9C6DCC}"/>
                </a:ext>
              </a:extLst>
            </p:cNvPr>
            <p:cNvCxnSpPr>
              <a:cxnSpLocks/>
            </p:cNvCxnSpPr>
            <p:nvPr/>
          </p:nvCxnSpPr>
          <p:spPr>
            <a:xfrm>
              <a:off x="1656864" y="6659259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6C4FB8-0D2F-F996-D7AC-97B50EAD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372" y="6834985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0EC5D3C-949A-9549-E994-2D1DAFFAA686}"/>
                </a:ext>
              </a:extLst>
            </p:cNvPr>
            <p:cNvCxnSpPr>
              <a:cxnSpLocks/>
            </p:cNvCxnSpPr>
            <p:nvPr/>
          </p:nvCxnSpPr>
          <p:spPr>
            <a:xfrm>
              <a:off x="2155880" y="6334243"/>
              <a:ext cx="0" cy="50074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4502E1-23FD-0549-D008-C01F56DBD5EB}"/>
                </a:ext>
              </a:extLst>
            </p:cNvPr>
            <p:cNvCxnSpPr>
              <a:cxnSpLocks/>
            </p:cNvCxnSpPr>
            <p:nvPr/>
          </p:nvCxnSpPr>
          <p:spPr>
            <a:xfrm>
              <a:off x="2405388" y="7012266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EACB49-E934-873A-DBD5-03CE2F7C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654896" y="6607942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25D848-FD8C-0311-B8C2-3C58828411F0}"/>
                </a:ext>
              </a:extLst>
            </p:cNvPr>
            <p:cNvCxnSpPr>
              <a:cxnSpLocks/>
            </p:cNvCxnSpPr>
            <p:nvPr/>
          </p:nvCxnSpPr>
          <p:spPr>
            <a:xfrm>
              <a:off x="2904404" y="6607942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61B3A-6CA3-E9E0-BD35-A289A6F75D0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848" y="6789888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5BD7D8-97C5-1775-0C16-82E2BA8A3BA8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16" y="6760653"/>
              <a:ext cx="0" cy="365760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B6F85-3D02-2667-8094-DD142B4BB80C}"/>
                    </a:ext>
                  </a:extLst>
                </p:cNvPr>
                <p:cNvSpPr txBox="1"/>
                <p:nvPr/>
              </p:nvSpPr>
              <p:spPr>
                <a:xfrm>
                  <a:off x="409325" y="6939569"/>
                  <a:ext cx="6741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B6F85-3D02-2667-8094-DD142B4BB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25" y="6939569"/>
                  <a:ext cx="6741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25534E-96A0-E978-1235-B2EF7B456752}"/>
                    </a:ext>
                  </a:extLst>
                </p:cNvPr>
                <p:cNvSpPr txBox="1"/>
                <p:nvPr/>
              </p:nvSpPr>
              <p:spPr>
                <a:xfrm>
                  <a:off x="2068320" y="5988239"/>
                  <a:ext cx="6741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25534E-96A0-E978-1235-B2EF7B456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320" y="5988239"/>
                  <a:ext cx="6741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B4EC9D-AA34-3595-9294-C9C0CD91DCFB}"/>
                </a:ext>
              </a:extLst>
            </p:cNvPr>
            <p:cNvSpPr txBox="1"/>
            <p:nvPr/>
          </p:nvSpPr>
          <p:spPr>
            <a:xfrm>
              <a:off x="1656864" y="7743248"/>
              <a:ext cx="15249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76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nonlinear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your favorite solver</a:t>
                </a:r>
                <a:endParaRPr lang="en-US" b="1" dirty="0"/>
              </a:p>
              <a:p>
                <a:r>
                  <a:rPr lang="en-US" dirty="0"/>
                  <a:t>The uncertainty in the parameters comes from analyzing the variance</a:t>
                </a:r>
              </a:p>
              <a:p>
                <a:pPr lvl="1"/>
                <a:r>
                  <a:rPr lang="en-US" dirty="0"/>
                  <a:t>Since errors are Gaussian </a:t>
                </a:r>
                <a:r>
                  <a:rPr lang="en-US" dirty="0" err="1"/>
                  <a:t>iid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a 90% confidence interval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𝑪𝑰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𝑪𝑰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Frequentist Statistics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67B8BC-29AC-7B13-74A8-F73FCC24B92C}"/>
              </a:ext>
            </a:extLst>
          </p:cNvPr>
          <p:cNvGrpSpPr/>
          <p:nvPr/>
        </p:nvGrpSpPr>
        <p:grpSpPr>
          <a:xfrm>
            <a:off x="8363353" y="220666"/>
            <a:ext cx="3504165" cy="2124341"/>
            <a:chOff x="409325" y="5988239"/>
            <a:chExt cx="3504165" cy="21243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F5B706-0430-6FA5-F502-C40B7C2FE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008" y="6174998"/>
              <a:ext cx="0" cy="9144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05408E-D22F-5668-6BE4-EE43D15F2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008" y="7040259"/>
              <a:ext cx="2920482" cy="4509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AD2EC3-A796-BDA9-E7A2-5B3542B57F74}"/>
                </a:ext>
              </a:extLst>
            </p:cNvPr>
            <p:cNvCxnSpPr>
              <a:cxnSpLocks/>
            </p:cNvCxnSpPr>
            <p:nvPr/>
          </p:nvCxnSpPr>
          <p:spPr>
            <a:xfrm>
              <a:off x="993008" y="7085355"/>
              <a:ext cx="0" cy="9144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BBB4B7-E7F2-AF23-E741-09C3E9477931}"/>
                </a:ext>
              </a:extLst>
            </p:cNvPr>
            <p:cNvCxnSpPr>
              <a:cxnSpLocks/>
            </p:cNvCxnSpPr>
            <p:nvPr/>
          </p:nvCxnSpPr>
          <p:spPr>
            <a:xfrm>
              <a:off x="3153912" y="6909630"/>
              <a:ext cx="0" cy="710226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F30924-5AA0-4EAF-7EB8-F1F4E6EE0971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56" y="6909630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2D963D-C4CF-D96B-D6AC-EE777C9C6DCC}"/>
                </a:ext>
              </a:extLst>
            </p:cNvPr>
            <p:cNvCxnSpPr>
              <a:cxnSpLocks/>
            </p:cNvCxnSpPr>
            <p:nvPr/>
          </p:nvCxnSpPr>
          <p:spPr>
            <a:xfrm>
              <a:off x="1656864" y="6659259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6C4FB8-0D2F-F996-D7AC-97B50EAD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372" y="6834985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0EC5D3C-949A-9549-E994-2D1DAFFAA686}"/>
                </a:ext>
              </a:extLst>
            </p:cNvPr>
            <p:cNvCxnSpPr>
              <a:cxnSpLocks/>
            </p:cNvCxnSpPr>
            <p:nvPr/>
          </p:nvCxnSpPr>
          <p:spPr>
            <a:xfrm>
              <a:off x="2155880" y="6334243"/>
              <a:ext cx="0" cy="50074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4502E1-23FD-0549-D008-C01F56DBD5EB}"/>
                </a:ext>
              </a:extLst>
            </p:cNvPr>
            <p:cNvCxnSpPr>
              <a:cxnSpLocks/>
            </p:cNvCxnSpPr>
            <p:nvPr/>
          </p:nvCxnSpPr>
          <p:spPr>
            <a:xfrm>
              <a:off x="2405388" y="7012266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EACB49-E934-873A-DBD5-03CE2F7C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654896" y="6607942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25D848-FD8C-0311-B8C2-3C58828411F0}"/>
                </a:ext>
              </a:extLst>
            </p:cNvPr>
            <p:cNvCxnSpPr>
              <a:cxnSpLocks/>
            </p:cNvCxnSpPr>
            <p:nvPr/>
          </p:nvCxnSpPr>
          <p:spPr>
            <a:xfrm>
              <a:off x="2904404" y="6607942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61B3A-6CA3-E9E0-BD35-A289A6F75D0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848" y="6789888"/>
              <a:ext cx="0" cy="500742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5BD7D8-97C5-1775-0C16-82E2BA8A3BA8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16" y="6760653"/>
              <a:ext cx="0" cy="365760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B6F85-3D02-2667-8094-DD142B4BB80C}"/>
                    </a:ext>
                  </a:extLst>
                </p:cNvPr>
                <p:cNvSpPr txBox="1"/>
                <p:nvPr/>
              </p:nvSpPr>
              <p:spPr>
                <a:xfrm>
                  <a:off x="409325" y="6939569"/>
                  <a:ext cx="6741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B6F85-3D02-2667-8094-DD142B4BB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25" y="6939569"/>
                  <a:ext cx="6741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25534E-96A0-E978-1235-B2EF7B456752}"/>
                    </a:ext>
                  </a:extLst>
                </p:cNvPr>
                <p:cNvSpPr txBox="1"/>
                <p:nvPr/>
              </p:nvSpPr>
              <p:spPr>
                <a:xfrm>
                  <a:off x="2068320" y="5988239"/>
                  <a:ext cx="6741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25534E-96A0-E978-1235-B2EF7B456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320" y="5988239"/>
                  <a:ext cx="6741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B4EC9D-AA34-3595-9294-C9C0CD91DCFB}"/>
                </a:ext>
              </a:extLst>
            </p:cNvPr>
            <p:cNvSpPr txBox="1"/>
            <p:nvPr/>
          </p:nvSpPr>
          <p:spPr>
            <a:xfrm>
              <a:off x="1656864" y="7743248"/>
              <a:ext cx="15249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344EC-C65E-D9AE-531C-B16C7135E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few notes:</a:t>
                </a:r>
              </a:p>
              <a:p>
                <a:r>
                  <a:rPr lang="en-US" dirty="0"/>
                  <a:t>The parameter confidence intervals reflect </a:t>
                </a:r>
                <a:r>
                  <a:rPr lang="en-US" b="1" u="sng" dirty="0"/>
                  <a:t>uncertainty</a:t>
                </a:r>
                <a:r>
                  <a:rPr lang="en-US" dirty="0"/>
                  <a:t> in the estimates due to data.</a:t>
                </a:r>
              </a:p>
              <a:p>
                <a:r>
                  <a:rPr lang="en-US" dirty="0"/>
                  <a:t>For nonlinear models, this also includes the </a:t>
                </a:r>
                <a:r>
                  <a:rPr lang="en-US" b="1" u="sng" dirty="0"/>
                  <a:t>model sensitivity.</a:t>
                </a:r>
              </a:p>
              <a:p>
                <a:r>
                  <a:rPr lang="en-US" dirty="0"/>
                  <a:t>Note that we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to exist. There are derivatives here too; this tells us a lot about how “well-posed” the problem is.</a:t>
                </a:r>
              </a:p>
              <a:p>
                <a:r>
                  <a:rPr lang="en-US" dirty="0"/>
                  <a:t>The error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needs to be accounted for. We typically use the unbiased estimator: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344EC-C65E-D9AE-531C-B16C7135E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D7D196-3635-70DA-6418-99B84DF787C0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Frequentist Statistics</a:t>
            </a:r>
          </a:p>
        </p:txBody>
      </p:sp>
    </p:spTree>
    <p:extLst>
      <p:ext uri="{BB962C8B-B14F-4D97-AF65-F5344CB8AC3E}">
        <p14:creationId xmlns:p14="http://schemas.microsoft.com/office/powerpoint/2010/main" val="40168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BD9D9-75E3-EE53-C6EF-01CD26A1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937793"/>
            <a:ext cx="7292972" cy="57840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B671C2-48E1-17D0-AD96-3B49A9E4A83B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9121882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Summary of Frequentist Statistics (from Ralph Smith)</a:t>
            </a:r>
          </a:p>
        </p:txBody>
      </p:sp>
    </p:spTree>
    <p:extLst>
      <p:ext uri="{BB962C8B-B14F-4D97-AF65-F5344CB8AC3E}">
        <p14:creationId xmlns:p14="http://schemas.microsoft.com/office/powerpoint/2010/main" val="861364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733F-4436-F283-CBA3-875341F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 the MATLAB examples!</a:t>
            </a:r>
          </a:p>
        </p:txBody>
      </p:sp>
    </p:spTree>
    <p:extLst>
      <p:ext uri="{BB962C8B-B14F-4D97-AF65-F5344CB8AC3E}">
        <p14:creationId xmlns:p14="http://schemas.microsoft.com/office/powerpoint/2010/main" val="114402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733F-4436-F283-CBA3-875341F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or thoughts?</a:t>
            </a:r>
          </a:p>
        </p:txBody>
      </p:sp>
    </p:spTree>
    <p:extLst>
      <p:ext uri="{BB962C8B-B14F-4D97-AF65-F5344CB8AC3E}">
        <p14:creationId xmlns:p14="http://schemas.microsoft.com/office/powerpoint/2010/main" val="68257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Assumes that </a:t>
                </a:r>
                <a:r>
                  <a:rPr lang="en-US" b="1" u="sng" dirty="0"/>
                  <a:t>parameters are not fixed but come from a probability distribution.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place </a:t>
                </a:r>
                <a:r>
                  <a:rPr lang="en-US" u="sng" dirty="0"/>
                  <a:t>uncertainty</a:t>
                </a:r>
                <a:r>
                  <a:rPr lang="en-US" dirty="0"/>
                  <a:t> in our estimates in a different way.</a:t>
                </a:r>
              </a:p>
              <a:p>
                <a:endParaRPr lang="en-US" b="1" u="sng" dirty="0"/>
              </a:p>
              <a:p>
                <a:r>
                  <a:rPr lang="en-US" dirty="0"/>
                  <a:t>Hinges on the use of Bayes’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Read: “the (conditional) probability that B occurs after observing A is proportional to the conditional probability of A occurs after B, the probability that B EVER occurs, and inversely proportional to the probability of A occurring at 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1217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3273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Lets take two coin flips: A is heads, B is tails</a:t>
                </a:r>
              </a:p>
              <a:p>
                <a:pPr lvl="1"/>
                <a:r>
                  <a:rPr lang="en-US" dirty="0"/>
                  <a:t>These are independent events</a:t>
                </a:r>
              </a:p>
              <a:p>
                <a:r>
                  <a:rPr lang="en-US" dirty="0"/>
                  <a:t>We want to know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Basic probability:</a:t>
                </a:r>
              </a:p>
              <a:p>
                <a:pPr lvl="1"/>
                <a:r>
                  <a:rPr lang="en-US" dirty="0"/>
                  <a:t>P(A) = 0.5. So P(B|A) = P(B)*P(A) = 0.5*0.5 = 0.25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1043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279806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922" y="1077238"/>
                <a:ext cx="11124156" cy="5262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use this in a different way with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u="sng" dirty="0"/>
                  <a:t>posterior distribution</a:t>
                </a:r>
              </a:p>
              <a:p>
                <a:pPr lvl="1"/>
                <a:r>
                  <a:rPr lang="en-US" dirty="0"/>
                  <a:t>Think: Probability/uncertainty of the parameters after observing data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prior distribution</a:t>
                </a:r>
              </a:p>
              <a:p>
                <a:pPr lvl="1"/>
                <a:r>
                  <a:rPr lang="en-US" dirty="0"/>
                  <a:t>Think: Probability/uncertainty of the parameters before we see data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u="sng" dirty="0"/>
                  <a:t>likelihood</a:t>
                </a:r>
                <a:endParaRPr lang="en-US" i="1" u="sng" dirty="0"/>
              </a:p>
              <a:p>
                <a:pPr lvl="1"/>
                <a:r>
                  <a:rPr lang="en-US" dirty="0"/>
                  <a:t>Think: How likely is the data we observe, given the parameter values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u="sng" dirty="0"/>
                  <a:t>evidence</a:t>
                </a:r>
              </a:p>
              <a:p>
                <a:pPr lvl="1"/>
                <a:r>
                  <a:rPr lang="en-US" dirty="0"/>
                  <a:t>Think: Normalization factor, but also the probability of any observation we could have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922" y="1077238"/>
                <a:ext cx="11124156" cy="5262563"/>
              </a:xfrm>
              <a:blipFill>
                <a:blip r:embed="rId2"/>
                <a:stretch>
                  <a:fillRect l="-877" t="-2433" b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1706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10B-BC82-37FC-ED22-1AC12A30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Texts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6E50E8-BAE3-452F-F8F6-50E77690B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1" y="2154930"/>
            <a:ext cx="2103423" cy="30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E633EB-8E15-5EC7-DB7D-D32BF0E89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54930"/>
            <a:ext cx="2074653" cy="311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deling and Inverse Problems in the Presence of Uncertainty book cover">
            <a:extLst>
              <a:ext uri="{FF2B5EF4-FFF2-40B4-BE49-F238E27FC236}">
                <a16:creationId xmlns:a16="http://schemas.microsoft.com/office/drawing/2014/main" id="{7A802DC2-B603-DD44-1983-EEC9D32F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24" y="2138362"/>
            <a:ext cx="2069066" cy="311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CC0E0-5DDD-C673-A95D-1EDBDAC72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663" y="2154930"/>
            <a:ext cx="2135229" cy="31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66FA-D48C-D7B5-B8FC-43F40D8C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22" y="1077238"/>
            <a:ext cx="11124156" cy="526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benefits of Bayesian statistics?</a:t>
            </a:r>
          </a:p>
          <a:p>
            <a:endParaRPr lang="en-US" dirty="0"/>
          </a:p>
          <a:p>
            <a:r>
              <a:rPr lang="en-US" dirty="0"/>
              <a:t>A 90% parameter “credible” interval is intuitive: the parameter has 90% probability of taking on values in the interval.</a:t>
            </a:r>
          </a:p>
          <a:p>
            <a:endParaRPr lang="en-US" dirty="0"/>
          </a:p>
          <a:p>
            <a:r>
              <a:rPr lang="en-US" dirty="0"/>
              <a:t>Parameters are allowed to fluctuate; this makes sense in a lot of biological applications.</a:t>
            </a:r>
          </a:p>
          <a:p>
            <a:endParaRPr lang="en-US" dirty="0"/>
          </a:p>
          <a:p>
            <a:r>
              <a:rPr lang="en-US" dirty="0"/>
              <a:t>Uncertainty is provided for free!</a:t>
            </a:r>
          </a:p>
          <a:p>
            <a:endParaRPr lang="en-US" dirty="0"/>
          </a:p>
          <a:p>
            <a:r>
              <a:rPr lang="en-US" dirty="0"/>
              <a:t>Issue: computation time (which is why we use it more now)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0682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922" y="1077238"/>
                <a:ext cx="11124156" cy="5262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solve this numerically?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D85015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i="1" smtClean="0">
                              <a:solidFill>
                                <a:srgbClr val="D8501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D850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8501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D8501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D8501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D850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8501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D8501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D8501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prior(s) for our parameter(s).</a:t>
                </a:r>
              </a:p>
              <a:p>
                <a:pPr lvl="1"/>
                <a:r>
                  <a:rPr lang="en-US" dirty="0"/>
                  <a:t>Minimally informative </a:t>
                </a:r>
                <a:r>
                  <a:rPr lang="en-US" dirty="0">
                    <a:sym typeface="Wingdings" panose="05000000000000000000" pitchFamily="2" charset="2"/>
                  </a:rPr>
                  <a:t> Uniform distribution on some range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Informative  Gaussian, Gamma distribution etc.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We need a likelihood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Gaussian, </a:t>
                </a:r>
                <a:r>
                  <a:rPr lang="en-US" dirty="0" err="1">
                    <a:sym typeface="Wingdings" panose="05000000000000000000" pitchFamily="2" charset="2"/>
                  </a:rPr>
                  <a:t>iid</a:t>
                </a:r>
                <a:r>
                  <a:rPr lang="en-US" dirty="0">
                    <a:sym typeface="Wingdings" panose="05000000000000000000" pitchFamily="2" charset="2"/>
                  </a:rPr>
                  <a:t> errors? Easy!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922" y="1077238"/>
                <a:ext cx="11124156" cy="5262563"/>
              </a:xfrm>
              <a:blipFill>
                <a:blip r:embed="rId2"/>
                <a:stretch>
                  <a:fillRect l="-987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Bayesian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71177B-9F41-03C3-3A32-BCC996DE1BB9}"/>
                  </a:ext>
                </a:extLst>
              </p:cNvPr>
              <p:cNvSpPr txBox="1"/>
              <p:nvPr/>
            </p:nvSpPr>
            <p:spPr>
              <a:xfrm>
                <a:off x="2886702" y="5395616"/>
                <a:ext cx="7712901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71177B-9F41-03C3-3A32-BCC996DE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02" y="5395616"/>
                <a:ext cx="7712901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66FA-D48C-D7B5-B8FC-43F40D8C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22" y="1390389"/>
            <a:ext cx="11124156" cy="4949412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Methods for solving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Quadrature (e.g., approximate the integral)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Expensive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Monte Carlo sampling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Can be somewhat useful; requires numerous solutions.</a:t>
            </a:r>
          </a:p>
          <a:p>
            <a:pPr lvl="1"/>
            <a:r>
              <a:rPr lang="en-US" b="1" u="sng" dirty="0">
                <a:sym typeface="Wingdings" panose="05000000000000000000" pitchFamily="2" charset="2"/>
              </a:rPr>
              <a:t>Markov chain Monte Carlo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Still sampling, but with better efficiency and convergence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Laplace Approximation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Variation Inference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Approximate Bayesian Computation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41165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922" y="1390389"/>
                <a:ext cx="11124156" cy="494941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A Markov process is a sequence of random variables where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The future,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depends only on the 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If a Markov process is stationary, it has a unique distribution it will converge to.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This is a </a:t>
                </a:r>
                <a:r>
                  <a:rPr lang="en-US" b="1" u="sng" dirty="0">
                    <a:sym typeface="Wingdings" panose="05000000000000000000" pitchFamily="2" charset="2"/>
                  </a:rPr>
                  <a:t>necessity</a:t>
                </a:r>
                <a:r>
                  <a:rPr lang="en-US" dirty="0">
                    <a:sym typeface="Wingdings" panose="05000000000000000000" pitchFamily="2" charset="2"/>
                  </a:rPr>
                  <a:t> for Bayesian methods; otherwise you’ll never know if your posterior is the true, stationary posterior.</a:t>
                </a: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Markov chain Monte Carlo (MCMC): </a:t>
                </a:r>
                <a:r>
                  <a:rPr lang="en-US" b="1" dirty="0">
                    <a:sym typeface="Wingdings" panose="05000000000000000000" pitchFamily="2" charset="2"/>
                  </a:rPr>
                  <a:t>Sample</a:t>
                </a:r>
                <a:r>
                  <a:rPr lang="en-US" dirty="0">
                    <a:sym typeface="Wingdings" panose="05000000000000000000" pitchFamily="2" charset="2"/>
                  </a:rPr>
                  <a:t> from a distribution that constructs the stationary posterior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C66FA-D48C-D7B5-B8FC-43F40D8C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922" y="1390389"/>
                <a:ext cx="11124156" cy="4949412"/>
              </a:xfrm>
              <a:blipFill>
                <a:blip r:embed="rId2"/>
                <a:stretch>
                  <a:fillRect l="-987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A928914-BCF1-8DFA-8DD6-AA6A0382AEA1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Markov chain Monte Carlo</a:t>
            </a:r>
          </a:p>
        </p:txBody>
      </p:sp>
    </p:spTree>
    <p:extLst>
      <p:ext uri="{BB962C8B-B14F-4D97-AF65-F5344CB8AC3E}">
        <p14:creationId xmlns:p14="http://schemas.microsoft.com/office/powerpoint/2010/main" val="6492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7F758-3F7E-EDF3-E1C1-E1121F1E1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some parameter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Propose a new value,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(note: Markov)</a:t>
                </a:r>
              </a:p>
              <a:p>
                <a:r>
                  <a:rPr lang="en-US" dirty="0"/>
                  <a:t>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accept the new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Otherwise, don’t move: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do we mean “accept” with some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7F758-3F7E-EDF3-E1C1-E1121F1E1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1C72C78-2483-BFCD-3995-D2FDF0EC5AC5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General idea of MCMC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8138D7-3E55-1EE2-29F8-B1A06CB72816}"/>
                  </a:ext>
                </a:extLst>
              </p:cNvPr>
              <p:cNvSpPr txBox="1"/>
              <p:nvPr/>
            </p:nvSpPr>
            <p:spPr>
              <a:xfrm>
                <a:off x="0" y="5356473"/>
                <a:ext cx="6244224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8138D7-3E55-1EE2-29F8-B1A06CB7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56473"/>
                <a:ext cx="6244224" cy="872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D6407ED2-ACC2-6927-977D-EF985B23083E}"/>
              </a:ext>
            </a:extLst>
          </p:cNvPr>
          <p:cNvSpPr/>
          <p:nvPr/>
        </p:nvSpPr>
        <p:spPr>
          <a:xfrm>
            <a:off x="5549030" y="5473874"/>
            <a:ext cx="1453019" cy="613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793D9A-6120-84BD-2FC3-502F5CD05A92}"/>
                  </a:ext>
                </a:extLst>
              </p:cNvPr>
              <p:cNvSpPr txBox="1"/>
              <p:nvPr/>
            </p:nvSpPr>
            <p:spPr>
              <a:xfrm>
                <a:off x="7656533" y="4940974"/>
                <a:ext cx="4756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, our likelihood improved, and we should accept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793D9A-6120-84BD-2FC3-502F5CD05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33" y="4940974"/>
                <a:ext cx="4756760" cy="830997"/>
              </a:xfrm>
              <a:prstGeom prst="rect">
                <a:avLst/>
              </a:prstGeom>
              <a:blipFill>
                <a:blip r:embed="rId4"/>
                <a:stretch>
                  <a:fillRect l="-205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43EEF-EE75-657D-6F09-4C438D727623}"/>
                  </a:ext>
                </a:extLst>
              </p:cNvPr>
              <p:cNvSpPr txBox="1"/>
              <p:nvPr/>
            </p:nvSpPr>
            <p:spPr>
              <a:xfrm>
                <a:off x="7656533" y="5915429"/>
                <a:ext cx="4756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∼[0,1]</m:t>
                    </m:r>
                  </m:oMath>
                </a14:m>
                <a:r>
                  <a:rPr lang="en-US" sz="2400" dirty="0"/>
                  <a:t>, we also accept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43EEF-EE75-657D-6F09-4C438D72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33" y="5915429"/>
                <a:ext cx="4756760" cy="830997"/>
              </a:xfrm>
              <a:prstGeom prst="rect">
                <a:avLst/>
              </a:prstGeom>
              <a:blipFill>
                <a:blip r:embed="rId5"/>
                <a:stretch>
                  <a:fillRect l="-2051" t="-5839" r="-38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4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A62FA6-BFD4-4E8D-BFC2-364155CC7C1B}"/>
              </a:ext>
            </a:extLst>
          </p:cNvPr>
          <p:cNvGrpSpPr/>
          <p:nvPr/>
        </p:nvGrpSpPr>
        <p:grpSpPr>
          <a:xfrm>
            <a:off x="5586394" y="870287"/>
            <a:ext cx="1219200" cy="5117425"/>
            <a:chOff x="5980935" y="2852056"/>
            <a:chExt cx="914400" cy="1219200"/>
          </a:xfrm>
        </p:grpSpPr>
        <p:pic>
          <p:nvPicPr>
            <p:cNvPr id="14" name="Picture 13" descr="A close up of a device&#10;&#10;Description automatically generated">
              <a:extLst>
                <a:ext uri="{FF2B5EF4-FFF2-40B4-BE49-F238E27FC236}">
                  <a16:creationId xmlns:a16="http://schemas.microsoft.com/office/drawing/2014/main" id="{C4C374CE-CC7D-4A2B-9249-4D21C48D2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828535" y="3004456"/>
              <a:ext cx="1219200" cy="914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F98ADC-6522-4B26-A73B-FA218222627E}"/>
                </a:ext>
              </a:extLst>
            </p:cNvPr>
            <p:cNvCxnSpPr/>
            <p:nvPr/>
          </p:nvCxnSpPr>
          <p:spPr>
            <a:xfrm>
              <a:off x="6079328" y="2923070"/>
              <a:ext cx="0" cy="1139133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51D918-ED6C-438F-99CE-C7CE1CFCA026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81" y="3009856"/>
              <a:ext cx="747892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AEEAA6-E248-4BF0-B954-3E03EDECB3FC}"/>
              </a:ext>
            </a:extLst>
          </p:cNvPr>
          <p:cNvGrpSpPr/>
          <p:nvPr/>
        </p:nvGrpSpPr>
        <p:grpSpPr>
          <a:xfrm rot="5400000">
            <a:off x="1370786" y="4400807"/>
            <a:ext cx="2037307" cy="564261"/>
            <a:chOff x="2122415" y="2143915"/>
            <a:chExt cx="906012" cy="914400"/>
          </a:xfrm>
        </p:grpSpPr>
        <p:pic>
          <p:nvPicPr>
            <p:cNvPr id="20" name="Picture 1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5A24D0D5-1FF6-4724-8300-FE6C89AF4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4184" y="2143915"/>
              <a:ext cx="842376" cy="9144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DD8960-B186-4F93-9483-FA8E20C21F98}"/>
                </a:ext>
              </a:extLst>
            </p:cNvPr>
            <p:cNvCxnSpPr/>
            <p:nvPr/>
          </p:nvCxnSpPr>
          <p:spPr>
            <a:xfrm>
              <a:off x="2275610" y="2160690"/>
              <a:ext cx="0" cy="78941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BDCDB7-9329-4AF9-B322-4AD5269C6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2415" y="2950101"/>
              <a:ext cx="906012" cy="16778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E69E8-8ED0-4FEA-9DCA-754835001C26}"/>
              </a:ext>
            </a:extLst>
          </p:cNvPr>
          <p:cNvCxnSpPr/>
          <p:nvPr/>
        </p:nvCxnSpPr>
        <p:spPr>
          <a:xfrm>
            <a:off x="1841859" y="2210670"/>
            <a:ext cx="0" cy="34765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4DAB0B-460D-4E45-AE03-79503A9DA766}"/>
              </a:ext>
            </a:extLst>
          </p:cNvPr>
          <p:cNvCxnSpPr>
            <a:cxnSpLocks/>
          </p:cNvCxnSpPr>
          <p:nvPr/>
        </p:nvCxnSpPr>
        <p:spPr>
          <a:xfrm flipH="1">
            <a:off x="1834859" y="5671267"/>
            <a:ext cx="86379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C7E84B-0A46-40F9-BD06-F6A1E9EAD66B}"/>
              </a:ext>
            </a:extLst>
          </p:cNvPr>
          <p:cNvSpPr txBox="1"/>
          <p:nvPr/>
        </p:nvSpPr>
        <p:spPr>
          <a:xfrm>
            <a:off x="5337927" y="5700873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Iteration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74AAD0-77FD-4945-BEF3-44B0DB1AED95}"/>
              </a:ext>
            </a:extLst>
          </p:cNvPr>
          <p:cNvSpPr/>
          <p:nvPr/>
        </p:nvSpPr>
        <p:spPr>
          <a:xfrm>
            <a:off x="1691439" y="4717148"/>
            <a:ext cx="300841" cy="3008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3B4EA2-CCE2-4DFE-85D0-55CC81C45A21}"/>
                  </a:ext>
                </a:extLst>
              </p:cNvPr>
              <p:cNvSpPr txBox="1"/>
              <p:nvPr/>
            </p:nvSpPr>
            <p:spPr>
              <a:xfrm>
                <a:off x="1874729" y="4466268"/>
                <a:ext cx="558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3B4EA2-CCE2-4DFE-85D0-55CC81C4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729" y="4466268"/>
                <a:ext cx="558486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81FAF40-6D70-44A1-961E-2D66FEC6D137}"/>
              </a:ext>
            </a:extLst>
          </p:cNvPr>
          <p:cNvGrpSpPr/>
          <p:nvPr/>
        </p:nvGrpSpPr>
        <p:grpSpPr>
          <a:xfrm rot="5400000">
            <a:off x="2508055" y="3468664"/>
            <a:ext cx="2909711" cy="1219200"/>
            <a:chOff x="4138218" y="2062337"/>
            <a:chExt cx="1219200" cy="914400"/>
          </a:xfrm>
        </p:grpSpPr>
        <p:pic>
          <p:nvPicPr>
            <p:cNvPr id="29" name="Picture 28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C96EC53F-7781-4A00-899E-C18E63A81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38218" y="2062337"/>
              <a:ext cx="1219200" cy="914400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9BA41E-EE05-4638-AB75-DED8E78934EB}"/>
                </a:ext>
              </a:extLst>
            </p:cNvPr>
            <p:cNvCxnSpPr/>
            <p:nvPr/>
          </p:nvCxnSpPr>
          <p:spPr>
            <a:xfrm>
              <a:off x="4299763" y="2087034"/>
              <a:ext cx="0" cy="789411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C1CAAE-0829-4C88-8071-6A40D4614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784" y="2881410"/>
              <a:ext cx="1005840" cy="16778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0779683-DD6A-4B67-B446-028FF96E951F}"/>
              </a:ext>
            </a:extLst>
          </p:cNvPr>
          <p:cNvSpPr/>
          <p:nvPr/>
        </p:nvSpPr>
        <p:spPr>
          <a:xfrm>
            <a:off x="3015226" y="4145997"/>
            <a:ext cx="300841" cy="3008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FF3A4B-ACE9-4B72-927E-C75DFE7F1446}"/>
                  </a:ext>
                </a:extLst>
              </p:cNvPr>
              <p:cNvSpPr txBox="1"/>
              <p:nvPr/>
            </p:nvSpPr>
            <p:spPr>
              <a:xfrm>
                <a:off x="3198516" y="3895117"/>
                <a:ext cx="551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FF3A4B-ACE9-4B72-927E-C75DFE7F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16" y="3895117"/>
                <a:ext cx="5513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66675B-28FE-496F-AA9B-B06C5722C9BA}"/>
                  </a:ext>
                </a:extLst>
              </p:cNvPr>
              <p:cNvSpPr txBox="1"/>
              <p:nvPr/>
            </p:nvSpPr>
            <p:spPr>
              <a:xfrm>
                <a:off x="5150232" y="3028932"/>
                <a:ext cx="558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66675B-28FE-496F-AA9B-B06C5722C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2" y="3028932"/>
                <a:ext cx="55848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92F4777-7C9D-411E-93A3-F7DDA0FB0074}"/>
              </a:ext>
            </a:extLst>
          </p:cNvPr>
          <p:cNvGrpSpPr/>
          <p:nvPr/>
        </p:nvGrpSpPr>
        <p:grpSpPr>
          <a:xfrm>
            <a:off x="4947673" y="3814108"/>
            <a:ext cx="654648" cy="705100"/>
            <a:chOff x="3432399" y="2491325"/>
            <a:chExt cx="490986" cy="528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10386B2-1EE3-4B40-BCEA-D032CB747FDF}"/>
                    </a:ext>
                  </a:extLst>
                </p:cNvPr>
                <p:cNvSpPr txBox="1"/>
                <p:nvPr/>
              </p:nvSpPr>
              <p:spPr>
                <a:xfrm>
                  <a:off x="3504520" y="2491325"/>
                  <a:ext cx="41886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B24FB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10386B2-1EE3-4B40-BCEA-D032CB747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520" y="2491325"/>
                  <a:ext cx="418865" cy="346249"/>
                </a:xfrm>
                <a:prstGeom prst="rect">
                  <a:avLst/>
                </a:prstGeom>
                <a:blipFill>
                  <a:blip r:embed="rId10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4E475A-0632-4B06-A69C-FD0579E58F95}"/>
                </a:ext>
              </a:extLst>
            </p:cNvPr>
            <p:cNvSpPr/>
            <p:nvPr/>
          </p:nvSpPr>
          <p:spPr>
            <a:xfrm>
              <a:off x="3432399" y="2794519"/>
              <a:ext cx="225631" cy="225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EB38D7D-A26B-4A53-A914-40BF8D4F87FB}"/>
              </a:ext>
            </a:extLst>
          </p:cNvPr>
          <p:cNvSpPr/>
          <p:nvPr/>
        </p:nvSpPr>
        <p:spPr>
          <a:xfrm>
            <a:off x="4964649" y="3222495"/>
            <a:ext cx="300841" cy="30084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FEE261-A066-4FFE-9822-AE04B1BE749E}"/>
              </a:ext>
            </a:extLst>
          </p:cNvPr>
          <p:cNvCxnSpPr/>
          <p:nvPr/>
        </p:nvCxnSpPr>
        <p:spPr>
          <a:xfrm>
            <a:off x="3165645" y="5513940"/>
            <a:ext cx="0" cy="168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BCC064-6983-4423-B184-FE91FB23CD76}"/>
              </a:ext>
            </a:extLst>
          </p:cNvPr>
          <p:cNvCxnSpPr/>
          <p:nvPr/>
        </p:nvCxnSpPr>
        <p:spPr>
          <a:xfrm>
            <a:off x="5193858" y="5494976"/>
            <a:ext cx="0" cy="168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5E0B8F-2693-436C-A1F4-EFCB0F6FE4C8}"/>
              </a:ext>
            </a:extLst>
          </p:cNvPr>
          <p:cNvCxnSpPr/>
          <p:nvPr/>
        </p:nvCxnSpPr>
        <p:spPr>
          <a:xfrm>
            <a:off x="7603590" y="5494976"/>
            <a:ext cx="0" cy="168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84D44D-47BA-4E32-A2C9-186B13F21746}"/>
              </a:ext>
            </a:extLst>
          </p:cNvPr>
          <p:cNvGrpSpPr/>
          <p:nvPr/>
        </p:nvGrpSpPr>
        <p:grpSpPr>
          <a:xfrm rot="5400000">
            <a:off x="8760083" y="2848566"/>
            <a:ext cx="3762055" cy="1219200"/>
            <a:chOff x="4138218" y="2062337"/>
            <a:chExt cx="1219200" cy="914400"/>
          </a:xfrm>
        </p:grpSpPr>
        <p:pic>
          <p:nvPicPr>
            <p:cNvPr id="50" name="Picture 49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28F580BB-8A2B-4425-8C69-B92BA7707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</a:blip>
            <a:stretch>
              <a:fillRect/>
            </a:stretch>
          </p:blipFill>
          <p:spPr>
            <a:xfrm>
              <a:off x="4138218" y="2062337"/>
              <a:ext cx="1219200" cy="914400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0080365-AC86-476F-973E-113AD4FBC810}"/>
                </a:ext>
              </a:extLst>
            </p:cNvPr>
            <p:cNvCxnSpPr/>
            <p:nvPr/>
          </p:nvCxnSpPr>
          <p:spPr>
            <a:xfrm>
              <a:off x="4292860" y="2087034"/>
              <a:ext cx="0" cy="789411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6ED41A-910E-4071-A343-36527F586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784" y="2868056"/>
              <a:ext cx="1005840" cy="16778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4E08654B-87A5-42C0-9655-AECD1D27D059}"/>
              </a:ext>
            </a:extLst>
          </p:cNvPr>
          <p:cNvSpPr txBox="1">
            <a:spLocks/>
          </p:cNvSpPr>
          <p:nvPr/>
        </p:nvSpPr>
        <p:spPr bwMode="auto">
          <a:xfrm>
            <a:off x="9281713" y="821858"/>
            <a:ext cx="2491419" cy="75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True posterior of the parameter</a:t>
            </a:r>
          </a:p>
        </p:txBody>
      </p:sp>
      <p:sp>
        <p:nvSpPr>
          <p:cNvPr id="53" name="Slide Number Placeholder 8">
            <a:extLst>
              <a:ext uri="{FF2B5EF4-FFF2-40B4-BE49-F238E27FC236}">
                <a16:creationId xmlns:a16="http://schemas.microsoft.com/office/drawing/2014/main" id="{4B053AC7-29CB-57D7-B338-189373342C88}"/>
              </a:ext>
            </a:extLst>
          </p:cNvPr>
          <p:cNvSpPr txBox="1">
            <a:spLocks/>
          </p:cNvSpPr>
          <p:nvPr/>
        </p:nvSpPr>
        <p:spPr>
          <a:xfrm>
            <a:off x="8909878" y="64140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0" i="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2AB7D4D-4E81-5B40-91F6-CF14C25F8623}" type="slidenum">
              <a:rPr lang="en-US" b="1" smtClean="0"/>
              <a:pPr>
                <a:defRPr/>
              </a:pPr>
              <a:t>35</a:t>
            </a:fld>
            <a:endParaRPr lang="en-US" b="1" dirty="0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D1FD02AD-ADC5-7038-A5C2-B73256CD58AC}"/>
              </a:ext>
            </a:extLst>
          </p:cNvPr>
          <p:cNvSpPr txBox="1">
            <a:spLocks/>
          </p:cNvSpPr>
          <p:nvPr/>
        </p:nvSpPr>
        <p:spPr>
          <a:xfrm>
            <a:off x="56814" y="7863"/>
            <a:ext cx="10515600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Markov chain Monte Carlo (MCMC)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35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5F2C88-F534-DBB5-068F-331285893651}"/>
              </a:ext>
            </a:extLst>
          </p:cNvPr>
          <p:cNvGrpSpPr/>
          <p:nvPr/>
        </p:nvGrpSpPr>
        <p:grpSpPr>
          <a:xfrm rot="5400000">
            <a:off x="6218331" y="2810214"/>
            <a:ext cx="2909711" cy="1219200"/>
            <a:chOff x="4138218" y="2062337"/>
            <a:chExt cx="1219200" cy="914400"/>
          </a:xfrm>
        </p:grpSpPr>
        <p:pic>
          <p:nvPicPr>
            <p:cNvPr id="4" name="Picture 3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82B0910E-9561-4FE1-8B92-8263B5C2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38218" y="2062337"/>
              <a:ext cx="1219200" cy="914400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A278F0-FE45-80E6-CDC7-4909AA43BC08}"/>
                </a:ext>
              </a:extLst>
            </p:cNvPr>
            <p:cNvCxnSpPr/>
            <p:nvPr/>
          </p:nvCxnSpPr>
          <p:spPr>
            <a:xfrm>
              <a:off x="4299763" y="2087034"/>
              <a:ext cx="0" cy="789411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F6AF37-1686-0776-83AA-44FC48B6C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784" y="2881410"/>
              <a:ext cx="1005840" cy="16778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A75D84BD-EB03-3EE2-064E-20BD2DE22024}"/>
              </a:ext>
            </a:extLst>
          </p:cNvPr>
          <p:cNvSpPr/>
          <p:nvPr/>
        </p:nvSpPr>
        <p:spPr>
          <a:xfrm>
            <a:off x="6725502" y="3487547"/>
            <a:ext cx="300841" cy="3008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DBA531-7AD0-DFF6-187B-0BE58E0002AB}"/>
                  </a:ext>
                </a:extLst>
              </p:cNvPr>
              <p:cNvSpPr txBox="1"/>
              <p:nvPr/>
            </p:nvSpPr>
            <p:spPr>
              <a:xfrm>
                <a:off x="6908792" y="3236667"/>
                <a:ext cx="558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B24F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DBA531-7AD0-DFF6-187B-0BE58E000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792" y="3236667"/>
                <a:ext cx="55848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A6CB68-92EF-5CF9-C682-E8AB05D0C310}"/>
              </a:ext>
            </a:extLst>
          </p:cNvPr>
          <p:cNvCxnSpPr/>
          <p:nvPr/>
        </p:nvCxnSpPr>
        <p:spPr>
          <a:xfrm>
            <a:off x="6875921" y="4855490"/>
            <a:ext cx="0" cy="168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1F34FB-8C0F-0E49-D369-3D3D53FEE537}"/>
              </a:ext>
            </a:extLst>
          </p:cNvPr>
          <p:cNvCxnSpPr/>
          <p:nvPr/>
        </p:nvCxnSpPr>
        <p:spPr>
          <a:xfrm flipH="1">
            <a:off x="9357913" y="85447"/>
            <a:ext cx="84484" cy="561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419B-7C5C-FF56-FDBA-12A78EEE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guesses on when this was developed?</a:t>
            </a:r>
          </a:p>
          <a:p>
            <a:endParaRPr lang="en-US" dirty="0"/>
          </a:p>
          <a:p>
            <a:r>
              <a:rPr lang="en-US" dirty="0"/>
              <a:t>Hint: you might’ve saw a movie related to this earlier this month…</a:t>
            </a:r>
          </a:p>
          <a:p>
            <a:endParaRPr lang="en-US" dirty="0"/>
          </a:p>
          <a:p>
            <a:r>
              <a:rPr lang="en-US" dirty="0"/>
              <a:t>1943 – Metropolis led a theoretical physics division at Los Alamos in Robert Oppenheimer’s team</a:t>
            </a:r>
          </a:p>
          <a:p>
            <a:endParaRPr lang="en-US" dirty="0"/>
          </a:p>
          <a:p>
            <a:r>
              <a:rPr lang="en-US" dirty="0"/>
              <a:t>1953 – Algorithm developed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5DE99E-C252-4A5A-76E5-50BABA38F647}"/>
              </a:ext>
            </a:extLst>
          </p:cNvPr>
          <p:cNvSpPr txBox="1">
            <a:spLocks/>
          </p:cNvSpPr>
          <p:nvPr/>
        </p:nvSpPr>
        <p:spPr>
          <a:xfrm>
            <a:off x="-43197" y="0"/>
            <a:ext cx="7082823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The Metropolis-Hastings Algorithm</a:t>
            </a:r>
          </a:p>
        </p:txBody>
      </p:sp>
    </p:spTree>
    <p:extLst>
      <p:ext uri="{BB962C8B-B14F-4D97-AF65-F5344CB8AC3E}">
        <p14:creationId xmlns:p14="http://schemas.microsoft.com/office/powerpoint/2010/main" val="4570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4128DA-6E87-769E-CD98-1574CC17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65" y="1282431"/>
            <a:ext cx="7529212" cy="53954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B70CC0-A8CA-8E09-E706-9FA91BA9482D}"/>
              </a:ext>
            </a:extLst>
          </p:cNvPr>
          <p:cNvSpPr txBox="1">
            <a:spLocks/>
          </p:cNvSpPr>
          <p:nvPr/>
        </p:nvSpPr>
        <p:spPr>
          <a:xfrm>
            <a:off x="-43197" y="0"/>
            <a:ext cx="7082823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Summary of MH algorithm (from Ralph Smith)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0D56B71-E5CF-17F8-3A67-C2F8371CAD10}"/>
              </a:ext>
            </a:extLst>
          </p:cNvPr>
          <p:cNvSpPr/>
          <p:nvPr/>
        </p:nvSpPr>
        <p:spPr>
          <a:xfrm>
            <a:off x="1707502" y="6018245"/>
            <a:ext cx="1194318" cy="3079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8B965-26C0-D970-A758-D801DEF23C27}"/>
              </a:ext>
            </a:extLst>
          </p:cNvPr>
          <p:cNvSpPr txBox="1"/>
          <p:nvPr/>
        </p:nvSpPr>
        <p:spPr>
          <a:xfrm>
            <a:off x="251927" y="5567369"/>
            <a:ext cx="158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our version, but easily adaptable!</a:t>
            </a:r>
          </a:p>
        </p:txBody>
      </p:sp>
    </p:spTree>
    <p:extLst>
      <p:ext uri="{BB962C8B-B14F-4D97-AF65-F5344CB8AC3E}">
        <p14:creationId xmlns:p14="http://schemas.microsoft.com/office/powerpoint/2010/main" val="3077068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733F-4436-F283-CBA3-875341F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 the MATLAB examples!</a:t>
            </a:r>
          </a:p>
        </p:txBody>
      </p:sp>
    </p:spTree>
    <p:extLst>
      <p:ext uri="{BB962C8B-B14F-4D97-AF65-F5344CB8AC3E}">
        <p14:creationId xmlns:p14="http://schemas.microsoft.com/office/powerpoint/2010/main" val="429459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733F-4436-F283-CBA3-875341F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or thoughts?</a:t>
            </a:r>
          </a:p>
        </p:txBody>
      </p:sp>
    </p:spTree>
    <p:extLst>
      <p:ext uri="{BB962C8B-B14F-4D97-AF65-F5344CB8AC3E}">
        <p14:creationId xmlns:p14="http://schemas.microsoft.com/office/powerpoint/2010/main" val="32022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EBC-0A9B-976D-7393-BCFB6B05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4" y="0"/>
            <a:ext cx="10515600" cy="1325563"/>
          </a:xfrm>
        </p:spPr>
        <p:txBody>
          <a:bodyPr/>
          <a:lstStyle/>
          <a:p>
            <a:r>
              <a:rPr lang="en-US" dirty="0"/>
              <a:t>An example from Ralph Smith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A488E-1D62-4C71-14B4-6F089686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20" y="1030335"/>
            <a:ext cx="7574936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8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4C83-3A0F-5E0C-2C4D-5AF12770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 methods are still used everywhere</a:t>
            </a:r>
          </a:p>
          <a:p>
            <a:pPr lvl="1"/>
            <a:r>
              <a:rPr lang="en-US" dirty="0"/>
              <a:t>Think any paper that reports confidence intervals, regression, ANOVA, etc.</a:t>
            </a:r>
          </a:p>
          <a:p>
            <a:r>
              <a:rPr lang="en-US" dirty="0"/>
              <a:t>Frequentist methods also include bootstrapping methods, non-asymptotic methods, etc.</a:t>
            </a:r>
          </a:p>
          <a:p>
            <a:r>
              <a:rPr lang="en-US" dirty="0"/>
              <a:t>Bayesian methods are expensive but fruitful</a:t>
            </a:r>
          </a:p>
          <a:p>
            <a:pPr lvl="1"/>
            <a:r>
              <a:rPr lang="en-US" dirty="0"/>
              <a:t>If your model is expensive, you can construct an emulator.</a:t>
            </a:r>
          </a:p>
          <a:p>
            <a:r>
              <a:rPr lang="en-US" dirty="0"/>
              <a:t>Output uncertainty in Bayesian </a:t>
            </a:r>
            <a:r>
              <a:rPr lang="en-US" dirty="0">
                <a:sym typeface="Wingdings" panose="05000000000000000000" pitchFamily="2" charset="2"/>
              </a:rPr>
              <a:t> sample the posterior</a:t>
            </a:r>
          </a:p>
          <a:p>
            <a:r>
              <a:rPr lang="en-US" dirty="0">
                <a:sym typeface="Wingdings" panose="05000000000000000000" pitchFamily="2" charset="2"/>
              </a:rPr>
              <a:t>What if our errors are </a:t>
            </a:r>
            <a:r>
              <a:rPr lang="en-US" b="1" u="sng" dirty="0">
                <a:sym typeface="Wingdings" panose="05000000000000000000" pitchFamily="2" charset="2"/>
              </a:rPr>
              <a:t>correlated?</a:t>
            </a:r>
            <a:r>
              <a:rPr lang="en-US" dirty="0">
                <a:sym typeface="Wingdings" panose="05000000000000000000" pitchFamily="2" charset="2"/>
              </a:rPr>
              <a:t> What if our models are </a:t>
            </a:r>
            <a:r>
              <a:rPr lang="en-US" b="1" u="sng" dirty="0">
                <a:sym typeface="Wingdings" panose="05000000000000000000" pitchFamily="2" charset="2"/>
              </a:rPr>
              <a:t>wrong?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D6BE98-EC2F-073C-9A69-20904CB27B92}"/>
              </a:ext>
            </a:extLst>
          </p:cNvPr>
          <p:cNvSpPr txBox="1">
            <a:spLocks/>
          </p:cNvSpPr>
          <p:nvPr/>
        </p:nvSpPr>
        <p:spPr>
          <a:xfrm>
            <a:off x="-43197" y="0"/>
            <a:ext cx="7082823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Things we did not discuss</a:t>
            </a:r>
          </a:p>
        </p:txBody>
      </p:sp>
    </p:spTree>
    <p:extLst>
      <p:ext uri="{BB962C8B-B14F-4D97-AF65-F5344CB8AC3E}">
        <p14:creationId xmlns:p14="http://schemas.microsoft.com/office/powerpoint/2010/main" val="3232876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CCD-3C15-EFC4-C18B-6C75B86C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257554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CEDB-DB00-2FEB-4791-584CB3E3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Model Discrepancy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266A2-3AF6-7AC9-2366-2D604A90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42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DF809D-638F-FD6B-013C-078520F461E2}"/>
              </a:ext>
            </a:extLst>
          </p:cNvPr>
          <p:cNvSpPr txBox="1">
            <a:spLocks/>
          </p:cNvSpPr>
          <p:nvPr/>
        </p:nvSpPr>
        <p:spPr>
          <a:xfrm>
            <a:off x="85115" y="1110060"/>
            <a:ext cx="5556015" cy="2480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famous quote we all tend to use…</a:t>
            </a:r>
          </a:p>
          <a:p>
            <a:pPr marL="0" indent="0">
              <a:buNone/>
            </a:pPr>
            <a:r>
              <a:rPr lang="en-US" i="1" dirty="0"/>
              <a:t>“All models are wrong, but some are useful.”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D0C4AF-C727-F06B-E08F-405106EA5764}"/>
              </a:ext>
            </a:extLst>
          </p:cNvPr>
          <p:cNvSpPr txBox="1">
            <a:spLocks/>
          </p:cNvSpPr>
          <p:nvPr/>
        </p:nvSpPr>
        <p:spPr>
          <a:xfrm>
            <a:off x="-1" y="5373810"/>
            <a:ext cx="5556015" cy="50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George Box - Statistician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9C1BDA-EE66-5C69-3A74-25A4D87B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276225"/>
            <a:ext cx="2095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D7C-7B52-6BAD-9606-ADEE2BED5A15}"/>
              </a:ext>
            </a:extLst>
          </p:cNvPr>
          <p:cNvSpPr txBox="1">
            <a:spLocks/>
          </p:cNvSpPr>
          <p:nvPr/>
        </p:nvSpPr>
        <p:spPr>
          <a:xfrm>
            <a:off x="0" y="3077688"/>
            <a:ext cx="5556015" cy="2136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Actual quote:</a:t>
            </a:r>
          </a:p>
          <a:p>
            <a:pPr marL="0" indent="0">
              <a:buNone/>
            </a:pPr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... all models are approximations. Essentially, all models are wrong, but some are useful. However, the approximate nature of the model must always be borne in mind....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929D4-F7AD-EE41-957A-FE4F2CD36EC0}"/>
              </a:ext>
            </a:extLst>
          </p:cNvPr>
          <p:cNvSpPr txBox="1"/>
          <p:nvPr/>
        </p:nvSpPr>
        <p:spPr>
          <a:xfrm>
            <a:off x="7066927" y="5942568"/>
            <a:ext cx="710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https://en.wikipedia.org/wiki/All_models_are_wrong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A0385F-D263-F97A-3C17-46648679BD45}"/>
              </a:ext>
            </a:extLst>
          </p:cNvPr>
          <p:cNvSpPr txBox="1">
            <a:spLocks/>
          </p:cNvSpPr>
          <p:nvPr/>
        </p:nvSpPr>
        <p:spPr>
          <a:xfrm>
            <a:off x="6689842" y="3973989"/>
            <a:ext cx="5556015" cy="55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wrong are they?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1599D6-4A6E-4CF8-3175-3F2155C8FCF7}"/>
              </a:ext>
            </a:extLst>
          </p:cNvPr>
          <p:cNvSpPr txBox="1">
            <a:spLocks/>
          </p:cNvSpPr>
          <p:nvPr/>
        </p:nvSpPr>
        <p:spPr>
          <a:xfrm>
            <a:off x="6768524" y="4958223"/>
            <a:ext cx="5556015" cy="426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 useful are they?</a:t>
            </a:r>
          </a:p>
        </p:txBody>
      </p:sp>
    </p:spTree>
    <p:extLst>
      <p:ext uri="{BB962C8B-B14F-4D97-AF65-F5344CB8AC3E}">
        <p14:creationId xmlns:p14="http://schemas.microsoft.com/office/powerpoint/2010/main" val="22198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88D4-0BB1-A7E1-87A1-D34ACD13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discrepancy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20095-C042-13F3-A21B-A19D35119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31875"/>
              </a:xfrm>
            </p:spPr>
            <p:txBody>
              <a:bodyPr/>
              <a:lstStyle/>
              <a:p>
                <a:r>
                  <a:rPr lang="en-US" dirty="0"/>
                  <a:t>We typically assume: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20095-C042-13F3-A21B-A19D35119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31875"/>
              </a:xfrm>
              <a:blipFill>
                <a:blip r:embed="rId2"/>
                <a:stretch>
                  <a:fillRect l="-1043" t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5DB1-344B-5C24-B469-182A6E40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0F6557-466F-AE95-41DE-8BF945E9AF81}"/>
              </a:ext>
            </a:extLst>
          </p:cNvPr>
          <p:cNvSpPr txBox="1">
            <a:spLocks/>
          </p:cNvSpPr>
          <p:nvPr/>
        </p:nvSpPr>
        <p:spPr>
          <a:xfrm>
            <a:off x="733425" y="2992437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words: </a:t>
            </a:r>
            <a:r>
              <a:rPr lang="en-US" b="1" u="sng" dirty="0"/>
              <a:t>our model is perfect, and our inability to fit the model is because the measurements are imperfect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0CA9FB-97CE-D4E9-5FEA-4B596A6031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425" y="4294186"/>
                <a:ext cx="10515600" cy="103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0CA9FB-97CE-D4E9-5FEA-4B596A60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294186"/>
                <a:ext cx="10515600" cy="1031875"/>
              </a:xfrm>
              <a:prstGeom prst="rect">
                <a:avLst/>
              </a:prstGeom>
              <a:blipFill>
                <a:blip r:embed="rId3"/>
                <a:stretch>
                  <a:fillRect l="-1159" t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2D3ABA-CAC4-C089-5328-95398673B900}"/>
              </a:ext>
            </a:extLst>
          </p:cNvPr>
          <p:cNvSpPr txBox="1">
            <a:spLocks/>
          </p:cNvSpPr>
          <p:nvPr/>
        </p:nvSpPr>
        <p:spPr>
          <a:xfrm>
            <a:off x="942975" y="5016499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My measurement errors </a:t>
            </a:r>
            <a:r>
              <a:rPr lang="en-US" b="1" u="sng" dirty="0"/>
              <a:t> all have the same uncertainty and are independent/not correlated.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88D4-0BB1-A7E1-87A1-D34ACD13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discrepancy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5DB1-344B-5C24-B469-182A6E40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0F6557-466F-AE95-41DE-8BF945E9AF81}"/>
              </a:ext>
            </a:extLst>
          </p:cNvPr>
          <p:cNvSpPr txBox="1">
            <a:spLocks/>
          </p:cNvSpPr>
          <p:nvPr/>
        </p:nvSpPr>
        <p:spPr>
          <a:xfrm>
            <a:off x="547688" y="1947860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actually want to write?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2D3ABA-CAC4-C089-5328-95398673B900}"/>
              </a:ext>
            </a:extLst>
          </p:cNvPr>
          <p:cNvSpPr txBox="1">
            <a:spLocks/>
          </p:cNvSpPr>
          <p:nvPr/>
        </p:nvSpPr>
        <p:spPr>
          <a:xfrm>
            <a:off x="942975" y="5484705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measurement errors are </a:t>
            </a:r>
            <a:r>
              <a:rPr lang="en-US" b="1" u="sng" dirty="0"/>
              <a:t>correlated.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4EC341-E00E-11EE-07F2-096F2D2B13FB}"/>
                  </a:ext>
                </a:extLst>
              </p:cNvPr>
              <p:cNvSpPr txBox="1"/>
              <p:nvPr/>
            </p:nvSpPr>
            <p:spPr>
              <a:xfrm>
                <a:off x="1260062" y="4077723"/>
                <a:ext cx="980322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4EC341-E00E-11EE-07F2-096F2D2B1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62" y="4077723"/>
                <a:ext cx="9803226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E80C26-F574-FE52-8FF9-819D697D1CF6}"/>
              </a:ext>
            </a:extLst>
          </p:cNvPr>
          <p:cNvSpPr txBox="1">
            <a:spLocks/>
          </p:cNvSpPr>
          <p:nvPr/>
        </p:nvSpPr>
        <p:spPr>
          <a:xfrm>
            <a:off x="547688" y="2747957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model is wrong AND the errors are correlated (e.g., time series/multiple compartments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1F0ACF-5CD2-5E54-486B-0A2B83AA4129}"/>
              </a:ext>
            </a:extLst>
          </p:cNvPr>
          <p:cNvSpPr txBox="1">
            <a:spLocks/>
          </p:cNvSpPr>
          <p:nvPr/>
        </p:nvSpPr>
        <p:spPr>
          <a:xfrm>
            <a:off x="942975" y="4936402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model is wrong, so there is </a:t>
            </a:r>
            <a:r>
              <a:rPr lang="en-US" b="1" u="sng" dirty="0"/>
              <a:t>model discrepancy.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E0ED-284F-EC24-B723-84F76225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4EDF2-C932-8AB4-177E-168F9A17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45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55CFF-865A-B5B7-7479-961FEEACF329}"/>
              </a:ext>
            </a:extLst>
          </p:cNvPr>
          <p:cNvGrpSpPr/>
          <p:nvPr/>
        </p:nvGrpSpPr>
        <p:grpSpPr>
          <a:xfrm>
            <a:off x="1114425" y="1093678"/>
            <a:ext cx="8833190" cy="4692759"/>
            <a:chOff x="1114425" y="1093678"/>
            <a:chExt cx="8833190" cy="46927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C5253F1-7EF1-6C34-DEBF-9E973483CB1D}"/>
                </a:ext>
              </a:extLst>
            </p:cNvPr>
            <p:cNvSpPr/>
            <p:nvPr/>
          </p:nvSpPr>
          <p:spPr>
            <a:xfrm>
              <a:off x="1114425" y="2200275"/>
              <a:ext cx="1614488" cy="16144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8960C-4026-A13E-2C98-F5E0ADDDE97E}"/>
                </a:ext>
              </a:extLst>
            </p:cNvPr>
            <p:cNvSpPr/>
            <p:nvPr/>
          </p:nvSpPr>
          <p:spPr>
            <a:xfrm>
              <a:off x="4723776" y="1104900"/>
              <a:ext cx="1614488" cy="161448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8954B2-C55E-6EEE-3ED8-0D2A15D02F58}"/>
                </a:ext>
              </a:extLst>
            </p:cNvPr>
            <p:cNvSpPr/>
            <p:nvPr/>
          </p:nvSpPr>
          <p:spPr>
            <a:xfrm>
              <a:off x="8333127" y="1104900"/>
              <a:ext cx="1614488" cy="161448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ADEEAD-F13F-C8DF-3F85-C7D82698CA31}"/>
                </a:ext>
              </a:extLst>
            </p:cNvPr>
            <p:cNvSpPr/>
            <p:nvPr/>
          </p:nvSpPr>
          <p:spPr>
            <a:xfrm>
              <a:off x="4876176" y="4171949"/>
              <a:ext cx="1614488" cy="16144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V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A371545C-D460-FDFA-110E-D30031BD5A0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728913" y="1912144"/>
              <a:ext cx="1994863" cy="1095375"/>
            </a:xfrm>
            <a:prstGeom prst="curved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1B666F4-43AD-DD83-783A-FAFD556AD25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28913" y="3007519"/>
              <a:ext cx="2147263" cy="1997868"/>
            </a:xfrm>
            <a:prstGeom prst="curved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A51248-522C-76E8-FD6D-6B67E2CDE4A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38264" y="1912144"/>
              <a:ext cx="199486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B2F951-F5AE-4171-A264-B1C83D6993E6}"/>
                    </a:ext>
                  </a:extLst>
                </p:cNvPr>
                <p:cNvSpPr txBox="1"/>
                <p:nvPr/>
              </p:nvSpPr>
              <p:spPr>
                <a:xfrm>
                  <a:off x="2914078" y="1490335"/>
                  <a:ext cx="10024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B2F951-F5AE-4171-A264-B1C83D699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078" y="1490335"/>
                  <a:ext cx="1002454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685C5E-BC0E-AC9A-CAFB-C83E40905236}"/>
                    </a:ext>
                  </a:extLst>
                </p:cNvPr>
                <p:cNvSpPr txBox="1"/>
                <p:nvPr/>
              </p:nvSpPr>
              <p:spPr>
                <a:xfrm>
                  <a:off x="3842174" y="3538030"/>
                  <a:ext cx="7932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𝑣𝑆</m:t>
                        </m:r>
                      </m:oMath>
                    </m:oMathPara>
                  </a14:m>
                  <a:endParaRPr lang="en-US" sz="3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685C5E-BC0E-AC9A-CAFB-C83E40905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174" y="3538030"/>
                  <a:ext cx="79322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9499136-7FBF-5A81-5C74-DCE7879071EA}"/>
                    </a:ext>
                  </a:extLst>
                </p:cNvPr>
                <p:cNvSpPr txBox="1"/>
                <p:nvPr/>
              </p:nvSpPr>
              <p:spPr>
                <a:xfrm>
                  <a:off x="6767221" y="1093678"/>
                  <a:ext cx="720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3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9499136-7FBF-5A81-5C74-DCE787907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221" y="1093678"/>
                  <a:ext cx="72032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7561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C7E-90EE-14CA-01EE-128E34E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75"/>
            <a:ext cx="10515600" cy="1325563"/>
          </a:xfrm>
        </p:spPr>
        <p:txBody>
          <a:bodyPr/>
          <a:lstStyle/>
          <a:p>
            <a:r>
              <a:rPr lang="en-US" dirty="0"/>
              <a:t>A Toy Problem – Correlated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C4053-BB3F-8154-AA2C-485A5612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46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D4F639-578D-420C-6ABA-67E49CC5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49" y="400050"/>
            <a:ext cx="4423032" cy="2402032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8881992E-016D-C186-F2C9-B84827DA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471612"/>
            <a:ext cx="5943183" cy="44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5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C7E-90EE-14CA-01EE-128E34E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75"/>
            <a:ext cx="10515600" cy="1325563"/>
          </a:xfrm>
        </p:spPr>
        <p:txBody>
          <a:bodyPr/>
          <a:lstStyle/>
          <a:p>
            <a:r>
              <a:rPr lang="en-US" dirty="0"/>
              <a:t>A Toy Problem – Correlated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C4053-BB3F-8154-AA2C-485A5612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A13-9683-7F4F-B136-ECBAB7862F89}" type="slidenum">
              <a:rPr lang="en-US" smtClean="0"/>
              <a:t>47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D4F639-578D-420C-6ABA-67E49CC5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49" y="400050"/>
            <a:ext cx="4423032" cy="240203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3F45B89-827B-E9EC-8E2D-B37290FE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8" y="2249632"/>
            <a:ext cx="4169224" cy="312691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0642EB-6ECA-9870-204E-F6B4552C5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2" y="2303234"/>
            <a:ext cx="4169224" cy="31269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63FD44-E240-B5E2-D422-B4E497BACCFA}"/>
              </a:ext>
            </a:extLst>
          </p:cNvPr>
          <p:cNvSpPr txBox="1">
            <a:spLocks/>
          </p:cNvSpPr>
          <p:nvPr/>
        </p:nvSpPr>
        <p:spPr>
          <a:xfrm>
            <a:off x="838201" y="1832117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Wrong statistical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4E6866-A57F-8D6A-48D3-20CB046ABEAB}"/>
              </a:ext>
            </a:extLst>
          </p:cNvPr>
          <p:cNvSpPr txBox="1">
            <a:spLocks/>
          </p:cNvSpPr>
          <p:nvPr/>
        </p:nvSpPr>
        <p:spPr>
          <a:xfrm>
            <a:off x="4667252" y="1787296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Correlated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1505-7D2F-07A9-578B-47E21BAF6FE5}"/>
              </a:ext>
            </a:extLst>
          </p:cNvPr>
          <p:cNvSpPr txBox="1">
            <a:spLocks/>
          </p:cNvSpPr>
          <p:nvPr/>
        </p:nvSpPr>
        <p:spPr>
          <a:xfrm>
            <a:off x="5076825" y="5592762"/>
            <a:ext cx="3902526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Correct uncertainty estimate</a:t>
            </a:r>
          </a:p>
        </p:txBody>
      </p:sp>
    </p:spTree>
    <p:extLst>
      <p:ext uri="{BB962C8B-B14F-4D97-AF65-F5344CB8AC3E}">
        <p14:creationId xmlns:p14="http://schemas.microsoft.com/office/powerpoint/2010/main" val="290736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D370-098E-8B44-8F86-8B8EFDDA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forward </a:t>
            </a:r>
            <a:r>
              <a:rPr lang="en-US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920D-58D1-2D40-8B5C-598A180E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solve a </a:t>
            </a:r>
            <a:r>
              <a:rPr lang="en-US" b="1" dirty="0"/>
              <a:t>forward problem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Providing a mathematical model</a:t>
            </a:r>
          </a:p>
          <a:p>
            <a:pPr lvl="1"/>
            <a:r>
              <a:rPr lang="en-US" dirty="0"/>
              <a:t>Providing parameters describing the system</a:t>
            </a:r>
          </a:p>
          <a:p>
            <a:pPr lvl="1"/>
            <a:r>
              <a:rPr lang="en-US" dirty="0"/>
              <a:t>Providing parameter bounds</a:t>
            </a:r>
          </a:p>
          <a:p>
            <a:endParaRPr lang="en-US" dirty="0"/>
          </a:p>
          <a:p>
            <a:r>
              <a:rPr lang="en-US" dirty="0"/>
              <a:t>And observe</a:t>
            </a:r>
          </a:p>
          <a:p>
            <a:pPr lvl="1"/>
            <a:r>
              <a:rPr lang="en-US" dirty="0"/>
              <a:t>Model output</a:t>
            </a:r>
          </a:p>
          <a:p>
            <a:pPr lvl="1"/>
            <a:r>
              <a:rPr lang="en-US" dirty="0"/>
              <a:t>Uncertainty in model output within bounds</a:t>
            </a:r>
          </a:p>
        </p:txBody>
      </p:sp>
    </p:spTree>
    <p:extLst>
      <p:ext uri="{BB962C8B-B14F-4D97-AF65-F5344CB8AC3E}">
        <p14:creationId xmlns:p14="http://schemas.microsoft.com/office/powerpoint/2010/main" val="25556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D370-098E-8B44-8F86-8B8EFDDA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b="1" dirty="0"/>
              <a:t>inverse </a:t>
            </a:r>
            <a:r>
              <a:rPr lang="en-US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920D-58D1-2D40-8B5C-598A180E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solve an </a:t>
            </a:r>
            <a:r>
              <a:rPr lang="en-US" b="1" dirty="0"/>
              <a:t>inverse problem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Providing a mathematical model</a:t>
            </a:r>
          </a:p>
          <a:p>
            <a:pPr lvl="1"/>
            <a:r>
              <a:rPr lang="en-US" dirty="0"/>
              <a:t>Providing some measured (or simulated) data from the true system</a:t>
            </a:r>
          </a:p>
          <a:p>
            <a:pPr lvl="1"/>
            <a:r>
              <a:rPr lang="en-US" dirty="0"/>
              <a:t>Providing a </a:t>
            </a:r>
            <a:r>
              <a:rPr lang="en-US" b="1" dirty="0"/>
              <a:t>statistical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determine</a:t>
            </a:r>
          </a:p>
          <a:p>
            <a:pPr lvl="1"/>
            <a:r>
              <a:rPr lang="en-US" dirty="0"/>
              <a:t>Model parameters that best explain the data</a:t>
            </a:r>
          </a:p>
          <a:p>
            <a:pPr lvl="1"/>
            <a:r>
              <a:rPr lang="en-US" dirty="0"/>
              <a:t>Uncertainty in model parameters based on the data</a:t>
            </a:r>
          </a:p>
        </p:txBody>
      </p:sp>
    </p:spTree>
    <p:extLst>
      <p:ext uri="{BB962C8B-B14F-4D97-AF65-F5344CB8AC3E}">
        <p14:creationId xmlns:p14="http://schemas.microsoft.com/office/powerpoint/2010/main" val="23418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EA7299-2A79-E54D-BEF6-27AFAADB323D}"/>
              </a:ext>
            </a:extLst>
          </p:cNvPr>
          <p:cNvSpPr txBox="1"/>
          <p:nvPr/>
        </p:nvSpPr>
        <p:spPr>
          <a:xfrm>
            <a:off x="17093" y="800423"/>
            <a:ext cx="1315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Forward </a:t>
            </a:r>
          </a:p>
          <a:p>
            <a:r>
              <a:rPr lang="en-US" sz="2400" b="1" dirty="0"/>
              <a:t>problem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B87CC5-F5E1-C041-B4F6-E6F12DC5DD95}"/>
              </a:ext>
            </a:extLst>
          </p:cNvPr>
          <p:cNvSpPr/>
          <p:nvPr/>
        </p:nvSpPr>
        <p:spPr>
          <a:xfrm>
            <a:off x="1079148" y="2593552"/>
            <a:ext cx="2692753" cy="206734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Biophysical parameters:</a:t>
            </a:r>
          </a:p>
          <a:p>
            <a:pPr algn="ctr"/>
            <a:r>
              <a:rPr lang="en-US" sz="1600" b="1" dirty="0"/>
              <a:t>Arterial stiffness</a:t>
            </a:r>
          </a:p>
          <a:p>
            <a:pPr algn="ctr"/>
            <a:r>
              <a:rPr lang="en-US" sz="1600" b="1" dirty="0"/>
              <a:t>Receptor firing rates</a:t>
            </a:r>
          </a:p>
          <a:p>
            <a:pPr algn="ctr"/>
            <a:r>
              <a:rPr lang="en-US" sz="1600" b="1" dirty="0"/>
              <a:t>Cytokine production rate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631F052-C7B9-834F-A723-732E8BB70E9E}"/>
              </a:ext>
            </a:extLst>
          </p:cNvPr>
          <p:cNvSpPr/>
          <p:nvPr/>
        </p:nvSpPr>
        <p:spPr>
          <a:xfrm>
            <a:off x="4887456" y="2585085"/>
            <a:ext cx="2417089" cy="20758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Mathematical model:</a:t>
            </a:r>
          </a:p>
          <a:p>
            <a:pPr algn="ctr"/>
            <a:r>
              <a:rPr lang="en-US" sz="1600" b="1" dirty="0"/>
              <a:t>Fluid dynamics</a:t>
            </a:r>
          </a:p>
          <a:p>
            <a:pPr algn="ctr"/>
            <a:r>
              <a:rPr lang="en-US" sz="1600" b="1" dirty="0"/>
              <a:t>Systems biology</a:t>
            </a:r>
          </a:p>
          <a:p>
            <a:pPr algn="ctr"/>
            <a:r>
              <a:rPr lang="en-US" sz="1600" b="1" dirty="0"/>
              <a:t>Solid mechanics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260C29-FDDC-8C44-BE2A-1B8171232943}"/>
              </a:ext>
            </a:extLst>
          </p:cNvPr>
          <p:cNvSpPr/>
          <p:nvPr/>
        </p:nvSpPr>
        <p:spPr>
          <a:xfrm>
            <a:off x="8420101" y="2593552"/>
            <a:ext cx="2417089" cy="206734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Data/output: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1600" b="1" dirty="0"/>
              <a:t>Heart rate</a:t>
            </a:r>
          </a:p>
          <a:p>
            <a:pPr algn="ctr"/>
            <a:r>
              <a:rPr lang="en-US" sz="1600" b="1" dirty="0"/>
              <a:t>Blood pressure</a:t>
            </a:r>
          </a:p>
          <a:p>
            <a:pPr algn="ctr"/>
            <a:r>
              <a:rPr lang="en-US" sz="1600" b="1" dirty="0"/>
              <a:t>ECG signals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D0CD5-70BD-184B-9789-67B3FA4A8817}"/>
              </a:ext>
            </a:extLst>
          </p:cNvPr>
          <p:cNvSpPr txBox="1"/>
          <p:nvPr/>
        </p:nvSpPr>
        <p:spPr>
          <a:xfrm>
            <a:off x="10258311" y="5558669"/>
            <a:ext cx="1266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Inverse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25881F-B8C0-9646-8FB5-C9884942C008}"/>
              </a:ext>
            </a:extLst>
          </p:cNvPr>
          <p:cNvSpPr txBox="1"/>
          <p:nvPr/>
        </p:nvSpPr>
        <p:spPr>
          <a:xfrm>
            <a:off x="7427438" y="5807225"/>
            <a:ext cx="107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Known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B2C6A-9B7D-2C43-8D9C-5A01619E4B88}"/>
              </a:ext>
            </a:extLst>
          </p:cNvPr>
          <p:cNvSpPr txBox="1"/>
          <p:nvPr/>
        </p:nvSpPr>
        <p:spPr>
          <a:xfrm>
            <a:off x="1578346" y="5807225"/>
            <a:ext cx="142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73C6F-576F-814A-A4D0-0FA4CCB54603}"/>
              </a:ext>
            </a:extLst>
          </p:cNvPr>
          <p:cNvSpPr txBox="1"/>
          <p:nvPr/>
        </p:nvSpPr>
        <p:spPr>
          <a:xfrm>
            <a:off x="3722265" y="985090"/>
            <a:ext cx="107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Known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4E4285-A2BB-8345-BEB0-423A606DF3CD}"/>
              </a:ext>
            </a:extLst>
          </p:cNvPr>
          <p:cNvSpPr txBox="1"/>
          <p:nvPr/>
        </p:nvSpPr>
        <p:spPr>
          <a:xfrm>
            <a:off x="8958590" y="988854"/>
            <a:ext cx="142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Unknown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E66AFA4-BF43-BC42-8D92-B66E953AF536}"/>
              </a:ext>
            </a:extLst>
          </p:cNvPr>
          <p:cNvSpPr/>
          <p:nvPr/>
        </p:nvSpPr>
        <p:spPr>
          <a:xfrm rot="5400000">
            <a:off x="3850895" y="-1060083"/>
            <a:ext cx="876300" cy="6030996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7064F7D-C65A-FB46-AA82-5D84D94601DD}"/>
              </a:ext>
            </a:extLst>
          </p:cNvPr>
          <p:cNvSpPr/>
          <p:nvPr/>
        </p:nvSpPr>
        <p:spPr>
          <a:xfrm>
            <a:off x="3902575" y="3021901"/>
            <a:ext cx="859925" cy="4259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CA3E4AD-052B-2240-BDE7-C62953BDA58D}"/>
              </a:ext>
            </a:extLst>
          </p:cNvPr>
          <p:cNvSpPr/>
          <p:nvPr/>
        </p:nvSpPr>
        <p:spPr>
          <a:xfrm>
            <a:off x="7429499" y="2971101"/>
            <a:ext cx="859925" cy="4259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CA47307E-356D-E347-B1B3-CE1B030915E7}"/>
              </a:ext>
            </a:extLst>
          </p:cNvPr>
          <p:cNvSpPr/>
          <p:nvPr/>
        </p:nvSpPr>
        <p:spPr>
          <a:xfrm rot="10800000">
            <a:off x="3902575" y="3965772"/>
            <a:ext cx="859925" cy="4259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662C813-E924-AE45-B564-A340139593BD}"/>
              </a:ext>
            </a:extLst>
          </p:cNvPr>
          <p:cNvSpPr/>
          <p:nvPr/>
        </p:nvSpPr>
        <p:spPr>
          <a:xfrm rot="10800000">
            <a:off x="7429499" y="3914972"/>
            <a:ext cx="859925" cy="4259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25F2472-93AC-804D-84F3-6CA1478D7057}"/>
              </a:ext>
            </a:extLst>
          </p:cNvPr>
          <p:cNvSpPr/>
          <p:nvPr/>
        </p:nvSpPr>
        <p:spPr>
          <a:xfrm rot="5400000">
            <a:off x="9260943" y="890812"/>
            <a:ext cx="876300" cy="227619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F628C378-FE9D-0745-8363-6734AADBC51E}"/>
              </a:ext>
            </a:extLst>
          </p:cNvPr>
          <p:cNvSpPr/>
          <p:nvPr/>
        </p:nvSpPr>
        <p:spPr>
          <a:xfrm rot="16200000">
            <a:off x="7466639" y="2149739"/>
            <a:ext cx="876300" cy="6030996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93F1AB7-3D13-E244-B670-459AC2DCBAA5}"/>
              </a:ext>
            </a:extLst>
          </p:cNvPr>
          <p:cNvSpPr/>
          <p:nvPr/>
        </p:nvSpPr>
        <p:spPr>
          <a:xfrm rot="16200000">
            <a:off x="1880699" y="4094187"/>
            <a:ext cx="876300" cy="2276192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45E5D-60C4-2BEC-37AD-08F0DE0BF324}"/>
              </a:ext>
            </a:extLst>
          </p:cNvPr>
          <p:cNvSpPr txBox="1">
            <a:spLocks/>
          </p:cNvSpPr>
          <p:nvPr/>
        </p:nvSpPr>
        <p:spPr>
          <a:xfrm>
            <a:off x="-43197" y="0"/>
            <a:ext cx="7001209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Forward versus Inverse Problems</a:t>
            </a:r>
          </a:p>
        </p:txBody>
      </p:sp>
    </p:spTree>
    <p:extLst>
      <p:ext uri="{BB962C8B-B14F-4D97-AF65-F5344CB8AC3E}">
        <p14:creationId xmlns:p14="http://schemas.microsoft.com/office/powerpoint/2010/main" val="11334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BFAB4-1A34-4446-9E16-1D00220D5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53520" cy="4351338"/>
              </a:xfrm>
            </p:spPr>
            <p:txBody>
              <a:bodyPr/>
              <a:lstStyle/>
              <a:p>
                <a:r>
                  <a:rPr lang="en-US" dirty="0"/>
                  <a:t>Recall the linear regression problem: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measured data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regression coefficients (slope, intercept)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covariate (think: state variable)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measurement errors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iid)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BFAB4-1A34-4446-9E16-1D00220D5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53520" cy="4351338"/>
              </a:xfrm>
              <a:blipFill>
                <a:blip r:embed="rId2"/>
                <a:stretch>
                  <a:fillRect l="-164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218A2E-126F-FD44-BBCA-9957A3487023}"/>
              </a:ext>
            </a:extLst>
          </p:cNvPr>
          <p:cNvCxnSpPr>
            <a:cxnSpLocks/>
          </p:cNvCxnSpPr>
          <p:nvPr/>
        </p:nvCxnSpPr>
        <p:spPr>
          <a:xfrm>
            <a:off x="8564451" y="1339403"/>
            <a:ext cx="0" cy="23439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22C90-9266-964D-BA1F-FF665C25C62C}"/>
              </a:ext>
            </a:extLst>
          </p:cNvPr>
          <p:cNvCxnSpPr>
            <a:cxnSpLocks/>
          </p:cNvCxnSpPr>
          <p:nvPr/>
        </p:nvCxnSpPr>
        <p:spPr>
          <a:xfrm flipH="1">
            <a:off x="8049296" y="3232597"/>
            <a:ext cx="33045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B09310E-223A-BD47-A2F8-299D0696D227}"/>
              </a:ext>
            </a:extLst>
          </p:cNvPr>
          <p:cNvSpPr/>
          <p:nvPr/>
        </p:nvSpPr>
        <p:spPr>
          <a:xfrm>
            <a:off x="8822028" y="2846231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567221-009C-B647-9DB1-AEF73CDE741D}"/>
              </a:ext>
            </a:extLst>
          </p:cNvPr>
          <p:cNvSpPr/>
          <p:nvPr/>
        </p:nvSpPr>
        <p:spPr>
          <a:xfrm>
            <a:off x="8974428" y="2998631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C7FA19-F067-074C-AD2C-0B74800D72E6}"/>
              </a:ext>
            </a:extLst>
          </p:cNvPr>
          <p:cNvSpPr/>
          <p:nvPr/>
        </p:nvSpPr>
        <p:spPr>
          <a:xfrm>
            <a:off x="9126828" y="2481330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F14EA3-4BF7-0646-94D5-58AFED562505}"/>
              </a:ext>
            </a:extLst>
          </p:cNvPr>
          <p:cNvSpPr/>
          <p:nvPr/>
        </p:nvSpPr>
        <p:spPr>
          <a:xfrm>
            <a:off x="9126828" y="272602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F8D652-2555-7745-BEE8-2D08986BCD02}"/>
              </a:ext>
            </a:extLst>
          </p:cNvPr>
          <p:cNvSpPr/>
          <p:nvPr/>
        </p:nvSpPr>
        <p:spPr>
          <a:xfrm>
            <a:off x="9371528" y="2210872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DD85FB-8523-2C43-B758-85B53DCCEF28}"/>
              </a:ext>
            </a:extLst>
          </p:cNvPr>
          <p:cNvSpPr/>
          <p:nvPr/>
        </p:nvSpPr>
        <p:spPr>
          <a:xfrm>
            <a:off x="9371529" y="2713149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BB1EF9-536E-A042-9567-B9298FE831D5}"/>
              </a:ext>
            </a:extLst>
          </p:cNvPr>
          <p:cNvSpPr/>
          <p:nvPr/>
        </p:nvSpPr>
        <p:spPr>
          <a:xfrm>
            <a:off x="9693497" y="206920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783B61-BAA5-FB43-8820-484A40DEEFCB}"/>
              </a:ext>
            </a:extLst>
          </p:cNvPr>
          <p:cNvSpPr/>
          <p:nvPr/>
        </p:nvSpPr>
        <p:spPr>
          <a:xfrm>
            <a:off x="9963954" y="195329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43EE65-6C23-4547-BD9C-91415E0CA47E}"/>
              </a:ext>
            </a:extLst>
          </p:cNvPr>
          <p:cNvSpPr/>
          <p:nvPr/>
        </p:nvSpPr>
        <p:spPr>
          <a:xfrm>
            <a:off x="9860923" y="227526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606EEC-E161-3648-B138-CBBAB3C0C173}"/>
              </a:ext>
            </a:extLst>
          </p:cNvPr>
          <p:cNvSpPr/>
          <p:nvPr/>
        </p:nvSpPr>
        <p:spPr>
          <a:xfrm>
            <a:off x="10298802" y="1760112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582AD5-58A2-0C45-AE5E-69E53D77F4E9}"/>
              </a:ext>
            </a:extLst>
          </p:cNvPr>
          <p:cNvSpPr/>
          <p:nvPr/>
        </p:nvSpPr>
        <p:spPr>
          <a:xfrm>
            <a:off x="10054106" y="1680324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AD3BB-E3A5-A260-65B6-EF4A858C07DB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18813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BFAB4-1A34-4446-9E16-1D00220D5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29777" cy="21912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Goal: </a:t>
                </a:r>
                <a:r>
                  <a:rPr lang="en-US" b="1" dirty="0"/>
                  <a:t>find the parameters,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that best describe the data</a:t>
                </a:r>
              </a:p>
              <a:p>
                <a:endParaRPr lang="en-US" b="1" dirty="0"/>
              </a:p>
              <a:p>
                <a:r>
                  <a:rPr lang="en-US" dirty="0"/>
                  <a:t>Solve the </a:t>
                </a:r>
                <a:r>
                  <a:rPr lang="en-US" i="1" dirty="0"/>
                  <a:t>ordinary least squares (OLS)</a:t>
                </a:r>
                <a:r>
                  <a:rPr lang="en-US" dirty="0"/>
                  <a:t>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BFAB4-1A34-4446-9E16-1D00220D5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29777" cy="2191202"/>
              </a:xfrm>
              <a:blipFill>
                <a:blip r:embed="rId2"/>
                <a:stretch>
                  <a:fillRect l="-1708" t="-611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218A2E-126F-FD44-BBCA-9957A3487023}"/>
              </a:ext>
            </a:extLst>
          </p:cNvPr>
          <p:cNvCxnSpPr>
            <a:cxnSpLocks/>
          </p:cNvCxnSpPr>
          <p:nvPr/>
        </p:nvCxnSpPr>
        <p:spPr>
          <a:xfrm>
            <a:off x="8564451" y="1339403"/>
            <a:ext cx="0" cy="23439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22C90-9266-964D-BA1F-FF665C25C62C}"/>
              </a:ext>
            </a:extLst>
          </p:cNvPr>
          <p:cNvCxnSpPr>
            <a:cxnSpLocks/>
          </p:cNvCxnSpPr>
          <p:nvPr/>
        </p:nvCxnSpPr>
        <p:spPr>
          <a:xfrm flipH="1">
            <a:off x="8049296" y="3232597"/>
            <a:ext cx="33045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B09310E-223A-BD47-A2F8-299D0696D227}"/>
              </a:ext>
            </a:extLst>
          </p:cNvPr>
          <p:cNvSpPr/>
          <p:nvPr/>
        </p:nvSpPr>
        <p:spPr>
          <a:xfrm>
            <a:off x="8822028" y="2846231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567221-009C-B647-9DB1-AEF73CDE741D}"/>
              </a:ext>
            </a:extLst>
          </p:cNvPr>
          <p:cNvSpPr/>
          <p:nvPr/>
        </p:nvSpPr>
        <p:spPr>
          <a:xfrm>
            <a:off x="8974428" y="2998631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C7FA19-F067-074C-AD2C-0B74800D72E6}"/>
              </a:ext>
            </a:extLst>
          </p:cNvPr>
          <p:cNvSpPr/>
          <p:nvPr/>
        </p:nvSpPr>
        <p:spPr>
          <a:xfrm>
            <a:off x="9126828" y="2481330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F14EA3-4BF7-0646-94D5-58AFED562505}"/>
              </a:ext>
            </a:extLst>
          </p:cNvPr>
          <p:cNvSpPr/>
          <p:nvPr/>
        </p:nvSpPr>
        <p:spPr>
          <a:xfrm>
            <a:off x="9126828" y="272602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F8D652-2555-7745-BEE8-2D08986BCD02}"/>
              </a:ext>
            </a:extLst>
          </p:cNvPr>
          <p:cNvSpPr/>
          <p:nvPr/>
        </p:nvSpPr>
        <p:spPr>
          <a:xfrm>
            <a:off x="9371528" y="2210872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DD85FB-8523-2C43-B758-85B53DCCEF28}"/>
              </a:ext>
            </a:extLst>
          </p:cNvPr>
          <p:cNvSpPr/>
          <p:nvPr/>
        </p:nvSpPr>
        <p:spPr>
          <a:xfrm>
            <a:off x="9371529" y="2713149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BB1EF9-536E-A042-9567-B9298FE831D5}"/>
              </a:ext>
            </a:extLst>
          </p:cNvPr>
          <p:cNvSpPr/>
          <p:nvPr/>
        </p:nvSpPr>
        <p:spPr>
          <a:xfrm>
            <a:off x="9693497" y="206920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783B61-BAA5-FB43-8820-484A40DEEFCB}"/>
              </a:ext>
            </a:extLst>
          </p:cNvPr>
          <p:cNvSpPr/>
          <p:nvPr/>
        </p:nvSpPr>
        <p:spPr>
          <a:xfrm>
            <a:off x="9963954" y="195329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43EE65-6C23-4547-BD9C-91415E0CA47E}"/>
              </a:ext>
            </a:extLst>
          </p:cNvPr>
          <p:cNvSpPr/>
          <p:nvPr/>
        </p:nvSpPr>
        <p:spPr>
          <a:xfrm>
            <a:off x="9860923" y="2275267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606EEC-E161-3648-B138-CBBAB3C0C173}"/>
              </a:ext>
            </a:extLst>
          </p:cNvPr>
          <p:cNvSpPr/>
          <p:nvPr/>
        </p:nvSpPr>
        <p:spPr>
          <a:xfrm>
            <a:off x="10298802" y="1760112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582AD5-58A2-0C45-AE5E-69E53D77F4E9}"/>
              </a:ext>
            </a:extLst>
          </p:cNvPr>
          <p:cNvSpPr/>
          <p:nvPr/>
        </p:nvSpPr>
        <p:spPr>
          <a:xfrm>
            <a:off x="10054106" y="1680324"/>
            <a:ext cx="90152" cy="90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A99D5B-850C-444A-BC60-56379CAA8431}"/>
                  </a:ext>
                </a:extLst>
              </p:cNvPr>
              <p:cNvSpPr txBox="1"/>
              <p:nvPr/>
            </p:nvSpPr>
            <p:spPr>
              <a:xfrm>
                <a:off x="1014986" y="4493537"/>
                <a:ext cx="9382248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A99D5B-850C-444A-BC60-56379CAA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6" y="4493537"/>
                <a:ext cx="9382248" cy="130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1E2FF617-9E8B-0CED-6BFA-B9AE997394E5}"/>
              </a:ext>
            </a:extLst>
          </p:cNvPr>
          <p:cNvSpPr txBox="1">
            <a:spLocks/>
          </p:cNvSpPr>
          <p:nvPr/>
        </p:nvSpPr>
        <p:spPr>
          <a:xfrm>
            <a:off x="-43196" y="0"/>
            <a:ext cx="5859796" cy="74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1134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2183</Words>
  <Application>Microsoft Office PowerPoint</Application>
  <PresentationFormat>Widescreen</PresentationFormat>
  <Paragraphs>348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Roboto</vt:lpstr>
      <vt:lpstr>sohne</vt:lpstr>
      <vt:lpstr>source-serif-pro</vt:lpstr>
      <vt:lpstr>Office Theme</vt:lpstr>
      <vt:lpstr>An introduction to statistical inverse problems and model calibration</vt:lpstr>
      <vt:lpstr>Goals</vt:lpstr>
      <vt:lpstr>Reference Texts</vt:lpstr>
      <vt:lpstr>An example from Ralph Smith</vt:lpstr>
      <vt:lpstr>What is a forward problem?</vt:lpstr>
      <vt:lpstr>What is an inverse problem?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MATLAB examples!</vt:lpstr>
      <vt:lpstr>Questions or thoughts?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MATLAB examples!</vt:lpstr>
      <vt:lpstr>Questions or thoughts?</vt:lpstr>
      <vt:lpstr>PowerPoint Presentation</vt:lpstr>
      <vt:lpstr>Thanks for attending!</vt:lpstr>
      <vt:lpstr>Model Discrepancy</vt:lpstr>
      <vt:lpstr>Model discrepancy</vt:lpstr>
      <vt:lpstr>Model discrepancy</vt:lpstr>
      <vt:lpstr>A toy problem</vt:lpstr>
      <vt:lpstr>A Toy Problem – Correlated Noise</vt:lpstr>
      <vt:lpstr>A Toy Problem – Correlated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statistical inverse problems and model calibration</dc:title>
  <dc:creator>Mitchel Colebank</dc:creator>
  <cp:lastModifiedBy>Mitchel Colebank</cp:lastModifiedBy>
  <cp:revision>1</cp:revision>
  <dcterms:created xsi:type="dcterms:W3CDTF">2023-08-16T17:23:49Z</dcterms:created>
  <dcterms:modified xsi:type="dcterms:W3CDTF">2023-08-16T23:34:27Z</dcterms:modified>
</cp:coreProperties>
</file>