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6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2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37A9-513C-A541-BD6A-314DF789EB65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B93B-3EB7-674B-A5D6-B24A3768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Interactive/interpreted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Exceptionally clean, simple syntax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7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versions, Python 2.* and Python 3.*</a:t>
            </a:r>
          </a:p>
          <a:p>
            <a:r>
              <a:rPr lang="en-US" dirty="0" smtClean="0"/>
              <a:t>We will focus on Python 3</a:t>
            </a:r>
          </a:p>
          <a:p>
            <a:r>
              <a:rPr lang="en-US" dirty="0" smtClean="0"/>
              <a:t>Most Py2 code will </a:t>
            </a:r>
            <a:r>
              <a:rPr lang="en-US" b="1" dirty="0" smtClean="0"/>
              <a:t>not</a:t>
            </a:r>
            <a:r>
              <a:rPr lang="en-US" dirty="0" smtClean="0"/>
              <a:t> run under </a:t>
            </a:r>
            <a:r>
              <a:rPr lang="en-US" dirty="0" smtClean="0"/>
              <a:t>Py3</a:t>
            </a:r>
          </a:p>
          <a:p>
            <a:r>
              <a:rPr lang="en-US" dirty="0" smtClean="0"/>
              <a:t>Py3 is better in every way – use it!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Indexing/Slicing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cs typeface="Courier New"/>
              </a:rPr>
              <a:t>myList</a:t>
            </a:r>
            <a:r>
              <a:rPr lang="en-US" sz="3600" dirty="0" smtClean="0">
                <a:cs typeface="Courier New"/>
              </a:rPr>
              <a:t> = [‘a’ , ‘b’, ‘c’, ‘d’, ‘e’, ‘f’, ‘g’]</a:t>
            </a:r>
          </a:p>
          <a:p>
            <a:r>
              <a:rPr lang="en-US" sz="3600" dirty="0" err="1" smtClean="0">
                <a:cs typeface="Courier New"/>
              </a:rPr>
              <a:t>myList</a:t>
            </a:r>
            <a:r>
              <a:rPr lang="en-US" sz="3600" dirty="0" smtClean="0">
                <a:cs typeface="Courier New"/>
              </a:rPr>
              <a:t>[0] == ‘a’</a:t>
            </a:r>
          </a:p>
          <a:p>
            <a:r>
              <a:rPr lang="en-US" sz="3600" dirty="0" err="1" smtClean="0">
                <a:cs typeface="Courier New"/>
              </a:rPr>
              <a:t>myList</a:t>
            </a:r>
            <a:r>
              <a:rPr lang="en-US" sz="3600" dirty="0" smtClean="0">
                <a:cs typeface="Courier New"/>
              </a:rPr>
              <a:t>[-1] == ‘g’</a:t>
            </a:r>
            <a:endParaRPr lang="en-US" sz="3600" dirty="0" smtClean="0">
              <a:cs typeface="Courier New"/>
            </a:endParaRPr>
          </a:p>
          <a:p>
            <a:r>
              <a:rPr lang="en-US" sz="3600" dirty="0" err="1" smtClean="0">
                <a:cs typeface="Courier New"/>
              </a:rPr>
              <a:t>myList</a:t>
            </a:r>
            <a:r>
              <a:rPr lang="en-US" sz="3600" dirty="0" smtClean="0">
                <a:cs typeface="Courier New"/>
              </a:rPr>
              <a:t>[2:6] </a:t>
            </a:r>
            <a:r>
              <a:rPr lang="en-US" sz="3600" dirty="0">
                <a:cs typeface="Courier New"/>
              </a:rPr>
              <a:t>= </a:t>
            </a:r>
            <a:r>
              <a:rPr lang="en-US" sz="3600" dirty="0" smtClean="0">
                <a:cs typeface="Courier New"/>
              </a:rPr>
              <a:t>[ </a:t>
            </a:r>
            <a:r>
              <a:rPr lang="en-US" sz="3600" dirty="0">
                <a:cs typeface="Courier New"/>
              </a:rPr>
              <a:t>‘c’, ‘d’, ‘e’, ‘f’</a:t>
            </a:r>
            <a:r>
              <a:rPr lang="en-US" sz="3600" dirty="0" smtClean="0">
                <a:cs typeface="Courier New"/>
              </a:rPr>
              <a:t>]</a:t>
            </a:r>
          </a:p>
          <a:p>
            <a:r>
              <a:rPr lang="en-US" sz="3600" dirty="0" smtClean="0">
                <a:cs typeface="Courier New"/>
              </a:rPr>
              <a:t>i.e. </a:t>
            </a:r>
            <a:r>
              <a:rPr lang="en-US" sz="3600" dirty="0" err="1" smtClean="0">
                <a:cs typeface="Courier New"/>
              </a:rPr>
              <a:t>myList</a:t>
            </a:r>
            <a:r>
              <a:rPr lang="en-US" sz="3600" dirty="0" smtClean="0">
                <a:cs typeface="Courier New"/>
              </a:rPr>
              <a:t>[6] is </a:t>
            </a:r>
            <a:r>
              <a:rPr lang="en-US" sz="3600" b="1" dirty="0" smtClean="0">
                <a:cs typeface="Courier New"/>
              </a:rPr>
              <a:t>not</a:t>
            </a:r>
            <a:r>
              <a:rPr lang="en-US" sz="3600" dirty="0" smtClean="0">
                <a:cs typeface="Courier New"/>
              </a:rPr>
              <a:t> part of </a:t>
            </a:r>
            <a:r>
              <a:rPr lang="en-US" sz="3600" dirty="0" err="1" smtClean="0">
                <a:cs typeface="Courier New"/>
              </a:rPr>
              <a:t>myList</a:t>
            </a:r>
            <a:r>
              <a:rPr lang="en-US" sz="3600" dirty="0" smtClean="0">
                <a:cs typeface="Courier New"/>
              </a:rPr>
              <a:t>[2:6]</a:t>
            </a:r>
            <a:endParaRPr lang="en-US" sz="36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21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Python-Style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cs typeface="Courier New"/>
              </a:rPr>
              <a:t>l</a:t>
            </a:r>
            <a:r>
              <a:rPr lang="en-US" sz="3600" dirty="0" err="1" smtClean="0">
                <a:cs typeface="Courier New"/>
              </a:rPr>
              <a:t>en</a:t>
            </a:r>
            <a:r>
              <a:rPr lang="en-US" sz="3600" dirty="0" smtClean="0">
                <a:cs typeface="Courier New"/>
              </a:rPr>
              <a:t>( A[</a:t>
            </a:r>
            <a:r>
              <a:rPr lang="en-US" sz="3600" dirty="0" err="1" smtClean="0">
                <a:cs typeface="Courier New"/>
              </a:rPr>
              <a:t>start:end</a:t>
            </a:r>
            <a:r>
              <a:rPr lang="en-US" sz="3600" dirty="0" smtClean="0">
                <a:cs typeface="Courier New"/>
              </a:rPr>
              <a:t>] ) == end – start</a:t>
            </a:r>
          </a:p>
          <a:p>
            <a:r>
              <a:rPr lang="en-US" sz="3600" dirty="0" smtClean="0">
                <a:cs typeface="Courier New"/>
              </a:rPr>
              <a:t>A[</a:t>
            </a:r>
            <a:r>
              <a:rPr lang="en-US" sz="3600" dirty="0" err="1" smtClean="0">
                <a:cs typeface="Courier New"/>
              </a:rPr>
              <a:t>start:mid</a:t>
            </a:r>
            <a:r>
              <a:rPr lang="en-US" sz="3600" dirty="0" smtClean="0">
                <a:cs typeface="Courier New"/>
              </a:rPr>
              <a:t>] + A[</a:t>
            </a:r>
            <a:r>
              <a:rPr lang="en-US" sz="3600" dirty="0" err="1" smtClean="0">
                <a:cs typeface="Courier New"/>
              </a:rPr>
              <a:t>mid:end</a:t>
            </a:r>
            <a:r>
              <a:rPr lang="en-US" sz="3600" dirty="0" smtClean="0">
                <a:cs typeface="Courier New"/>
              </a:rPr>
              <a:t>] == A[</a:t>
            </a:r>
            <a:r>
              <a:rPr lang="en-US" sz="3600" dirty="0" err="1" smtClean="0">
                <a:cs typeface="Courier New"/>
              </a:rPr>
              <a:t>start:end</a:t>
            </a:r>
            <a:r>
              <a:rPr lang="en-US" sz="3600" dirty="0" smtClean="0">
                <a:cs typeface="Courier New"/>
              </a:rPr>
              <a:t>]</a:t>
            </a:r>
            <a:endParaRPr lang="en-US" sz="36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66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183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Introduction to Python</vt:lpstr>
      <vt:lpstr>Python Is …</vt:lpstr>
      <vt:lpstr>Warning!</vt:lpstr>
      <vt:lpstr>List Indexing/Slicing</vt:lpstr>
      <vt:lpstr>Advantages of Python-Style Slicing</vt:lpstr>
    </vt:vector>
  </TitlesOfParts>
  <Company>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Michael Collins</dc:creator>
  <cp:lastModifiedBy>Michael Collins</cp:lastModifiedBy>
  <cp:revision>9</cp:revision>
  <dcterms:created xsi:type="dcterms:W3CDTF">2015-06-14T01:33:43Z</dcterms:created>
  <dcterms:modified xsi:type="dcterms:W3CDTF">2016-12-27T18:47:38Z</dcterms:modified>
</cp:coreProperties>
</file>