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3"/>
  </p:notesMasterIdLst>
  <p:handoutMasterIdLst>
    <p:handoutMasterId r:id="rId4"/>
  </p:handoutMasterIdLst>
  <p:sldIdLst>
    <p:sldId id="256" r:id="rId2"/>
  </p:sldIdLst>
  <p:sldSz cx="13004800" cy="9753600"/>
  <p:notesSz cx="9144000" cy="6858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1pPr>
    <a:lvl2pPr marL="0" marR="0" indent="22860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2pPr>
    <a:lvl3pPr marL="0" marR="0" indent="45720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3pPr>
    <a:lvl4pPr marL="0" marR="0" indent="68580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4pPr>
    <a:lvl5pPr marL="0" marR="0" indent="91440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5pPr>
    <a:lvl6pPr marL="0" marR="0" indent="114300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6pPr>
    <a:lvl7pPr marL="0" marR="0" indent="137160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7pPr>
    <a:lvl8pPr marL="0" marR="0" indent="160020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8pPr>
    <a:lvl9pPr marL="0" marR="0" indent="182880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8675"/>
    <a:srgbClr val="575756"/>
    <a:srgbClr val="FF7C80"/>
    <a:srgbClr val="FFFFFF"/>
    <a:srgbClr val="EF9819"/>
    <a:srgbClr val="BA6C5B"/>
    <a:srgbClr val="4E4426"/>
    <a:srgbClr val="0000FF"/>
    <a:srgbClr val="0046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83C739-A4B9-2B48-87A9-A5C2ACAD1ADE}" v="115" dt="2021-03-24T06:15:38.110"/>
  </p1510:revLst>
</p1510:revInfo>
</file>

<file path=ppt/tableStyles.xml><?xml version="1.0" encoding="utf-8"?>
<a:tblStyleLst xmlns:a="http://schemas.openxmlformats.org/drawingml/2006/main" def="{5940675A-B579-460E-94D1-54222C63F5DA}">
  <a:tblStyle styleId="{4C3C2611-4C71-4FC5-86AE-919BDF0F9419}" styleName="">
    <a:tblBg/>
    <a:wholeTbl>
      <a:tcTxStyle b="on" i="off">
        <a:font>
          <a:latin typeface="Avenir Next Demi Bold"/>
          <a:ea typeface="Avenir Next Demi Bold"/>
          <a:cs typeface="Avenir Next Demi Bold"/>
        </a:font>
        <a:srgbClr val="2A2927"/>
      </a:tcTxStyle>
      <a:tcStyle>
        <a:tcBdr>
          <a:left>
            <a:ln w="12700" cap="flat">
              <a:solidFill>
                <a:srgbClr val="514F48">
                  <a:alpha val="80000"/>
                </a:srgbClr>
              </a:solidFill>
              <a:custDash>
                <a:ds d="200000" sp="200000"/>
              </a:custDash>
              <a:miter lim="400000"/>
            </a:ln>
          </a:left>
          <a:right>
            <a:ln w="12700" cap="flat">
              <a:solidFill>
                <a:srgbClr val="514F48">
                  <a:alpha val="80000"/>
                </a:srgbClr>
              </a:solidFill>
              <a:custDash>
                <a:ds d="200000" sp="200000"/>
              </a:custDash>
              <a:miter lim="400000"/>
            </a:ln>
          </a:right>
          <a:top>
            <a:ln w="12700" cap="flat">
              <a:solidFill>
                <a:srgbClr val="514F48">
                  <a:alpha val="80000"/>
                </a:srgbClr>
              </a:solidFill>
              <a:custDash>
                <a:ds d="200000" sp="200000"/>
              </a:custDash>
              <a:miter lim="400000"/>
            </a:ln>
          </a:top>
          <a:bottom>
            <a:ln w="12700" cap="flat">
              <a:solidFill>
                <a:srgbClr val="514F48">
                  <a:alpha val="80000"/>
                </a:srgbClr>
              </a:solidFill>
              <a:custDash>
                <a:ds d="200000" sp="200000"/>
              </a:custDash>
              <a:miter lim="400000"/>
            </a:ln>
          </a:bottom>
          <a:insideH>
            <a:ln w="12700" cap="flat">
              <a:solidFill>
                <a:srgbClr val="514F48">
                  <a:alpha val="80000"/>
                </a:srgbClr>
              </a:solidFill>
              <a:custDash>
                <a:ds d="200000" sp="200000"/>
              </a:custDash>
              <a:miter lim="400000"/>
            </a:ln>
          </a:insideH>
          <a:insideV>
            <a:ln w="12700" cap="flat">
              <a:solidFill>
                <a:srgbClr val="514F48">
                  <a:alpha val="80000"/>
                </a:srgbClr>
              </a:solidFill>
              <a:custDash>
                <a:ds d="200000" sp="200000"/>
              </a:custDash>
              <a:miter lim="400000"/>
            </a:ln>
          </a:insideV>
        </a:tcBdr>
        <a:fill>
          <a:noFill/>
        </a:fill>
      </a:tcStyle>
    </a:wholeTbl>
    <a:band2H>
      <a:tcTxStyle/>
      <a:tcStyle>
        <a:tcBdr/>
        <a:fill>
          <a:solidFill>
            <a:srgbClr val="D2D1C3">
              <a:alpha val="25000"/>
            </a:srgbClr>
          </a:solidFill>
        </a:fill>
      </a:tcStyle>
    </a:band2H>
    <a:firstCol>
      <a:tcTxStyle b="on" i="off">
        <a:font>
          <a:latin typeface="Avenir Next Demi Bold"/>
          <a:ea typeface="Avenir Next Demi Bold"/>
          <a:cs typeface="Avenir Next Demi Bold"/>
        </a:font>
        <a:srgbClr val="FFFFFF"/>
      </a:tcTxStyle>
      <a:tcStyle>
        <a:tcBdr>
          <a:left>
            <a:ln w="12700" cap="flat">
              <a:solidFill>
                <a:srgbClr val="514F48">
                  <a:alpha val="80000"/>
                </a:srgbClr>
              </a:solidFill>
              <a:prstDash val="solid"/>
              <a:miter lim="400000"/>
            </a:ln>
          </a:left>
          <a:right>
            <a:ln w="12700" cap="flat">
              <a:solidFill>
                <a:srgbClr val="514F48">
                  <a:alpha val="80000"/>
                </a:srgbClr>
              </a:solidFill>
              <a:prstDash val="solid"/>
              <a:miter lim="400000"/>
            </a:ln>
          </a:right>
          <a:top>
            <a:ln w="12700" cap="flat">
              <a:solidFill>
                <a:srgbClr val="514F48">
                  <a:alpha val="80000"/>
                </a:srgbClr>
              </a:solidFill>
              <a:prstDash val="solid"/>
              <a:miter lim="400000"/>
            </a:ln>
          </a:top>
          <a:bottom>
            <a:ln w="12700" cap="flat">
              <a:solidFill>
                <a:srgbClr val="514F48">
                  <a:alpha val="80000"/>
                </a:srgbClr>
              </a:solidFill>
              <a:prstDash val="solid"/>
              <a:miter lim="400000"/>
            </a:ln>
          </a:bottom>
          <a:insideH>
            <a:ln w="12700" cap="flat">
              <a:solidFill>
                <a:srgbClr val="514F48">
                  <a:alpha val="80000"/>
                </a:srgbClr>
              </a:solidFill>
              <a:prstDash val="solid"/>
              <a:miter lim="400000"/>
            </a:ln>
          </a:insideH>
          <a:insideV>
            <a:ln w="12700" cap="flat">
              <a:solidFill>
                <a:srgbClr val="514F48">
                  <a:alpha val="80000"/>
                </a:srgbClr>
              </a:solidFill>
              <a:prstDash val="solid"/>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solidFill>
                <a:srgbClr val="514F48">
                  <a:alpha val="80000"/>
                </a:srgbClr>
              </a:solidFill>
              <a:prstDash val="solid"/>
              <a:miter lim="400000"/>
            </a:ln>
          </a:left>
          <a:right>
            <a:ln w="12700" cap="flat">
              <a:solidFill>
                <a:srgbClr val="514F48">
                  <a:alpha val="80000"/>
                </a:srgbClr>
              </a:solidFill>
              <a:prstDash val="solid"/>
              <a:miter lim="400000"/>
            </a:ln>
          </a:right>
          <a:top>
            <a:ln w="25400" cap="flat">
              <a:solidFill>
                <a:srgbClr val="514F48">
                  <a:alpha val="80000"/>
                </a:srgbClr>
              </a:solidFill>
              <a:prstDash val="solid"/>
              <a:miter lim="400000"/>
            </a:ln>
          </a:top>
          <a:bottom>
            <a:ln w="12700" cap="flat">
              <a:solidFill>
                <a:srgbClr val="514F48">
                  <a:alpha val="80000"/>
                </a:srgbClr>
              </a:solidFill>
              <a:prstDash val="solid"/>
              <a:miter lim="400000"/>
            </a:ln>
          </a:bottom>
          <a:insideH>
            <a:ln w="12700" cap="flat">
              <a:solidFill>
                <a:srgbClr val="514F48">
                  <a:alpha val="80000"/>
                </a:srgbClr>
              </a:solidFill>
              <a:prstDash val="solid"/>
              <a:miter lim="400000"/>
            </a:ln>
          </a:insideH>
          <a:insideV>
            <a:ln w="12700" cap="flat">
              <a:solidFill>
                <a:srgbClr val="514F48">
                  <a:alpha val="80000"/>
                </a:srgbClr>
              </a:solidFill>
              <a:prstDash val="solid"/>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solidFill>
                <a:srgbClr val="514F48">
                  <a:alpha val="80000"/>
                </a:srgbClr>
              </a:solidFill>
              <a:prstDash val="solid"/>
              <a:miter lim="400000"/>
            </a:ln>
          </a:left>
          <a:right>
            <a:ln w="12700" cap="flat">
              <a:solidFill>
                <a:srgbClr val="514F48">
                  <a:alpha val="80000"/>
                </a:srgbClr>
              </a:solidFill>
              <a:prstDash val="solid"/>
              <a:miter lim="400000"/>
            </a:ln>
          </a:right>
          <a:top>
            <a:ln w="12700" cap="flat">
              <a:solidFill>
                <a:srgbClr val="514F48">
                  <a:alpha val="80000"/>
                </a:srgbClr>
              </a:solidFill>
              <a:prstDash val="solid"/>
              <a:miter lim="400000"/>
            </a:ln>
          </a:top>
          <a:bottom>
            <a:ln w="25400" cap="flat">
              <a:solidFill>
                <a:srgbClr val="514F48">
                  <a:alpha val="80000"/>
                </a:srgbClr>
              </a:solidFill>
              <a:prstDash val="solid"/>
              <a:miter lim="400000"/>
            </a:ln>
          </a:bottom>
          <a:insideH>
            <a:ln w="12700" cap="flat">
              <a:solidFill>
                <a:srgbClr val="514F48">
                  <a:alpha val="80000"/>
                </a:srgbClr>
              </a:solidFill>
              <a:prstDash val="solid"/>
              <a:miter lim="400000"/>
            </a:ln>
          </a:insideH>
          <a:insideV>
            <a:ln w="12700" cap="flat">
              <a:solidFill>
                <a:srgbClr val="514F48">
                  <a:alpha val="80000"/>
                </a:srgbClr>
              </a:solidFill>
              <a:prstDash val="solid"/>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12700" cap="flat">
              <a:solidFill>
                <a:srgbClr val="737269">
                  <a:alpha val="80000"/>
                </a:srgbClr>
              </a:solidFill>
              <a:prstDash val="solid"/>
              <a:miter lim="400000"/>
            </a:ln>
          </a:top>
          <a:bottom>
            <a:ln w="127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wholeTbl>
    <a:band2H>
      <a:tcTxStyle/>
      <a:tcStyle>
        <a:tcBdr/>
        <a:fill>
          <a:blipFill rotWithShape="1">
            <a:blip xmlns:r="http://schemas.openxmlformats.org/officeDocument/2006/relationships" r:embed="rId1"/>
            <a:srcRect/>
            <a:tile tx="0" ty="0" sx="100000" sy="100000" flip="none" algn="tl"/>
          </a:blipFill>
        </a:fill>
      </a:tcStyle>
    </a:band2H>
    <a:firstCol>
      <a:tcTxStyle b="on" i="off">
        <a:font>
          <a:latin typeface="Avenir Next Demi Bold"/>
          <a:ea typeface="Avenir Next Demi Bold"/>
          <a:cs typeface="Avenir Next Demi Bold"/>
        </a:font>
        <a:srgbClr val="2A2927"/>
      </a:tcTxStyle>
      <a:tcStyle>
        <a:tcBdr>
          <a:left>
            <a:ln w="25400" cap="flat">
              <a:solidFill>
                <a:srgbClr val="737269">
                  <a:alpha val="80000"/>
                </a:srgbClr>
              </a:solidFill>
              <a:prstDash val="solid"/>
              <a:miter lim="400000"/>
            </a:ln>
          </a:left>
          <a:right>
            <a:ln w="12700" cap="flat">
              <a:solidFill>
                <a:srgbClr val="737269">
                  <a:alpha val="80000"/>
                </a:srgbClr>
              </a:solidFill>
              <a:prstDash val="solid"/>
              <a:miter lim="400000"/>
            </a:ln>
          </a:right>
          <a:top>
            <a:ln w="12700" cap="flat">
              <a:solidFill>
                <a:srgbClr val="737269">
                  <a:alpha val="80000"/>
                </a:srgbClr>
              </a:solidFill>
              <a:prstDash val="solid"/>
              <a:miter lim="400000"/>
            </a:ln>
          </a:top>
          <a:bottom>
            <a:ln w="127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firstCol>
    <a:lastRow>
      <a:tcTxStyle b="on" i="off">
        <a:font>
          <a:latin typeface="Avenir Next Demi Bold"/>
          <a:ea typeface="Avenir Next Demi Bold"/>
          <a:cs typeface="Avenir Next Demi Bold"/>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25400" cap="flat">
              <a:solidFill>
                <a:srgbClr val="737269">
                  <a:alpha val="80000"/>
                </a:srgbClr>
              </a:solidFill>
              <a:prstDash val="solid"/>
              <a:miter lim="400000"/>
            </a:ln>
          </a:top>
          <a:bottom>
            <a:ln w="254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lastRow>
    <a:firstRow>
      <a:tcTxStyle b="on" i="off">
        <a:font>
          <a:latin typeface="Avenir Next Demi Bold"/>
          <a:ea typeface="Avenir Next Demi Bold"/>
          <a:cs typeface="Avenir Next Demi Bold"/>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25400" cap="flat">
              <a:solidFill>
                <a:srgbClr val="737269">
                  <a:alpha val="80000"/>
                </a:srgbClr>
              </a:solidFill>
              <a:prstDash val="solid"/>
              <a:miter lim="400000"/>
            </a:ln>
          </a:top>
          <a:bottom>
            <a:ln w="254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firstRow>
  </a:tblStyle>
  <a:tblStyle styleId="{EEE7283C-3CF3-47DC-8721-378D4A62B228}" styleName="">
    <a:tblBg/>
    <a:wholeTbl>
      <a:tcTxStyle b="off" i="off">
        <a:font>
          <a:latin typeface="Avenir Next Medium"/>
          <a:ea typeface="Avenir Next Medium"/>
          <a:cs typeface="Avenir Next Medium"/>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12700" cap="flat">
              <a:solidFill>
                <a:srgbClr val="737269">
                  <a:alpha val="80000"/>
                </a:srgbClr>
              </a:solidFill>
              <a:prstDash val="solid"/>
              <a:miter lim="400000"/>
            </a:ln>
          </a:top>
          <a:bottom>
            <a:ln w="127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wholeTbl>
    <a:band2H>
      <a:tcTxStyle/>
      <a:tcStyle>
        <a:tcBdr/>
        <a:fill>
          <a:solidFill>
            <a:srgbClr val="D2D1C3">
              <a:alpha val="25000"/>
            </a:srgbClr>
          </a:solidFill>
        </a:fill>
      </a:tcStyle>
    </a:band2H>
    <a:firstCol>
      <a:tcTxStyle b="off" i="off">
        <a:font>
          <a:latin typeface="Avenir Next Medium"/>
          <a:ea typeface="Avenir Next Medium"/>
          <a:cs typeface="Avenir Next Medium"/>
        </a:font>
        <a:srgbClr val="2A2927"/>
      </a:tcTxStyle>
      <a:tcStyle>
        <a:tcBdr>
          <a:left>
            <a:ln w="25400" cap="flat">
              <a:solidFill>
                <a:srgbClr val="737269">
                  <a:alpha val="80000"/>
                </a:srgbClr>
              </a:solidFill>
              <a:prstDash val="solid"/>
              <a:miter lim="400000"/>
            </a:ln>
          </a:left>
          <a:right>
            <a:ln w="25400" cap="flat">
              <a:solidFill>
                <a:srgbClr val="737269">
                  <a:alpha val="80000"/>
                </a:srgbClr>
              </a:solidFill>
              <a:prstDash val="solid"/>
              <a:miter lim="400000"/>
            </a:ln>
          </a:right>
          <a:top>
            <a:ln w="12700" cap="flat">
              <a:solidFill>
                <a:srgbClr val="737269">
                  <a:alpha val="80000"/>
                </a:srgbClr>
              </a:solidFill>
              <a:prstDash val="solid"/>
              <a:miter lim="400000"/>
            </a:ln>
          </a:top>
          <a:bottom>
            <a:ln w="127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firstCol>
    <a:lastRow>
      <a:tcTxStyle b="off" i="off">
        <a:font>
          <a:latin typeface="Avenir Next Medium"/>
          <a:ea typeface="Avenir Next Medium"/>
          <a:cs typeface="Avenir Next Medium"/>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25400" cap="flat">
              <a:solidFill>
                <a:srgbClr val="737269">
                  <a:alpha val="80000"/>
                </a:srgbClr>
              </a:solidFill>
              <a:prstDash val="solid"/>
              <a:miter lim="400000"/>
            </a:ln>
          </a:top>
          <a:bottom>
            <a:ln w="254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lastRow>
    <a:firstRow>
      <a:tcTxStyle b="off" i="off">
        <a:font>
          <a:latin typeface="Avenir Next Medium"/>
          <a:ea typeface="Avenir Next Medium"/>
          <a:cs typeface="Avenir Next Medium"/>
        </a:font>
        <a:srgbClr val="2A2927"/>
      </a:tcTxStyle>
      <a:tcStyle>
        <a:tcBdr>
          <a:left>
            <a:ln w="12700" cap="flat">
              <a:solidFill>
                <a:srgbClr val="737269">
                  <a:alpha val="80000"/>
                </a:srgbClr>
              </a:solidFill>
              <a:prstDash val="solid"/>
              <a:miter lim="400000"/>
            </a:ln>
          </a:left>
          <a:right>
            <a:ln w="12700" cap="flat">
              <a:solidFill>
                <a:srgbClr val="737269">
                  <a:alpha val="80000"/>
                </a:srgbClr>
              </a:solidFill>
              <a:prstDash val="solid"/>
              <a:miter lim="400000"/>
            </a:ln>
          </a:right>
          <a:top>
            <a:ln w="25400" cap="flat">
              <a:solidFill>
                <a:srgbClr val="737269">
                  <a:alpha val="80000"/>
                </a:srgbClr>
              </a:solidFill>
              <a:prstDash val="solid"/>
              <a:miter lim="400000"/>
            </a:ln>
          </a:top>
          <a:bottom>
            <a:ln w="25400" cap="flat">
              <a:solidFill>
                <a:srgbClr val="737269">
                  <a:alpha val="80000"/>
                </a:srgbClr>
              </a:solidFill>
              <a:prstDash val="solid"/>
              <a:miter lim="400000"/>
            </a:ln>
          </a:bottom>
          <a:insideH>
            <a:ln w="12700" cap="flat">
              <a:solidFill>
                <a:srgbClr val="737269">
                  <a:alpha val="80000"/>
                </a:srgbClr>
              </a:solidFill>
              <a:prstDash val="solid"/>
              <a:miter lim="400000"/>
            </a:ln>
          </a:insideH>
          <a:insideV>
            <a:ln w="12700" cap="flat">
              <a:solidFill>
                <a:srgbClr val="737269">
                  <a:alpha val="80000"/>
                </a:srgbClr>
              </a:solidFill>
              <a:prstDash val="solid"/>
              <a:miter lim="400000"/>
            </a:ln>
          </a:insideV>
        </a:tcBdr>
        <a:fill>
          <a:noFill/>
        </a:fill>
      </a:tcStyle>
    </a:firstRow>
  </a:tblStyle>
  <a:tblStyle styleId="{CF821DB8-F4EB-4A41-A1BA-3FCAFE7338EE}" styleName="">
    <a:tblBg/>
    <a:wholeTbl>
      <a:tcTxStyle b="off" i="off">
        <a:font>
          <a:latin typeface="Avenir Next Medium"/>
          <a:ea typeface="Avenir Next Medium"/>
          <a:cs typeface="Avenir Next Medium"/>
        </a:font>
        <a:srgbClr val="2A2927"/>
      </a:tcTxStyle>
      <a:tcStyle>
        <a:tcBdr>
          <a:left>
            <a:ln w="12700" cap="flat">
              <a:noFill/>
              <a:miter lim="400000"/>
            </a:ln>
          </a:left>
          <a:right>
            <a:ln w="12700" cap="flat">
              <a:noFill/>
              <a:miter lim="400000"/>
            </a:ln>
          </a:right>
          <a:top>
            <a:ln w="12700" cap="flat">
              <a:solidFill>
                <a:srgbClr val="000000">
                  <a:alpha val="70000"/>
                </a:srgbClr>
              </a:solidFill>
              <a:prstDash val="solid"/>
              <a:miter lim="400000"/>
            </a:ln>
          </a:top>
          <a:bottom>
            <a:ln w="12700" cap="flat">
              <a:solidFill>
                <a:srgbClr val="000000">
                  <a:alpha val="70000"/>
                </a:srgbClr>
              </a:solidFill>
              <a:prstDash val="solid"/>
              <a:miter lim="400000"/>
            </a:ln>
          </a:bottom>
          <a:insideH>
            <a:ln w="12700" cap="flat">
              <a:solidFill>
                <a:srgbClr val="000000">
                  <a:alpha val="70000"/>
                </a:srgbClr>
              </a:solidFill>
              <a:prstDash val="solid"/>
              <a:miter lim="400000"/>
            </a:ln>
          </a:insideH>
          <a:insideV>
            <a:ln w="12700" cap="flat">
              <a:noFill/>
              <a:miter lim="400000"/>
            </a:ln>
          </a:insideV>
        </a:tcBdr>
        <a:fill>
          <a:noFill/>
        </a:fill>
      </a:tcStyle>
    </a:wholeTbl>
    <a:band2H>
      <a:tcTxStyle/>
      <a:tcStyle>
        <a:tcBdr/>
        <a:fill>
          <a:solidFill>
            <a:srgbClr val="D2D1C3">
              <a:alpha val="25000"/>
            </a:srgbClr>
          </a:solidFill>
        </a:fill>
      </a:tcStyle>
    </a:band2H>
    <a:firstCol>
      <a:tcTxStyle b="on" i="off">
        <a:font>
          <a:latin typeface="Avenir Next Demi Bold"/>
          <a:ea typeface="Avenir Next Demi Bold"/>
          <a:cs typeface="Avenir Next Demi Bold"/>
        </a:font>
        <a:srgbClr val="FFFFFF"/>
      </a:tcTxStyle>
      <a:tcStyle>
        <a:tcBdr>
          <a:left>
            <a:ln w="12700" cap="flat">
              <a:solidFill>
                <a:srgbClr val="000000">
                  <a:alpha val="70000"/>
                </a:srgbClr>
              </a:solidFill>
              <a:prstDash val="solid"/>
              <a:miter lim="400000"/>
            </a:ln>
          </a:left>
          <a:right>
            <a:ln w="25400" cap="flat">
              <a:solidFill>
                <a:srgbClr val="000000">
                  <a:alpha val="70000"/>
                </a:srgbClr>
              </a:solidFill>
              <a:prstDash val="solid"/>
              <a:miter lim="400000"/>
            </a:ln>
          </a:right>
          <a:top>
            <a:ln w="12700" cap="flat">
              <a:solidFill>
                <a:srgbClr val="000000">
                  <a:alpha val="70000"/>
                </a:srgbClr>
              </a:solidFill>
              <a:prstDash val="solid"/>
              <a:miter lim="400000"/>
            </a:ln>
          </a:top>
          <a:bottom>
            <a:ln w="12700" cap="flat">
              <a:solidFill>
                <a:srgbClr val="000000">
                  <a:alpha val="70000"/>
                </a:srgbClr>
              </a:solidFill>
              <a:prstDash val="solid"/>
              <a:miter lim="400000"/>
            </a:ln>
          </a:bottom>
          <a:insideH>
            <a:ln w="12700" cap="flat">
              <a:solidFill>
                <a:srgbClr val="000000">
                  <a:alpha val="70000"/>
                </a:srgbClr>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25400" cap="flat">
              <a:solidFill>
                <a:srgbClr val="000000">
                  <a:alpha val="70000"/>
                </a:srgbClr>
              </a:solidFill>
              <a:prstDash val="solid"/>
              <a:miter lim="400000"/>
            </a:ln>
          </a:top>
          <a:bottom>
            <a:ln w="12700" cap="flat">
              <a:solidFill>
                <a:srgbClr val="000000">
                  <a:alpha val="70000"/>
                </a:srgbClr>
              </a:solidFill>
              <a:prstDash val="solid"/>
              <a:miter lim="400000"/>
            </a:ln>
          </a:bottom>
          <a:insideH>
            <a:ln w="12700" cap="flat">
              <a:solidFill>
                <a:srgbClr val="000000">
                  <a:alpha val="70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solidFill>
                <a:srgbClr val="000000">
                  <a:alpha val="70000"/>
                </a:srgbClr>
              </a:solidFill>
              <a:prstDash val="solid"/>
              <a:miter lim="400000"/>
            </a:ln>
          </a:top>
          <a:bottom>
            <a:ln w="25400" cap="flat">
              <a:solidFill>
                <a:srgbClr val="000000">
                  <a:alpha val="70000"/>
                </a:srgbClr>
              </a:solidFill>
              <a:prstDash val="solid"/>
              <a:miter lim="400000"/>
            </a:ln>
          </a:bottom>
          <a:insideH>
            <a:ln w="12700" cap="flat">
              <a:solidFill>
                <a:srgbClr val="000000">
                  <a:alpha val="70000"/>
                </a:srgbClr>
              </a:solidFill>
              <a:prstDash val="solid"/>
              <a:miter lim="400000"/>
            </a:ln>
          </a:insideH>
          <a:insideV>
            <a:ln w="12700" cap="flat">
              <a:noFill/>
              <a:miter lim="400000"/>
            </a:ln>
          </a:insideV>
        </a:tcBdr>
        <a:fill>
          <a:noFill/>
        </a:fill>
      </a:tcStyle>
    </a:firstRow>
  </a:tblStyle>
  <a:tblStyle styleId="{33BA23B1-9221-436E-865A-0063620EA4FD}" styleName="">
    <a:tblBg/>
    <a:wholeTbl>
      <a:tcTxStyle b="on" i="off">
        <a:font>
          <a:latin typeface="Avenir Next Demi Bold"/>
          <a:ea typeface="Avenir Next Demi Bold"/>
          <a:cs typeface="Avenir Next Demi Bold"/>
        </a:font>
        <a:srgbClr val="FFFFFF"/>
      </a:tcTxStyle>
      <a:tcStyle>
        <a:tcBdr>
          <a:left>
            <a:ln w="12700" cap="flat">
              <a:solidFill>
                <a:srgbClr val="F8F8F6">
                  <a:alpha val="80000"/>
                </a:srgbClr>
              </a:solidFill>
              <a:custDash>
                <a:ds d="200000" sp="200000"/>
              </a:custDash>
              <a:miter lim="400000"/>
            </a:ln>
          </a:left>
          <a:right>
            <a:ln w="12700" cap="flat">
              <a:solidFill>
                <a:srgbClr val="F8F8F6">
                  <a:alpha val="80000"/>
                </a:srgbClr>
              </a:solidFill>
              <a:custDash>
                <a:ds d="200000" sp="200000"/>
              </a:custDash>
              <a:miter lim="400000"/>
            </a:ln>
          </a:right>
          <a:top>
            <a:ln w="12700" cap="flat">
              <a:solidFill>
                <a:srgbClr val="F8F8F6">
                  <a:alpha val="80000"/>
                </a:srgbClr>
              </a:solidFill>
              <a:custDash>
                <a:ds d="200000" sp="200000"/>
              </a:custDash>
              <a:miter lim="400000"/>
            </a:ln>
          </a:top>
          <a:bottom>
            <a:ln w="12700" cap="flat">
              <a:solidFill>
                <a:srgbClr val="F8F8F6">
                  <a:alpha val="80000"/>
                </a:srgbClr>
              </a:solidFill>
              <a:custDash>
                <a:ds d="200000" sp="200000"/>
              </a:custDash>
              <a:miter lim="400000"/>
            </a:ln>
          </a:bottom>
          <a:insideH>
            <a:ln w="12700" cap="flat">
              <a:solidFill>
                <a:srgbClr val="F8F8F6">
                  <a:alpha val="80000"/>
                </a:srgbClr>
              </a:solidFill>
              <a:custDash>
                <a:ds d="200000" sp="200000"/>
              </a:custDash>
              <a:miter lim="400000"/>
            </a:ln>
          </a:insideH>
          <a:insideV>
            <a:ln w="12700" cap="flat">
              <a:solidFill>
                <a:srgbClr val="F8F8F6">
                  <a:alpha val="80000"/>
                </a:srgbClr>
              </a:solidFill>
              <a:custDash>
                <a:ds d="200000" sp="200000"/>
              </a:custDash>
              <a:miter lim="400000"/>
            </a:ln>
          </a:insideV>
        </a:tcBdr>
        <a:fill>
          <a:solidFill>
            <a:srgbClr val="67665E">
              <a:alpha val="30000"/>
            </a:srgbClr>
          </a:solidFill>
        </a:fill>
      </a:tcStyle>
    </a:wholeTbl>
    <a:band2H>
      <a:tcTxStyle/>
      <a:tcStyle>
        <a:tcBdr/>
        <a:fill>
          <a:solidFill>
            <a:srgbClr val="67665E">
              <a:alpha val="40000"/>
            </a:srgbClr>
          </a:solidFill>
        </a:fill>
      </a:tcStyle>
    </a:band2H>
    <a:firstCol>
      <a:tcTxStyle b="on" i="off">
        <a:font>
          <a:latin typeface="Avenir Next Demi Bold"/>
          <a:ea typeface="Avenir Next Demi Bold"/>
          <a:cs typeface="Avenir Next Demi Bold"/>
        </a:font>
        <a:srgbClr val="FFFFFF"/>
      </a:tcTxStyle>
      <a:tcStyle>
        <a:tcBdr>
          <a:left>
            <a:ln w="25400" cap="flat">
              <a:solidFill>
                <a:srgbClr val="F8F8F6">
                  <a:alpha val="80000"/>
                </a:srgbClr>
              </a:solidFill>
              <a:prstDash val="solid"/>
              <a:miter lim="400000"/>
            </a:ln>
          </a:left>
          <a:right>
            <a:ln w="25400" cap="flat">
              <a:solidFill>
                <a:srgbClr val="F8F8F6">
                  <a:alpha val="80000"/>
                </a:srgbClr>
              </a:solidFill>
              <a:prstDash val="solid"/>
              <a:miter lim="400000"/>
            </a:ln>
          </a:right>
          <a:top>
            <a:ln w="12700" cap="flat">
              <a:solidFill>
                <a:srgbClr val="F8F8F6">
                  <a:alpha val="30000"/>
                </a:srgbClr>
              </a:solidFill>
              <a:prstDash val="solid"/>
              <a:miter lim="400000"/>
            </a:ln>
          </a:top>
          <a:bottom>
            <a:ln w="12700" cap="flat">
              <a:solidFill>
                <a:srgbClr val="F8F8F6">
                  <a:alpha val="30000"/>
                </a:srgbClr>
              </a:solidFill>
              <a:prstDash val="solid"/>
              <a:miter lim="400000"/>
            </a:ln>
          </a:bottom>
          <a:insideH>
            <a:ln w="12700" cap="flat">
              <a:solidFill>
                <a:srgbClr val="F8F8F6">
                  <a:alpha val="30000"/>
                </a:srgbClr>
              </a:solidFill>
              <a:prstDash val="solid"/>
              <a:miter lim="400000"/>
            </a:ln>
          </a:insideH>
          <a:insideV>
            <a:ln w="12700" cap="flat">
              <a:solidFill>
                <a:srgbClr val="F8F8F6">
                  <a:alpha val="30000"/>
                </a:srgbClr>
              </a:solidFill>
              <a:prstDash val="solid"/>
              <a:miter lim="400000"/>
            </a:ln>
          </a:insideV>
        </a:tcBdr>
        <a:fill>
          <a:solidFill>
            <a:srgbClr val="67665E">
              <a:alpha val="50000"/>
            </a:srgbClr>
          </a:solidFill>
        </a:fill>
      </a:tcStyle>
    </a:firstCol>
    <a:lastRow>
      <a:tcTxStyle b="on" i="off">
        <a:font>
          <a:latin typeface="Avenir Next Demi Bold"/>
          <a:ea typeface="Avenir Next Demi Bold"/>
          <a:cs typeface="Avenir Next Demi Bold"/>
        </a:font>
        <a:srgbClr val="FFFFFF"/>
      </a:tcTxStyle>
      <a:tcStyle>
        <a:tcBdr>
          <a:left>
            <a:ln w="12700" cap="flat">
              <a:solidFill>
                <a:srgbClr val="F8F8F6">
                  <a:alpha val="30000"/>
                </a:srgbClr>
              </a:solidFill>
              <a:prstDash val="solid"/>
              <a:miter lim="400000"/>
            </a:ln>
          </a:left>
          <a:right>
            <a:ln w="12700" cap="flat">
              <a:solidFill>
                <a:srgbClr val="F8F8F6">
                  <a:alpha val="30000"/>
                </a:srgbClr>
              </a:solidFill>
              <a:prstDash val="solid"/>
              <a:miter lim="400000"/>
            </a:ln>
          </a:right>
          <a:top>
            <a:ln w="25400" cap="flat">
              <a:solidFill>
                <a:srgbClr val="F8F8F6">
                  <a:alpha val="80000"/>
                </a:srgbClr>
              </a:solidFill>
              <a:prstDash val="solid"/>
              <a:miter lim="400000"/>
            </a:ln>
          </a:top>
          <a:bottom>
            <a:ln w="25400" cap="flat">
              <a:solidFill>
                <a:srgbClr val="F8F8F6">
                  <a:alpha val="80000"/>
                </a:srgbClr>
              </a:solidFill>
              <a:prstDash val="solid"/>
              <a:miter lim="400000"/>
            </a:ln>
          </a:bottom>
          <a:insideH>
            <a:ln w="12700" cap="flat">
              <a:solidFill>
                <a:srgbClr val="F8F8F6">
                  <a:alpha val="30000"/>
                </a:srgbClr>
              </a:solidFill>
              <a:prstDash val="solid"/>
              <a:miter lim="400000"/>
            </a:ln>
          </a:insideH>
          <a:insideV>
            <a:ln w="12700" cap="flat">
              <a:solidFill>
                <a:srgbClr val="F8F8F6">
                  <a:alpha val="30000"/>
                </a:srgbClr>
              </a:solidFill>
              <a:prstDash val="solid"/>
              <a:miter lim="400000"/>
            </a:ln>
          </a:insideV>
        </a:tcBdr>
        <a:fill>
          <a:solidFill>
            <a:srgbClr val="53534A">
              <a:alpha val="60000"/>
            </a:srgbClr>
          </a:solidFill>
        </a:fill>
      </a:tcStyle>
    </a:lastRow>
    <a:firstRow>
      <a:tcTxStyle b="on" i="off">
        <a:font>
          <a:latin typeface="Avenir Next Demi Bold"/>
          <a:ea typeface="Avenir Next Demi Bold"/>
          <a:cs typeface="Avenir Next Demi Bold"/>
        </a:font>
        <a:srgbClr val="FFFFFF"/>
      </a:tcTxStyle>
      <a:tcStyle>
        <a:tcBdr>
          <a:left>
            <a:ln w="12700" cap="flat">
              <a:solidFill>
                <a:srgbClr val="F8F8F6">
                  <a:alpha val="30000"/>
                </a:srgbClr>
              </a:solidFill>
              <a:prstDash val="solid"/>
              <a:miter lim="400000"/>
            </a:ln>
          </a:left>
          <a:right>
            <a:ln w="12700" cap="flat">
              <a:solidFill>
                <a:srgbClr val="F8F8F6">
                  <a:alpha val="30000"/>
                </a:srgbClr>
              </a:solidFill>
              <a:prstDash val="solid"/>
              <a:miter lim="400000"/>
            </a:ln>
          </a:right>
          <a:top>
            <a:ln w="25400" cap="flat">
              <a:solidFill>
                <a:srgbClr val="F8F8F6">
                  <a:alpha val="80000"/>
                </a:srgbClr>
              </a:solidFill>
              <a:prstDash val="solid"/>
              <a:miter lim="400000"/>
            </a:ln>
          </a:top>
          <a:bottom>
            <a:ln w="25400" cap="flat">
              <a:solidFill>
                <a:srgbClr val="F8F8F6">
                  <a:alpha val="80000"/>
                </a:srgbClr>
              </a:solidFill>
              <a:prstDash val="solid"/>
              <a:miter lim="400000"/>
            </a:ln>
          </a:bottom>
          <a:insideH>
            <a:ln w="12700" cap="flat">
              <a:solidFill>
                <a:srgbClr val="F8F8F6">
                  <a:alpha val="30000"/>
                </a:srgbClr>
              </a:solidFill>
              <a:prstDash val="solid"/>
              <a:miter lim="400000"/>
            </a:ln>
          </a:insideH>
          <a:insideV>
            <a:ln w="12700" cap="flat">
              <a:solidFill>
                <a:srgbClr val="F8F8F6">
                  <a:alpha val="30000"/>
                </a:srgbClr>
              </a:solidFill>
              <a:prstDash val="solid"/>
              <a:miter lim="400000"/>
            </a:ln>
          </a:insideV>
        </a:tcBdr>
        <a:fill>
          <a:solidFill>
            <a:srgbClr val="53534A">
              <a:alpha val="60000"/>
            </a:srgbClr>
          </a:solidFill>
        </a:fill>
      </a:tcStyle>
    </a:firstRow>
  </a:tblStyle>
  <a:tblStyle styleId="{2708684C-4D16-4618-839F-0558EEFCDFE6}" styleName="">
    <a:tblBg/>
    <a:wholeTbl>
      <a:tcTxStyle b="off" i="off">
        <a:font>
          <a:latin typeface="Avenir Next Medium"/>
          <a:ea typeface="Avenir Next Medium"/>
          <a:cs typeface="Avenir Next Medium"/>
        </a:font>
        <a:srgbClr val="2A2927"/>
      </a:tcTxStyle>
      <a:tcStyle>
        <a:tcBdr>
          <a:left>
            <a:ln w="12700" cap="flat">
              <a:noFill/>
              <a:miter lim="400000"/>
            </a:ln>
          </a:left>
          <a:right>
            <a:ln w="12700" cap="flat">
              <a:noFill/>
              <a:miter lim="400000"/>
            </a:ln>
          </a:right>
          <a:top>
            <a:ln w="12700" cap="flat">
              <a:solidFill>
                <a:srgbClr val="34342F">
                  <a:alpha val="80000"/>
                </a:srgbClr>
              </a:solidFill>
              <a:prstDash val="solid"/>
              <a:miter lim="400000"/>
            </a:ln>
          </a:top>
          <a:bottom>
            <a:ln w="12700" cap="flat">
              <a:solidFill>
                <a:srgbClr val="34342F">
                  <a:alpha val="80000"/>
                </a:srgbClr>
              </a:solidFill>
              <a:prstDash val="solid"/>
              <a:miter lim="400000"/>
            </a:ln>
          </a:bottom>
          <a:insideH>
            <a:ln w="12700" cap="flat">
              <a:solidFill>
                <a:srgbClr val="34342F">
                  <a:alpha val="80000"/>
                </a:srgbClr>
              </a:solidFill>
              <a:prstDash val="solid"/>
              <a:miter lim="400000"/>
            </a:ln>
          </a:insideH>
          <a:insideV>
            <a:ln w="12700" cap="flat">
              <a:noFill/>
              <a:miter lim="400000"/>
            </a:ln>
          </a:insideV>
        </a:tcBdr>
        <a:fill>
          <a:noFill/>
        </a:fill>
      </a:tcStyle>
    </a:wholeTbl>
    <a:band2H>
      <a:tcTxStyle/>
      <a:tcStyle>
        <a:tcBdr/>
        <a:fill>
          <a:solidFill>
            <a:srgbClr val="67665E">
              <a:alpha val="15000"/>
            </a:srgbClr>
          </a:solidFill>
        </a:fill>
      </a:tcStyle>
    </a:band2H>
    <a:firstCol>
      <a:tcTxStyle b="on" i="off">
        <a:font>
          <a:latin typeface="Avenir Next Demi Bold"/>
          <a:ea typeface="Avenir Next Demi Bold"/>
          <a:cs typeface="Avenir Next Demi Bold"/>
        </a:font>
        <a:srgbClr val="2A2927"/>
      </a:tcTxStyle>
      <a:tcStyle>
        <a:tcBdr>
          <a:left>
            <a:ln w="12700" cap="flat">
              <a:noFill/>
              <a:miter lim="400000"/>
            </a:ln>
          </a:left>
          <a:right>
            <a:ln w="25400" cap="flat">
              <a:solidFill>
                <a:srgbClr val="34342F">
                  <a:alpha val="80000"/>
                </a:srgbClr>
              </a:solidFill>
              <a:prstDash val="solid"/>
              <a:miter lim="400000"/>
            </a:ln>
          </a:right>
          <a:top>
            <a:ln w="12700" cap="flat">
              <a:solidFill>
                <a:srgbClr val="34342F">
                  <a:alpha val="80000"/>
                </a:srgbClr>
              </a:solidFill>
              <a:prstDash val="solid"/>
              <a:miter lim="400000"/>
            </a:ln>
          </a:top>
          <a:bottom>
            <a:ln w="12700" cap="flat">
              <a:solidFill>
                <a:srgbClr val="34342F">
                  <a:alpha val="80000"/>
                </a:srgbClr>
              </a:solidFill>
              <a:prstDash val="solid"/>
              <a:miter lim="400000"/>
            </a:ln>
          </a:bottom>
          <a:insideH>
            <a:ln w="12700" cap="flat">
              <a:solidFill>
                <a:srgbClr val="34342F">
                  <a:alpha val="80000"/>
                </a:srgbClr>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2A2927"/>
      </a:tcTxStyle>
      <a:tcStyle>
        <a:tcBdr>
          <a:left>
            <a:ln w="12700" cap="flat">
              <a:noFill/>
              <a:miter lim="400000"/>
            </a:ln>
          </a:left>
          <a:right>
            <a:ln w="12700" cap="flat">
              <a:noFill/>
              <a:miter lim="400000"/>
            </a:ln>
          </a:right>
          <a:top>
            <a:ln w="25400" cap="flat">
              <a:solidFill>
                <a:srgbClr val="34342F">
                  <a:alpha val="80000"/>
                </a:srgbClr>
              </a:solidFill>
              <a:prstDash val="solid"/>
              <a:miter lim="400000"/>
            </a:ln>
          </a:top>
          <a:bottom>
            <a:ln w="12700" cap="flat">
              <a:noFill/>
              <a:miter lim="400000"/>
            </a:ln>
          </a:bottom>
          <a:insideH>
            <a:ln w="12700" cap="flat">
              <a:solidFill>
                <a:srgbClr val="34342F">
                  <a:alpha val="80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2A2927"/>
      </a:tcTxStyle>
      <a:tcStyle>
        <a:tcBdr>
          <a:left>
            <a:ln w="12700" cap="flat">
              <a:noFill/>
              <a:miter lim="400000"/>
            </a:ln>
          </a:left>
          <a:right>
            <a:ln w="12700" cap="flat">
              <a:noFill/>
              <a:miter lim="400000"/>
            </a:ln>
          </a:right>
          <a:top>
            <a:ln w="12700" cap="flat">
              <a:noFill/>
              <a:miter lim="400000"/>
            </a:ln>
          </a:top>
          <a:bottom>
            <a:ln w="25400" cap="flat">
              <a:solidFill>
                <a:srgbClr val="34342F">
                  <a:alpha val="80000"/>
                </a:srgbClr>
              </a:solidFill>
              <a:prstDash val="solid"/>
              <a:miter lim="400000"/>
            </a:ln>
          </a:bottom>
          <a:insideH>
            <a:ln w="12700" cap="flat">
              <a:solidFill>
                <a:srgbClr val="34342F">
                  <a:alpha val="80000"/>
                </a:srgbClr>
              </a:solidFill>
              <a:prstDash val="solid"/>
              <a:miter lim="400000"/>
            </a:ln>
          </a:insideH>
          <a:insideV>
            <a:ln w="12700" cap="flat">
              <a:noFill/>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35" autoAdjust="0"/>
    <p:restoredTop sz="88435" autoAdjust="0"/>
  </p:normalViewPr>
  <p:slideViewPr>
    <p:cSldViewPr snapToGrid="0">
      <p:cViewPr varScale="1">
        <p:scale>
          <a:sx n="79" d="100"/>
          <a:sy n="79" d="100"/>
        </p:scale>
        <p:origin x="1448" y="216"/>
      </p:cViewPr>
      <p:guideLst/>
    </p:cSldViewPr>
  </p:slideViewPr>
  <p:notesTextViewPr>
    <p:cViewPr>
      <p:scale>
        <a:sx n="1" d="1"/>
        <a:sy n="1" d="1"/>
      </p:scale>
      <p:origin x="0" y="0"/>
    </p:cViewPr>
  </p:notesTextViewPr>
  <p:notesViewPr>
    <p:cSldViewPr snapToGrid="0">
      <p:cViewPr varScale="1">
        <p:scale>
          <a:sx n="151" d="100"/>
          <a:sy n="151" d="100"/>
        </p:scale>
        <p:origin x="215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_rels/tableStyles.xml.rels><?xml version="1.0" encoding="UTF-8" standalone="yes"?>
<Relationships xmlns="http://schemas.openxmlformats.org/package/2006/relationships"><Relationship Id="rId1" Type="http://schemas.openxmlformats.org/officeDocument/2006/relationships/image" Target="media/image1.png"/></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Cowley" userId="9960e2db-996f-4882-8c69-a2ad778187b4" providerId="ADAL" clId="{BB718563-83DA-4C8E-B456-525EFA9409D9}"/>
    <pc:docChg chg="undo custSel addSld delSld modSld sldOrd">
      <pc:chgData name="Michael Cowley" userId="9960e2db-996f-4882-8c69-a2ad778187b4" providerId="ADAL" clId="{BB718563-83DA-4C8E-B456-525EFA9409D9}" dt="2020-03-10T07:29:14.283" v="1799" actId="207"/>
      <pc:docMkLst>
        <pc:docMk/>
      </pc:docMkLst>
      <pc:sldChg chg="modSp mod">
        <pc:chgData name="Michael Cowley" userId="9960e2db-996f-4882-8c69-a2ad778187b4" providerId="ADAL" clId="{BB718563-83DA-4C8E-B456-525EFA9409D9}" dt="2020-03-09T02:33:14.519" v="1" actId="20577"/>
        <pc:sldMkLst>
          <pc:docMk/>
          <pc:sldMk cId="0" sldId="256"/>
        </pc:sldMkLst>
        <pc:spChg chg="mod">
          <ac:chgData name="Michael Cowley" userId="9960e2db-996f-4882-8c69-a2ad778187b4" providerId="ADAL" clId="{BB718563-83DA-4C8E-B456-525EFA9409D9}" dt="2020-03-09T02:33:14.519" v="1" actId="20577"/>
          <ac:spMkLst>
            <pc:docMk/>
            <pc:sldMk cId="0" sldId="256"/>
            <ac:spMk id="142" creationId="{00000000-0000-0000-0000-000000000000}"/>
          </ac:spMkLst>
        </pc:spChg>
      </pc:sldChg>
      <pc:sldChg chg="del">
        <pc:chgData name="Michael Cowley" userId="9960e2db-996f-4882-8c69-a2ad778187b4" providerId="ADAL" clId="{BB718563-83DA-4C8E-B456-525EFA9409D9}" dt="2020-03-10T04:38:01.405" v="1131" actId="47"/>
        <pc:sldMkLst>
          <pc:docMk/>
          <pc:sldMk cId="4021728252" sldId="277"/>
        </pc:sldMkLst>
      </pc:sldChg>
      <pc:sldChg chg="addSp delSp modSp mod ord">
        <pc:chgData name="Michael Cowley" userId="9960e2db-996f-4882-8c69-a2ad778187b4" providerId="ADAL" clId="{BB718563-83DA-4C8E-B456-525EFA9409D9}" dt="2020-03-10T03:44:16.019" v="153" actId="20577"/>
        <pc:sldMkLst>
          <pc:docMk/>
          <pc:sldMk cId="2582450912" sldId="278"/>
        </pc:sldMkLst>
        <pc:spChg chg="mod">
          <ac:chgData name="Michael Cowley" userId="9960e2db-996f-4882-8c69-a2ad778187b4" providerId="ADAL" clId="{BB718563-83DA-4C8E-B456-525EFA9409D9}" dt="2020-03-10T03:39:01.539" v="84" actId="1076"/>
          <ac:spMkLst>
            <pc:docMk/>
            <pc:sldMk cId="2582450912" sldId="278"/>
            <ac:spMk id="2" creationId="{871C020F-DE38-4076-B4D1-61EBC0E2BB05}"/>
          </ac:spMkLst>
        </pc:spChg>
        <pc:spChg chg="mod">
          <ac:chgData name="Michael Cowley" userId="9960e2db-996f-4882-8c69-a2ad778187b4" providerId="ADAL" clId="{BB718563-83DA-4C8E-B456-525EFA9409D9}" dt="2020-03-10T03:39:33.387" v="112" actId="1037"/>
          <ac:spMkLst>
            <pc:docMk/>
            <pc:sldMk cId="2582450912" sldId="278"/>
            <ac:spMk id="8" creationId="{C480F231-4961-42E3-A2F9-A3AF6033DC86}"/>
          </ac:spMkLst>
        </pc:spChg>
        <pc:spChg chg="mod">
          <ac:chgData name="Michael Cowley" userId="9960e2db-996f-4882-8c69-a2ad778187b4" providerId="ADAL" clId="{BB718563-83DA-4C8E-B456-525EFA9409D9}" dt="2020-03-10T03:44:16.019" v="153" actId="20577"/>
          <ac:spMkLst>
            <pc:docMk/>
            <pc:sldMk cId="2582450912" sldId="278"/>
            <ac:spMk id="12" creationId="{C61680D2-7995-418C-A92C-B6BE95AC1491}"/>
          </ac:spMkLst>
        </pc:spChg>
        <pc:picChg chg="add mod">
          <ac:chgData name="Michael Cowley" userId="9960e2db-996f-4882-8c69-a2ad778187b4" providerId="ADAL" clId="{BB718563-83DA-4C8E-B456-525EFA9409D9}" dt="2020-03-10T03:43:53.581" v="152" actId="1036"/>
          <ac:picMkLst>
            <pc:docMk/>
            <pc:sldMk cId="2582450912" sldId="278"/>
            <ac:picMk id="1026" creationId="{6AA637D5-ABC4-466B-A504-A50FA9258525}"/>
          </ac:picMkLst>
        </pc:picChg>
        <pc:picChg chg="del">
          <ac:chgData name="Michael Cowley" userId="9960e2db-996f-4882-8c69-a2ad778187b4" providerId="ADAL" clId="{BB718563-83DA-4C8E-B456-525EFA9409D9}" dt="2020-03-10T03:43:35.725" v="145" actId="478"/>
          <ac:picMkLst>
            <pc:docMk/>
            <pc:sldMk cId="2582450912" sldId="278"/>
            <ac:picMk id="2052" creationId="{414BC6D4-32AE-4BE1-9092-44B016DAB1FA}"/>
          </ac:picMkLst>
        </pc:picChg>
      </pc:sldChg>
      <pc:sldChg chg="del">
        <pc:chgData name="Michael Cowley" userId="9960e2db-996f-4882-8c69-a2ad778187b4" providerId="ADAL" clId="{BB718563-83DA-4C8E-B456-525EFA9409D9}" dt="2020-03-10T04:38:01.405" v="1131" actId="47"/>
        <pc:sldMkLst>
          <pc:docMk/>
          <pc:sldMk cId="551784080" sldId="326"/>
        </pc:sldMkLst>
      </pc:sldChg>
      <pc:sldChg chg="del">
        <pc:chgData name="Michael Cowley" userId="9960e2db-996f-4882-8c69-a2ad778187b4" providerId="ADAL" clId="{BB718563-83DA-4C8E-B456-525EFA9409D9}" dt="2020-03-10T04:38:01.405" v="1131" actId="47"/>
        <pc:sldMkLst>
          <pc:docMk/>
          <pc:sldMk cId="3944108385" sldId="327"/>
        </pc:sldMkLst>
      </pc:sldChg>
      <pc:sldChg chg="addSp delSp modSp add del mod ord">
        <pc:chgData name="Michael Cowley" userId="9960e2db-996f-4882-8c69-a2ad778187b4" providerId="ADAL" clId="{BB718563-83DA-4C8E-B456-525EFA9409D9}" dt="2020-03-10T03:54:43.126" v="227"/>
        <pc:sldMkLst>
          <pc:docMk/>
          <pc:sldMk cId="3306841369" sldId="328"/>
        </pc:sldMkLst>
        <pc:spChg chg="mod">
          <ac:chgData name="Michael Cowley" userId="9960e2db-996f-4882-8c69-a2ad778187b4" providerId="ADAL" clId="{BB718563-83DA-4C8E-B456-525EFA9409D9}" dt="2020-03-10T03:53:46.812" v="203" actId="1035"/>
          <ac:spMkLst>
            <pc:docMk/>
            <pc:sldMk cId="3306841369" sldId="328"/>
            <ac:spMk id="2" creationId="{871C020F-DE38-4076-B4D1-61EBC0E2BB05}"/>
          </ac:spMkLst>
        </pc:spChg>
        <pc:spChg chg="mod">
          <ac:chgData name="Michael Cowley" userId="9960e2db-996f-4882-8c69-a2ad778187b4" providerId="ADAL" clId="{BB718563-83DA-4C8E-B456-525EFA9409D9}" dt="2020-03-10T03:54:28.489" v="223" actId="1037"/>
          <ac:spMkLst>
            <pc:docMk/>
            <pc:sldMk cId="3306841369" sldId="328"/>
            <ac:spMk id="8" creationId="{C480F231-4961-42E3-A2F9-A3AF6033DC86}"/>
          </ac:spMkLst>
        </pc:spChg>
        <pc:spChg chg="mod">
          <ac:chgData name="Michael Cowley" userId="9960e2db-996f-4882-8c69-a2ad778187b4" providerId="ADAL" clId="{BB718563-83DA-4C8E-B456-525EFA9409D9}" dt="2020-03-10T03:53:15.440" v="188" actId="20577"/>
          <ac:spMkLst>
            <pc:docMk/>
            <pc:sldMk cId="3306841369" sldId="328"/>
            <ac:spMk id="12" creationId="{C61680D2-7995-418C-A92C-B6BE95AC1491}"/>
          </ac:spMkLst>
        </pc:spChg>
        <pc:spChg chg="add del">
          <ac:chgData name="Michael Cowley" userId="9960e2db-996f-4882-8c69-a2ad778187b4" providerId="ADAL" clId="{BB718563-83DA-4C8E-B456-525EFA9409D9}" dt="2020-03-10T03:54:41.331" v="226"/>
          <ac:spMkLst>
            <pc:docMk/>
            <pc:sldMk cId="3306841369" sldId="328"/>
            <ac:spMk id="13" creationId="{F1296267-4D38-4724-80B6-76E7B8CFE100}"/>
          </ac:spMkLst>
        </pc:spChg>
        <pc:picChg chg="add">
          <ac:chgData name="Michael Cowley" userId="9960e2db-996f-4882-8c69-a2ad778187b4" providerId="ADAL" clId="{BB718563-83DA-4C8E-B456-525EFA9409D9}" dt="2020-03-10T03:54:43.126" v="227"/>
          <ac:picMkLst>
            <pc:docMk/>
            <pc:sldMk cId="3306841369" sldId="328"/>
            <ac:picMk id="14" creationId="{80C0E0AC-8CB6-43ED-A26B-5B20C1AF5392}"/>
          </ac:picMkLst>
        </pc:picChg>
        <pc:picChg chg="del">
          <ac:chgData name="Michael Cowley" userId="9960e2db-996f-4882-8c69-a2ad778187b4" providerId="ADAL" clId="{BB718563-83DA-4C8E-B456-525EFA9409D9}" dt="2020-03-10T03:54:40.257" v="224" actId="478"/>
          <ac:picMkLst>
            <pc:docMk/>
            <pc:sldMk cId="3306841369" sldId="328"/>
            <ac:picMk id="1026" creationId="{171497AB-65EC-4948-96EE-CDD3CC380A35}"/>
          </ac:picMkLst>
        </pc:picChg>
        <pc:picChg chg="del">
          <ac:chgData name="Michael Cowley" userId="9960e2db-996f-4882-8c69-a2ad778187b4" providerId="ADAL" clId="{BB718563-83DA-4C8E-B456-525EFA9409D9}" dt="2020-03-10T03:53:58.718" v="205" actId="478"/>
          <ac:picMkLst>
            <pc:docMk/>
            <pc:sldMk cId="3306841369" sldId="328"/>
            <ac:picMk id="1028" creationId="{08B5F06D-1418-4994-A97C-82E335B1032D}"/>
          </ac:picMkLst>
        </pc:picChg>
        <pc:picChg chg="add mod">
          <ac:chgData name="Michael Cowley" userId="9960e2db-996f-4882-8c69-a2ad778187b4" providerId="ADAL" clId="{BB718563-83DA-4C8E-B456-525EFA9409D9}" dt="2020-03-10T03:54:21.492" v="217" actId="1035"/>
          <ac:picMkLst>
            <pc:docMk/>
            <pc:sldMk cId="3306841369" sldId="328"/>
            <ac:picMk id="2050" creationId="{43243B9B-2821-4989-8838-312BC381DEF9}"/>
          </ac:picMkLst>
        </pc:picChg>
      </pc:sldChg>
      <pc:sldChg chg="del">
        <pc:chgData name="Michael Cowley" userId="9960e2db-996f-4882-8c69-a2ad778187b4" providerId="ADAL" clId="{BB718563-83DA-4C8E-B456-525EFA9409D9}" dt="2020-03-10T04:38:01.405" v="1131" actId="47"/>
        <pc:sldMkLst>
          <pc:docMk/>
          <pc:sldMk cId="1991061725" sldId="329"/>
        </pc:sldMkLst>
      </pc:sldChg>
      <pc:sldChg chg="del">
        <pc:chgData name="Michael Cowley" userId="9960e2db-996f-4882-8c69-a2ad778187b4" providerId="ADAL" clId="{BB718563-83DA-4C8E-B456-525EFA9409D9}" dt="2020-03-10T04:38:01.405" v="1131" actId="47"/>
        <pc:sldMkLst>
          <pc:docMk/>
          <pc:sldMk cId="187037678" sldId="330"/>
        </pc:sldMkLst>
      </pc:sldChg>
      <pc:sldChg chg="del">
        <pc:chgData name="Michael Cowley" userId="9960e2db-996f-4882-8c69-a2ad778187b4" providerId="ADAL" clId="{BB718563-83DA-4C8E-B456-525EFA9409D9}" dt="2020-03-10T04:38:01.405" v="1131" actId="47"/>
        <pc:sldMkLst>
          <pc:docMk/>
          <pc:sldMk cId="252592557" sldId="331"/>
        </pc:sldMkLst>
      </pc:sldChg>
      <pc:sldChg chg="del">
        <pc:chgData name="Michael Cowley" userId="9960e2db-996f-4882-8c69-a2ad778187b4" providerId="ADAL" clId="{BB718563-83DA-4C8E-B456-525EFA9409D9}" dt="2020-03-10T04:38:01.405" v="1131" actId="47"/>
        <pc:sldMkLst>
          <pc:docMk/>
          <pc:sldMk cId="211576431" sldId="332"/>
        </pc:sldMkLst>
      </pc:sldChg>
      <pc:sldChg chg="del">
        <pc:chgData name="Michael Cowley" userId="9960e2db-996f-4882-8c69-a2ad778187b4" providerId="ADAL" clId="{BB718563-83DA-4C8E-B456-525EFA9409D9}" dt="2020-03-10T04:38:01.405" v="1131" actId="47"/>
        <pc:sldMkLst>
          <pc:docMk/>
          <pc:sldMk cId="3139336469" sldId="333"/>
        </pc:sldMkLst>
      </pc:sldChg>
      <pc:sldChg chg="del">
        <pc:chgData name="Michael Cowley" userId="9960e2db-996f-4882-8c69-a2ad778187b4" providerId="ADAL" clId="{BB718563-83DA-4C8E-B456-525EFA9409D9}" dt="2020-03-10T04:38:01.405" v="1131" actId="47"/>
        <pc:sldMkLst>
          <pc:docMk/>
          <pc:sldMk cId="1899657771" sldId="334"/>
        </pc:sldMkLst>
      </pc:sldChg>
      <pc:sldChg chg="del">
        <pc:chgData name="Michael Cowley" userId="9960e2db-996f-4882-8c69-a2ad778187b4" providerId="ADAL" clId="{BB718563-83DA-4C8E-B456-525EFA9409D9}" dt="2020-03-10T04:38:01.405" v="1131" actId="47"/>
        <pc:sldMkLst>
          <pc:docMk/>
          <pc:sldMk cId="1853852419" sldId="335"/>
        </pc:sldMkLst>
      </pc:sldChg>
      <pc:sldChg chg="del">
        <pc:chgData name="Michael Cowley" userId="9960e2db-996f-4882-8c69-a2ad778187b4" providerId="ADAL" clId="{BB718563-83DA-4C8E-B456-525EFA9409D9}" dt="2020-03-10T04:38:01.405" v="1131" actId="47"/>
        <pc:sldMkLst>
          <pc:docMk/>
          <pc:sldMk cId="2546182886" sldId="336"/>
        </pc:sldMkLst>
      </pc:sldChg>
      <pc:sldChg chg="del">
        <pc:chgData name="Michael Cowley" userId="9960e2db-996f-4882-8c69-a2ad778187b4" providerId="ADAL" clId="{BB718563-83DA-4C8E-B456-525EFA9409D9}" dt="2020-03-10T04:38:01.405" v="1131" actId="47"/>
        <pc:sldMkLst>
          <pc:docMk/>
          <pc:sldMk cId="3252012825" sldId="337"/>
        </pc:sldMkLst>
      </pc:sldChg>
      <pc:sldChg chg="del">
        <pc:chgData name="Michael Cowley" userId="9960e2db-996f-4882-8c69-a2ad778187b4" providerId="ADAL" clId="{BB718563-83DA-4C8E-B456-525EFA9409D9}" dt="2020-03-10T04:38:01.405" v="1131" actId="47"/>
        <pc:sldMkLst>
          <pc:docMk/>
          <pc:sldMk cId="3671188749" sldId="338"/>
        </pc:sldMkLst>
      </pc:sldChg>
      <pc:sldChg chg="del">
        <pc:chgData name="Michael Cowley" userId="9960e2db-996f-4882-8c69-a2ad778187b4" providerId="ADAL" clId="{BB718563-83DA-4C8E-B456-525EFA9409D9}" dt="2020-03-10T04:38:01.405" v="1131" actId="47"/>
        <pc:sldMkLst>
          <pc:docMk/>
          <pc:sldMk cId="3921727995" sldId="339"/>
        </pc:sldMkLst>
      </pc:sldChg>
      <pc:sldChg chg="del">
        <pc:chgData name="Michael Cowley" userId="9960e2db-996f-4882-8c69-a2ad778187b4" providerId="ADAL" clId="{BB718563-83DA-4C8E-B456-525EFA9409D9}" dt="2020-03-10T04:38:01.405" v="1131" actId="47"/>
        <pc:sldMkLst>
          <pc:docMk/>
          <pc:sldMk cId="2520468161" sldId="340"/>
        </pc:sldMkLst>
      </pc:sldChg>
      <pc:sldChg chg="del">
        <pc:chgData name="Michael Cowley" userId="9960e2db-996f-4882-8c69-a2ad778187b4" providerId="ADAL" clId="{BB718563-83DA-4C8E-B456-525EFA9409D9}" dt="2020-03-10T04:38:01.405" v="1131" actId="47"/>
        <pc:sldMkLst>
          <pc:docMk/>
          <pc:sldMk cId="3371033046" sldId="341"/>
        </pc:sldMkLst>
      </pc:sldChg>
      <pc:sldChg chg="del">
        <pc:chgData name="Michael Cowley" userId="9960e2db-996f-4882-8c69-a2ad778187b4" providerId="ADAL" clId="{BB718563-83DA-4C8E-B456-525EFA9409D9}" dt="2020-03-10T04:38:01.405" v="1131" actId="47"/>
        <pc:sldMkLst>
          <pc:docMk/>
          <pc:sldMk cId="2839780860" sldId="342"/>
        </pc:sldMkLst>
      </pc:sldChg>
      <pc:sldChg chg="del">
        <pc:chgData name="Michael Cowley" userId="9960e2db-996f-4882-8c69-a2ad778187b4" providerId="ADAL" clId="{BB718563-83DA-4C8E-B456-525EFA9409D9}" dt="2020-03-10T04:38:01.405" v="1131" actId="47"/>
        <pc:sldMkLst>
          <pc:docMk/>
          <pc:sldMk cId="543491880" sldId="343"/>
        </pc:sldMkLst>
      </pc:sldChg>
      <pc:sldChg chg="del">
        <pc:chgData name="Michael Cowley" userId="9960e2db-996f-4882-8c69-a2ad778187b4" providerId="ADAL" clId="{BB718563-83DA-4C8E-B456-525EFA9409D9}" dt="2020-03-10T04:38:01.405" v="1131" actId="47"/>
        <pc:sldMkLst>
          <pc:docMk/>
          <pc:sldMk cId="1956315637" sldId="344"/>
        </pc:sldMkLst>
      </pc:sldChg>
      <pc:sldChg chg="del">
        <pc:chgData name="Michael Cowley" userId="9960e2db-996f-4882-8c69-a2ad778187b4" providerId="ADAL" clId="{BB718563-83DA-4C8E-B456-525EFA9409D9}" dt="2020-03-10T04:38:01.405" v="1131" actId="47"/>
        <pc:sldMkLst>
          <pc:docMk/>
          <pc:sldMk cId="165584860" sldId="345"/>
        </pc:sldMkLst>
      </pc:sldChg>
      <pc:sldChg chg="del">
        <pc:chgData name="Michael Cowley" userId="9960e2db-996f-4882-8c69-a2ad778187b4" providerId="ADAL" clId="{BB718563-83DA-4C8E-B456-525EFA9409D9}" dt="2020-03-10T04:38:01.405" v="1131" actId="47"/>
        <pc:sldMkLst>
          <pc:docMk/>
          <pc:sldMk cId="1056164857" sldId="346"/>
        </pc:sldMkLst>
      </pc:sldChg>
      <pc:sldChg chg="del">
        <pc:chgData name="Michael Cowley" userId="9960e2db-996f-4882-8c69-a2ad778187b4" providerId="ADAL" clId="{BB718563-83DA-4C8E-B456-525EFA9409D9}" dt="2020-03-10T04:38:01.405" v="1131" actId="47"/>
        <pc:sldMkLst>
          <pc:docMk/>
          <pc:sldMk cId="1815368204" sldId="348"/>
        </pc:sldMkLst>
      </pc:sldChg>
      <pc:sldChg chg="del">
        <pc:chgData name="Michael Cowley" userId="9960e2db-996f-4882-8c69-a2ad778187b4" providerId="ADAL" clId="{BB718563-83DA-4C8E-B456-525EFA9409D9}" dt="2020-03-10T04:38:01.405" v="1131" actId="47"/>
        <pc:sldMkLst>
          <pc:docMk/>
          <pc:sldMk cId="3971573364" sldId="349"/>
        </pc:sldMkLst>
      </pc:sldChg>
      <pc:sldChg chg="del">
        <pc:chgData name="Michael Cowley" userId="9960e2db-996f-4882-8c69-a2ad778187b4" providerId="ADAL" clId="{BB718563-83DA-4C8E-B456-525EFA9409D9}" dt="2020-03-10T04:38:01.405" v="1131" actId="47"/>
        <pc:sldMkLst>
          <pc:docMk/>
          <pc:sldMk cId="2075752729" sldId="350"/>
        </pc:sldMkLst>
      </pc:sldChg>
      <pc:sldChg chg="del">
        <pc:chgData name="Michael Cowley" userId="9960e2db-996f-4882-8c69-a2ad778187b4" providerId="ADAL" clId="{BB718563-83DA-4C8E-B456-525EFA9409D9}" dt="2020-03-10T04:38:01.405" v="1131" actId="47"/>
        <pc:sldMkLst>
          <pc:docMk/>
          <pc:sldMk cId="627108022" sldId="351"/>
        </pc:sldMkLst>
      </pc:sldChg>
      <pc:sldChg chg="delSp modSp add del mod ord">
        <pc:chgData name="Michael Cowley" userId="9960e2db-996f-4882-8c69-a2ad778187b4" providerId="ADAL" clId="{BB718563-83DA-4C8E-B456-525EFA9409D9}" dt="2020-03-10T06:23:08.593" v="1133" actId="47"/>
        <pc:sldMkLst>
          <pc:docMk/>
          <pc:sldMk cId="3165730067" sldId="352"/>
        </pc:sldMkLst>
        <pc:spChg chg="del">
          <ac:chgData name="Michael Cowley" userId="9960e2db-996f-4882-8c69-a2ad778187b4" providerId="ADAL" clId="{BB718563-83DA-4C8E-B456-525EFA9409D9}" dt="2020-03-09T02:33:46.586" v="4" actId="478"/>
          <ac:spMkLst>
            <pc:docMk/>
            <pc:sldMk cId="3165730067" sldId="352"/>
            <ac:spMk id="6" creationId="{96A5F81D-DF83-4EA0-A468-94DC34D85783}"/>
          </ac:spMkLst>
        </pc:spChg>
        <pc:spChg chg="mod">
          <ac:chgData name="Michael Cowley" userId="9960e2db-996f-4882-8c69-a2ad778187b4" providerId="ADAL" clId="{BB718563-83DA-4C8E-B456-525EFA9409D9}" dt="2020-03-09T02:33:54.724" v="26" actId="20577"/>
          <ac:spMkLst>
            <pc:docMk/>
            <pc:sldMk cId="3165730067" sldId="352"/>
            <ac:spMk id="12" creationId="{C61680D2-7995-418C-A92C-B6BE95AC1491}"/>
          </ac:spMkLst>
        </pc:spChg>
        <pc:spChg chg="mod">
          <ac:chgData name="Michael Cowley" userId="9960e2db-996f-4882-8c69-a2ad778187b4" providerId="ADAL" clId="{BB718563-83DA-4C8E-B456-525EFA9409D9}" dt="2020-03-09T02:33:51.009" v="15" actId="20577"/>
          <ac:spMkLst>
            <pc:docMk/>
            <pc:sldMk cId="3165730067" sldId="352"/>
            <ac:spMk id="25" creationId="{25364C9A-3E10-479A-B4B1-A6616FF7CD32}"/>
          </ac:spMkLst>
        </pc:spChg>
        <pc:picChg chg="del">
          <ac:chgData name="Michael Cowley" userId="9960e2db-996f-4882-8c69-a2ad778187b4" providerId="ADAL" clId="{BB718563-83DA-4C8E-B456-525EFA9409D9}" dt="2020-03-09T02:33:45.242" v="3" actId="478"/>
          <ac:picMkLst>
            <pc:docMk/>
            <pc:sldMk cId="3165730067" sldId="352"/>
            <ac:picMk id="2" creationId="{3D28DBCB-E472-4BAA-B8AF-467915D47A0F}"/>
          </ac:picMkLst>
        </pc:picChg>
      </pc:sldChg>
      <pc:sldChg chg="addSp delSp modSp add mod">
        <pc:chgData name="Michael Cowley" userId="9960e2db-996f-4882-8c69-a2ad778187b4" providerId="ADAL" clId="{BB718563-83DA-4C8E-B456-525EFA9409D9}" dt="2020-03-10T06:48:32.246" v="1279" actId="14100"/>
        <pc:sldMkLst>
          <pc:docMk/>
          <pc:sldMk cId="2746821273" sldId="353"/>
        </pc:sldMkLst>
        <pc:spChg chg="add">
          <ac:chgData name="Michael Cowley" userId="9960e2db-996f-4882-8c69-a2ad778187b4" providerId="ADAL" clId="{BB718563-83DA-4C8E-B456-525EFA9409D9}" dt="2020-03-10T06:47:07.881" v="1253"/>
          <ac:spMkLst>
            <pc:docMk/>
            <pc:sldMk cId="2746821273" sldId="353"/>
            <ac:spMk id="6" creationId="{5633F84B-B7E6-44B4-9461-8A7C416CA6D7}"/>
          </ac:spMkLst>
        </pc:spChg>
        <pc:spChg chg="add mod">
          <ac:chgData name="Michael Cowley" userId="9960e2db-996f-4882-8c69-a2ad778187b4" providerId="ADAL" clId="{BB718563-83DA-4C8E-B456-525EFA9409D9}" dt="2020-03-10T06:48:20.238" v="1276" actId="1076"/>
          <ac:spMkLst>
            <pc:docMk/>
            <pc:sldMk cId="2746821273" sldId="353"/>
            <ac:spMk id="7" creationId="{1DD8E8A6-7D30-43C9-AAE1-56FC58AAC18C}"/>
          </ac:spMkLst>
        </pc:spChg>
        <pc:spChg chg="del mod">
          <ac:chgData name="Michael Cowley" userId="9960e2db-996f-4882-8c69-a2ad778187b4" providerId="ADAL" clId="{BB718563-83DA-4C8E-B456-525EFA9409D9}" dt="2020-03-10T06:47:01.889" v="1251" actId="478"/>
          <ac:spMkLst>
            <pc:docMk/>
            <pc:sldMk cId="2746821273" sldId="353"/>
            <ac:spMk id="12" creationId="{C61680D2-7995-418C-A92C-B6BE95AC1491}"/>
          </ac:spMkLst>
        </pc:spChg>
        <pc:spChg chg="del mod">
          <ac:chgData name="Michael Cowley" userId="9960e2db-996f-4882-8c69-a2ad778187b4" providerId="ADAL" clId="{BB718563-83DA-4C8E-B456-525EFA9409D9}" dt="2020-03-10T06:47:09.958" v="1254" actId="478"/>
          <ac:spMkLst>
            <pc:docMk/>
            <pc:sldMk cId="2746821273" sldId="353"/>
            <ac:spMk id="25" creationId="{25364C9A-3E10-479A-B4B1-A6616FF7CD32}"/>
          </ac:spMkLst>
        </pc:spChg>
        <pc:picChg chg="add mod">
          <ac:chgData name="Michael Cowley" userId="9960e2db-996f-4882-8c69-a2ad778187b4" providerId="ADAL" clId="{BB718563-83DA-4C8E-B456-525EFA9409D9}" dt="2020-03-10T06:48:32.246" v="1279" actId="14100"/>
          <ac:picMkLst>
            <pc:docMk/>
            <pc:sldMk cId="2746821273" sldId="353"/>
            <ac:picMk id="4" creationId="{4872177D-477F-46BD-B39C-71E23BC6B5AF}"/>
          </ac:picMkLst>
        </pc:picChg>
        <pc:picChg chg="add">
          <ac:chgData name="Michael Cowley" userId="9960e2db-996f-4882-8c69-a2ad778187b4" providerId="ADAL" clId="{BB718563-83DA-4C8E-B456-525EFA9409D9}" dt="2020-03-10T06:47:07.881" v="1253"/>
          <ac:picMkLst>
            <pc:docMk/>
            <pc:sldMk cId="2746821273" sldId="353"/>
            <ac:picMk id="5" creationId="{E6179321-4115-4218-8E4A-827E2A2DDB11}"/>
          </ac:picMkLst>
        </pc:picChg>
      </pc:sldChg>
      <pc:sldChg chg="modSp add del mod">
        <pc:chgData name="Michael Cowley" userId="9960e2db-996f-4882-8c69-a2ad778187b4" providerId="ADAL" clId="{BB718563-83DA-4C8E-B456-525EFA9409D9}" dt="2020-03-10T04:38:02.235" v="1132" actId="47"/>
        <pc:sldMkLst>
          <pc:docMk/>
          <pc:sldMk cId="461496291" sldId="354"/>
        </pc:sldMkLst>
        <pc:spChg chg="mod">
          <ac:chgData name="Michael Cowley" userId="9960e2db-996f-4882-8c69-a2ad778187b4" providerId="ADAL" clId="{BB718563-83DA-4C8E-B456-525EFA9409D9}" dt="2020-03-09T02:34:18.738" v="62" actId="20577"/>
          <ac:spMkLst>
            <pc:docMk/>
            <pc:sldMk cId="461496291" sldId="354"/>
            <ac:spMk id="12" creationId="{C61680D2-7995-418C-A92C-B6BE95AC1491}"/>
          </ac:spMkLst>
        </pc:spChg>
        <pc:spChg chg="mod">
          <ac:chgData name="Michael Cowley" userId="9960e2db-996f-4882-8c69-a2ad778187b4" providerId="ADAL" clId="{BB718563-83DA-4C8E-B456-525EFA9409D9}" dt="2020-03-09T02:34:16.140" v="58" actId="20577"/>
          <ac:spMkLst>
            <pc:docMk/>
            <pc:sldMk cId="461496291" sldId="354"/>
            <ac:spMk id="25" creationId="{25364C9A-3E10-479A-B4B1-A6616FF7CD32}"/>
          </ac:spMkLst>
        </pc:spChg>
      </pc:sldChg>
      <pc:sldChg chg="modSp add del mod">
        <pc:chgData name="Michael Cowley" userId="9960e2db-996f-4882-8c69-a2ad778187b4" providerId="ADAL" clId="{BB718563-83DA-4C8E-B456-525EFA9409D9}" dt="2020-03-10T06:24:22.012" v="1134" actId="47"/>
        <pc:sldMkLst>
          <pc:docMk/>
          <pc:sldMk cId="3194249596" sldId="355"/>
        </pc:sldMkLst>
        <pc:spChg chg="mod">
          <ac:chgData name="Michael Cowley" userId="9960e2db-996f-4882-8c69-a2ad778187b4" providerId="ADAL" clId="{BB718563-83DA-4C8E-B456-525EFA9409D9}" dt="2020-03-09T02:34:28.532" v="75" actId="20577"/>
          <ac:spMkLst>
            <pc:docMk/>
            <pc:sldMk cId="3194249596" sldId="355"/>
            <ac:spMk id="12" creationId="{C61680D2-7995-418C-A92C-B6BE95AC1491}"/>
          </ac:spMkLst>
        </pc:spChg>
        <pc:spChg chg="mod">
          <ac:chgData name="Michael Cowley" userId="9960e2db-996f-4882-8c69-a2ad778187b4" providerId="ADAL" clId="{BB718563-83DA-4C8E-B456-525EFA9409D9}" dt="2020-03-09T02:34:26.144" v="69" actId="20577"/>
          <ac:spMkLst>
            <pc:docMk/>
            <pc:sldMk cId="3194249596" sldId="355"/>
            <ac:spMk id="25" creationId="{25364C9A-3E10-479A-B4B1-A6616FF7CD32}"/>
          </ac:spMkLst>
        </pc:spChg>
      </pc:sldChg>
      <pc:sldChg chg="modSp add mod">
        <pc:chgData name="Michael Cowley" userId="9960e2db-996f-4882-8c69-a2ad778187b4" providerId="ADAL" clId="{BB718563-83DA-4C8E-B456-525EFA9409D9}" dt="2020-03-10T04:26:03.700" v="843" actId="14100"/>
        <pc:sldMkLst>
          <pc:docMk/>
          <pc:sldMk cId="2126614454" sldId="356"/>
        </pc:sldMkLst>
        <pc:spChg chg="mod">
          <ac:chgData name="Michael Cowley" userId="9960e2db-996f-4882-8c69-a2ad778187b4" providerId="ADAL" clId="{BB718563-83DA-4C8E-B456-525EFA9409D9}" dt="2020-03-10T04:24:27.168" v="662" actId="404"/>
          <ac:spMkLst>
            <pc:docMk/>
            <pc:sldMk cId="2126614454" sldId="356"/>
            <ac:spMk id="5" creationId="{C9073D59-86AE-4937-A146-4FC4E80F92F2}"/>
          </ac:spMkLst>
        </pc:spChg>
        <pc:spChg chg="mod">
          <ac:chgData name="Michael Cowley" userId="9960e2db-996f-4882-8c69-a2ad778187b4" providerId="ADAL" clId="{BB718563-83DA-4C8E-B456-525EFA9409D9}" dt="2020-03-10T04:26:03.700" v="843" actId="14100"/>
          <ac:spMkLst>
            <pc:docMk/>
            <pc:sldMk cId="2126614454" sldId="356"/>
            <ac:spMk id="11" creationId="{E6BA99E2-2A86-45CE-BD20-01EEE16A952B}"/>
          </ac:spMkLst>
        </pc:spChg>
      </pc:sldChg>
      <pc:sldChg chg="addSp delSp modSp add mod">
        <pc:chgData name="Michael Cowley" userId="9960e2db-996f-4882-8c69-a2ad778187b4" providerId="ADAL" clId="{BB718563-83DA-4C8E-B456-525EFA9409D9}" dt="2020-03-10T04:35:09.723" v="1130" actId="20577"/>
        <pc:sldMkLst>
          <pc:docMk/>
          <pc:sldMk cId="2351322012" sldId="357"/>
        </pc:sldMkLst>
        <pc:spChg chg="add mod">
          <ac:chgData name="Michael Cowley" userId="9960e2db-996f-4882-8c69-a2ad778187b4" providerId="ADAL" clId="{BB718563-83DA-4C8E-B456-525EFA9409D9}" dt="2020-03-10T04:04:16.564" v="457" actId="21"/>
          <ac:spMkLst>
            <pc:docMk/>
            <pc:sldMk cId="2351322012" sldId="357"/>
            <ac:spMk id="5" creationId="{3D97FE90-6DF4-4109-9C8B-4FCC1D0D9981}"/>
          </ac:spMkLst>
        </pc:spChg>
        <pc:spChg chg="add del mod">
          <ac:chgData name="Michael Cowley" userId="9960e2db-996f-4882-8c69-a2ad778187b4" providerId="ADAL" clId="{BB718563-83DA-4C8E-B456-525EFA9409D9}" dt="2020-03-10T04:23:42.306" v="648" actId="478"/>
          <ac:spMkLst>
            <pc:docMk/>
            <pc:sldMk cId="2351322012" sldId="357"/>
            <ac:spMk id="6" creationId="{149DC043-B385-4E54-9B43-E006F114B2D7}"/>
          </ac:spMkLst>
        </pc:spChg>
        <pc:spChg chg="mod">
          <ac:chgData name="Michael Cowley" userId="9960e2db-996f-4882-8c69-a2ad778187b4" providerId="ADAL" clId="{BB718563-83DA-4C8E-B456-525EFA9409D9}" dt="2020-03-10T04:35:09.723" v="1130" actId="20577"/>
          <ac:spMkLst>
            <pc:docMk/>
            <pc:sldMk cId="2351322012" sldId="357"/>
            <ac:spMk id="12" creationId="{C61680D2-7995-418C-A92C-B6BE95AC1491}"/>
          </ac:spMkLst>
        </pc:spChg>
        <pc:spChg chg="mod">
          <ac:chgData name="Michael Cowley" userId="9960e2db-996f-4882-8c69-a2ad778187b4" providerId="ADAL" clId="{BB718563-83DA-4C8E-B456-525EFA9409D9}" dt="2020-03-10T04:30:49.895" v="866" actId="20577"/>
          <ac:spMkLst>
            <pc:docMk/>
            <pc:sldMk cId="2351322012" sldId="357"/>
            <ac:spMk id="25" creationId="{25364C9A-3E10-479A-B4B1-A6616FF7CD32}"/>
          </ac:spMkLst>
        </pc:spChg>
        <pc:picChg chg="add del mod">
          <ac:chgData name="Michael Cowley" userId="9960e2db-996f-4882-8c69-a2ad778187b4" providerId="ADAL" clId="{BB718563-83DA-4C8E-B456-525EFA9409D9}" dt="2020-03-10T04:16:45.551" v="530" actId="478"/>
          <ac:picMkLst>
            <pc:docMk/>
            <pc:sldMk cId="2351322012" sldId="357"/>
            <ac:picMk id="3074" creationId="{B5492807-3F2C-456C-82A1-E108F9A0478B}"/>
          </ac:picMkLst>
        </pc:picChg>
      </pc:sldChg>
      <pc:sldChg chg="addSp delSp modSp add mod">
        <pc:chgData name="Michael Cowley" userId="9960e2db-996f-4882-8c69-a2ad778187b4" providerId="ADAL" clId="{BB718563-83DA-4C8E-B456-525EFA9409D9}" dt="2020-03-10T06:30:45.881" v="1242" actId="20577"/>
        <pc:sldMkLst>
          <pc:docMk/>
          <pc:sldMk cId="1991061725" sldId="379"/>
        </pc:sldMkLst>
        <pc:spChg chg="mod">
          <ac:chgData name="Michael Cowley" userId="9960e2db-996f-4882-8c69-a2ad778187b4" providerId="ADAL" clId="{BB718563-83DA-4C8E-B456-525EFA9409D9}" dt="2020-03-10T06:30:08.738" v="1212" actId="21"/>
          <ac:spMkLst>
            <pc:docMk/>
            <pc:sldMk cId="1991061725" sldId="379"/>
            <ac:spMk id="6" creationId="{96A5F81D-DF83-4EA0-A468-94DC34D85783}"/>
          </ac:spMkLst>
        </pc:spChg>
        <pc:spChg chg="mod">
          <ac:chgData name="Michael Cowley" userId="9960e2db-996f-4882-8c69-a2ad778187b4" providerId="ADAL" clId="{BB718563-83DA-4C8E-B456-525EFA9409D9}" dt="2020-03-10T06:30:45.881" v="1242" actId="20577"/>
          <ac:spMkLst>
            <pc:docMk/>
            <pc:sldMk cId="1991061725" sldId="379"/>
            <ac:spMk id="12" creationId="{C61680D2-7995-418C-A92C-B6BE95AC1491}"/>
          </ac:spMkLst>
        </pc:spChg>
        <pc:spChg chg="mod">
          <ac:chgData name="Michael Cowley" userId="9960e2db-996f-4882-8c69-a2ad778187b4" providerId="ADAL" clId="{BB718563-83DA-4C8E-B456-525EFA9409D9}" dt="2020-03-10T06:26:16.317" v="1147" actId="20577"/>
          <ac:spMkLst>
            <pc:docMk/>
            <pc:sldMk cId="1991061725" sldId="379"/>
            <ac:spMk id="25" creationId="{25364C9A-3E10-479A-B4B1-A6616FF7CD32}"/>
          </ac:spMkLst>
        </pc:spChg>
        <pc:picChg chg="del">
          <ac:chgData name="Michael Cowley" userId="9960e2db-996f-4882-8c69-a2ad778187b4" providerId="ADAL" clId="{BB718563-83DA-4C8E-B456-525EFA9409D9}" dt="2020-03-10T06:28:08.144" v="1186" actId="478"/>
          <ac:picMkLst>
            <pc:docMk/>
            <pc:sldMk cId="1991061725" sldId="379"/>
            <ac:picMk id="2" creationId="{3D28DBCB-E472-4BAA-B8AF-467915D47A0F}"/>
          </ac:picMkLst>
        </pc:picChg>
        <pc:picChg chg="add del mod">
          <ac:chgData name="Michael Cowley" userId="9960e2db-996f-4882-8c69-a2ad778187b4" providerId="ADAL" clId="{BB718563-83DA-4C8E-B456-525EFA9409D9}" dt="2020-03-10T06:29:56.982" v="1211" actId="478"/>
          <ac:picMkLst>
            <pc:docMk/>
            <pc:sldMk cId="1991061725" sldId="379"/>
            <ac:picMk id="3" creationId="{9D5443E0-BBCF-46FE-B5CB-548B991E918C}"/>
          </ac:picMkLst>
        </pc:picChg>
      </pc:sldChg>
      <pc:sldChg chg="add">
        <pc:chgData name="Michael Cowley" userId="9960e2db-996f-4882-8c69-a2ad778187b4" providerId="ADAL" clId="{BB718563-83DA-4C8E-B456-525EFA9409D9}" dt="2020-03-10T06:26:06.085" v="1135"/>
        <pc:sldMkLst>
          <pc:docMk/>
          <pc:sldMk cId="365137347" sldId="380"/>
        </pc:sldMkLst>
      </pc:sldChg>
      <pc:sldChg chg="add">
        <pc:chgData name="Michael Cowley" userId="9960e2db-996f-4882-8c69-a2ad778187b4" providerId="ADAL" clId="{BB718563-83DA-4C8E-B456-525EFA9409D9}" dt="2020-03-10T06:26:06.085" v="1135"/>
        <pc:sldMkLst>
          <pc:docMk/>
          <pc:sldMk cId="2852688719" sldId="381"/>
        </pc:sldMkLst>
      </pc:sldChg>
      <pc:sldChg chg="addSp modSp add mod">
        <pc:chgData name="Michael Cowley" userId="9960e2db-996f-4882-8c69-a2ad778187b4" providerId="ADAL" clId="{BB718563-83DA-4C8E-B456-525EFA9409D9}" dt="2020-03-10T06:32:01.470" v="1249" actId="1076"/>
        <pc:sldMkLst>
          <pc:docMk/>
          <pc:sldMk cId="2446141731" sldId="382"/>
        </pc:sldMkLst>
        <pc:picChg chg="add mod">
          <ac:chgData name="Michael Cowley" userId="9960e2db-996f-4882-8c69-a2ad778187b4" providerId="ADAL" clId="{BB718563-83DA-4C8E-B456-525EFA9409D9}" dt="2020-03-10T06:32:01.470" v="1249" actId="1076"/>
          <ac:picMkLst>
            <pc:docMk/>
            <pc:sldMk cId="2446141731" sldId="382"/>
            <ac:picMk id="3" creationId="{FB1248C8-9BC2-48A6-B066-852A59D7493A}"/>
          </ac:picMkLst>
        </pc:picChg>
      </pc:sldChg>
      <pc:sldChg chg="modSp add mod">
        <pc:chgData name="Michael Cowley" userId="9960e2db-996f-4882-8c69-a2ad778187b4" providerId="ADAL" clId="{BB718563-83DA-4C8E-B456-525EFA9409D9}" dt="2020-03-10T06:49:21.600" v="1337" actId="115"/>
        <pc:sldMkLst>
          <pc:docMk/>
          <pc:sldMk cId="4203655380" sldId="383"/>
        </pc:sldMkLst>
        <pc:spChg chg="mod">
          <ac:chgData name="Michael Cowley" userId="9960e2db-996f-4882-8c69-a2ad778187b4" providerId="ADAL" clId="{BB718563-83DA-4C8E-B456-525EFA9409D9}" dt="2020-03-10T06:49:21.600" v="1337" actId="115"/>
          <ac:spMkLst>
            <pc:docMk/>
            <pc:sldMk cId="4203655380" sldId="383"/>
            <ac:spMk id="7" creationId="{1DD8E8A6-7D30-43C9-AAE1-56FC58AAC18C}"/>
          </ac:spMkLst>
        </pc:spChg>
      </pc:sldChg>
      <pc:sldChg chg="modSp add mod">
        <pc:chgData name="Michael Cowley" userId="9960e2db-996f-4882-8c69-a2ad778187b4" providerId="ADAL" clId="{BB718563-83DA-4C8E-B456-525EFA9409D9}" dt="2020-03-10T07:02:16.137" v="1504" actId="20577"/>
        <pc:sldMkLst>
          <pc:docMk/>
          <pc:sldMk cId="2204863013" sldId="384"/>
        </pc:sldMkLst>
        <pc:spChg chg="mod">
          <ac:chgData name="Michael Cowley" userId="9960e2db-996f-4882-8c69-a2ad778187b4" providerId="ADAL" clId="{BB718563-83DA-4C8E-B456-525EFA9409D9}" dt="2020-03-10T07:02:16.137" v="1504" actId="20577"/>
          <ac:spMkLst>
            <pc:docMk/>
            <pc:sldMk cId="2204863013" sldId="384"/>
            <ac:spMk id="7" creationId="{1DD8E8A6-7D30-43C9-AAE1-56FC58AAC18C}"/>
          </ac:spMkLst>
        </pc:spChg>
        <pc:picChg chg="mod">
          <ac:chgData name="Michael Cowley" userId="9960e2db-996f-4882-8c69-a2ad778187b4" providerId="ADAL" clId="{BB718563-83DA-4C8E-B456-525EFA9409D9}" dt="2020-03-10T06:50:20.770" v="1364" actId="1076"/>
          <ac:picMkLst>
            <pc:docMk/>
            <pc:sldMk cId="2204863013" sldId="384"/>
            <ac:picMk id="5" creationId="{E6179321-4115-4218-8E4A-827E2A2DDB11}"/>
          </ac:picMkLst>
        </pc:picChg>
      </pc:sldChg>
      <pc:sldChg chg="addSp delSp modSp add mod">
        <pc:chgData name="Michael Cowley" userId="9960e2db-996f-4882-8c69-a2ad778187b4" providerId="ADAL" clId="{BB718563-83DA-4C8E-B456-525EFA9409D9}" dt="2020-03-10T07:01:37.685" v="1488" actId="1076"/>
        <pc:sldMkLst>
          <pc:docMk/>
          <pc:sldMk cId="3216234292" sldId="385"/>
        </pc:sldMkLst>
        <pc:spChg chg="del">
          <ac:chgData name="Michael Cowley" userId="9960e2db-996f-4882-8c69-a2ad778187b4" providerId="ADAL" clId="{BB718563-83DA-4C8E-B456-525EFA9409D9}" dt="2020-03-10T06:54:34.631" v="1369" actId="478"/>
          <ac:spMkLst>
            <pc:docMk/>
            <pc:sldMk cId="3216234292" sldId="385"/>
            <ac:spMk id="6" creationId="{5633F84B-B7E6-44B4-9461-8A7C416CA6D7}"/>
          </ac:spMkLst>
        </pc:spChg>
        <pc:spChg chg="mod">
          <ac:chgData name="Michael Cowley" userId="9960e2db-996f-4882-8c69-a2ad778187b4" providerId="ADAL" clId="{BB718563-83DA-4C8E-B456-525EFA9409D9}" dt="2020-03-10T06:54:51.236" v="1378" actId="1076"/>
          <ac:spMkLst>
            <pc:docMk/>
            <pc:sldMk cId="3216234292" sldId="385"/>
            <ac:spMk id="7" creationId="{1DD8E8A6-7D30-43C9-AAE1-56FC58AAC18C}"/>
          </ac:spMkLst>
        </pc:spChg>
        <pc:picChg chg="add mod">
          <ac:chgData name="Michael Cowley" userId="9960e2db-996f-4882-8c69-a2ad778187b4" providerId="ADAL" clId="{BB718563-83DA-4C8E-B456-525EFA9409D9}" dt="2020-03-10T07:00:10.567" v="1460" actId="1035"/>
          <ac:picMkLst>
            <pc:docMk/>
            <pc:sldMk cId="3216234292" sldId="385"/>
            <ac:picMk id="2" creationId="{95D3FDE7-D680-4B4E-910C-ED6EA9681144}"/>
          </ac:picMkLst>
        </pc:picChg>
        <pc:picChg chg="add mod">
          <ac:chgData name="Michael Cowley" userId="9960e2db-996f-4882-8c69-a2ad778187b4" providerId="ADAL" clId="{BB718563-83DA-4C8E-B456-525EFA9409D9}" dt="2020-03-10T07:00:10.567" v="1460" actId="1035"/>
          <ac:picMkLst>
            <pc:docMk/>
            <pc:sldMk cId="3216234292" sldId="385"/>
            <ac:picMk id="3" creationId="{78909987-1A28-46B4-B0E4-D4DB2E21CA4B}"/>
          </ac:picMkLst>
        </pc:picChg>
        <pc:picChg chg="mod">
          <ac:chgData name="Michael Cowley" userId="9960e2db-996f-4882-8c69-a2ad778187b4" providerId="ADAL" clId="{BB718563-83DA-4C8E-B456-525EFA9409D9}" dt="2020-03-10T06:54:37.760" v="1370" actId="1076"/>
          <ac:picMkLst>
            <pc:docMk/>
            <pc:sldMk cId="3216234292" sldId="385"/>
            <ac:picMk id="4" creationId="{4872177D-477F-46BD-B39C-71E23BC6B5AF}"/>
          </ac:picMkLst>
        </pc:picChg>
        <pc:picChg chg="del">
          <ac:chgData name="Michael Cowley" userId="9960e2db-996f-4882-8c69-a2ad778187b4" providerId="ADAL" clId="{BB718563-83DA-4C8E-B456-525EFA9409D9}" dt="2020-03-10T06:54:30.156" v="1368" actId="478"/>
          <ac:picMkLst>
            <pc:docMk/>
            <pc:sldMk cId="3216234292" sldId="385"/>
            <ac:picMk id="5" creationId="{E6179321-4115-4218-8E4A-827E2A2DDB11}"/>
          </ac:picMkLst>
        </pc:picChg>
        <pc:picChg chg="add mod">
          <ac:chgData name="Michael Cowley" userId="9960e2db-996f-4882-8c69-a2ad778187b4" providerId="ADAL" clId="{BB718563-83DA-4C8E-B456-525EFA9409D9}" dt="2020-03-10T07:00:10.567" v="1460" actId="1035"/>
          <ac:picMkLst>
            <pc:docMk/>
            <pc:sldMk cId="3216234292" sldId="385"/>
            <ac:picMk id="8" creationId="{3202BC17-6E35-4E3F-BAEF-BC697B2C880F}"/>
          </ac:picMkLst>
        </pc:picChg>
        <pc:picChg chg="add mod">
          <ac:chgData name="Michael Cowley" userId="9960e2db-996f-4882-8c69-a2ad778187b4" providerId="ADAL" clId="{BB718563-83DA-4C8E-B456-525EFA9409D9}" dt="2020-03-10T07:00:10.567" v="1460" actId="1035"/>
          <ac:picMkLst>
            <pc:docMk/>
            <pc:sldMk cId="3216234292" sldId="385"/>
            <ac:picMk id="9" creationId="{A6E51476-0736-4F0F-934A-70E776176842}"/>
          </ac:picMkLst>
        </pc:picChg>
        <pc:picChg chg="add mod">
          <ac:chgData name="Michael Cowley" userId="9960e2db-996f-4882-8c69-a2ad778187b4" providerId="ADAL" clId="{BB718563-83DA-4C8E-B456-525EFA9409D9}" dt="2020-03-10T07:00:10.567" v="1460" actId="1035"/>
          <ac:picMkLst>
            <pc:docMk/>
            <pc:sldMk cId="3216234292" sldId="385"/>
            <ac:picMk id="10" creationId="{77D23DA7-DCB1-4341-AA1D-044E77E0A933}"/>
          </ac:picMkLst>
        </pc:picChg>
        <pc:picChg chg="add mod">
          <ac:chgData name="Michael Cowley" userId="9960e2db-996f-4882-8c69-a2ad778187b4" providerId="ADAL" clId="{BB718563-83DA-4C8E-B456-525EFA9409D9}" dt="2020-03-10T07:00:10.567" v="1460" actId="1035"/>
          <ac:picMkLst>
            <pc:docMk/>
            <pc:sldMk cId="3216234292" sldId="385"/>
            <ac:picMk id="11" creationId="{1408DC25-AC50-43B4-B3B8-CFECA2343B65}"/>
          </ac:picMkLst>
        </pc:picChg>
        <pc:picChg chg="add mod">
          <ac:chgData name="Michael Cowley" userId="9960e2db-996f-4882-8c69-a2ad778187b4" providerId="ADAL" clId="{BB718563-83DA-4C8E-B456-525EFA9409D9}" dt="2020-03-10T07:00:10.567" v="1460" actId="1035"/>
          <ac:picMkLst>
            <pc:docMk/>
            <pc:sldMk cId="3216234292" sldId="385"/>
            <ac:picMk id="12" creationId="{1E630225-B649-43ED-9575-6E8BDF57452B}"/>
          </ac:picMkLst>
        </pc:picChg>
        <pc:picChg chg="add mod">
          <ac:chgData name="Michael Cowley" userId="9960e2db-996f-4882-8c69-a2ad778187b4" providerId="ADAL" clId="{BB718563-83DA-4C8E-B456-525EFA9409D9}" dt="2020-03-10T07:00:10.567" v="1460" actId="1035"/>
          <ac:picMkLst>
            <pc:docMk/>
            <pc:sldMk cId="3216234292" sldId="385"/>
            <ac:picMk id="13" creationId="{EE7EECA9-3F24-4D5A-A8C7-D18CBADE8207}"/>
          </ac:picMkLst>
        </pc:picChg>
        <pc:picChg chg="add mod">
          <ac:chgData name="Michael Cowley" userId="9960e2db-996f-4882-8c69-a2ad778187b4" providerId="ADAL" clId="{BB718563-83DA-4C8E-B456-525EFA9409D9}" dt="2020-03-10T07:00:10.567" v="1460" actId="1035"/>
          <ac:picMkLst>
            <pc:docMk/>
            <pc:sldMk cId="3216234292" sldId="385"/>
            <ac:picMk id="14" creationId="{44A01315-0082-43D0-8C96-94BF6966EDEE}"/>
          </ac:picMkLst>
        </pc:picChg>
        <pc:picChg chg="add mod">
          <ac:chgData name="Michael Cowley" userId="9960e2db-996f-4882-8c69-a2ad778187b4" providerId="ADAL" clId="{BB718563-83DA-4C8E-B456-525EFA9409D9}" dt="2020-03-10T07:00:10.567" v="1460" actId="1035"/>
          <ac:picMkLst>
            <pc:docMk/>
            <pc:sldMk cId="3216234292" sldId="385"/>
            <ac:picMk id="15" creationId="{642B19BB-6078-4781-8995-909F345BA8DC}"/>
          </ac:picMkLst>
        </pc:picChg>
        <pc:picChg chg="add mod">
          <ac:chgData name="Michael Cowley" userId="9960e2db-996f-4882-8c69-a2ad778187b4" providerId="ADAL" clId="{BB718563-83DA-4C8E-B456-525EFA9409D9}" dt="2020-03-10T07:00:10.567" v="1460" actId="1035"/>
          <ac:picMkLst>
            <pc:docMk/>
            <pc:sldMk cId="3216234292" sldId="385"/>
            <ac:picMk id="16" creationId="{66C29144-3FDC-4F81-BE11-81708A14654D}"/>
          </ac:picMkLst>
        </pc:picChg>
        <pc:picChg chg="add mod">
          <ac:chgData name="Michael Cowley" userId="9960e2db-996f-4882-8c69-a2ad778187b4" providerId="ADAL" clId="{BB718563-83DA-4C8E-B456-525EFA9409D9}" dt="2020-03-10T07:00:27.419" v="1466" actId="208"/>
          <ac:picMkLst>
            <pc:docMk/>
            <pc:sldMk cId="3216234292" sldId="385"/>
            <ac:picMk id="17" creationId="{6FF2F31E-CE03-459A-89AF-9129A2B5070A}"/>
          </ac:picMkLst>
        </pc:picChg>
        <pc:picChg chg="add mod">
          <ac:chgData name="Michael Cowley" userId="9960e2db-996f-4882-8c69-a2ad778187b4" providerId="ADAL" clId="{BB718563-83DA-4C8E-B456-525EFA9409D9}" dt="2020-03-10T07:00:43.839" v="1471" actId="208"/>
          <ac:picMkLst>
            <pc:docMk/>
            <pc:sldMk cId="3216234292" sldId="385"/>
            <ac:picMk id="18" creationId="{81457B2E-5C56-4A92-9663-44F612D677EA}"/>
          </ac:picMkLst>
        </pc:picChg>
        <pc:picChg chg="add mod">
          <ac:chgData name="Michael Cowley" userId="9960e2db-996f-4882-8c69-a2ad778187b4" providerId="ADAL" clId="{BB718563-83DA-4C8E-B456-525EFA9409D9}" dt="2020-03-10T07:01:03.959" v="1478" actId="208"/>
          <ac:picMkLst>
            <pc:docMk/>
            <pc:sldMk cId="3216234292" sldId="385"/>
            <ac:picMk id="19" creationId="{5A876275-4774-4CA7-9106-8A5973A4132F}"/>
          </ac:picMkLst>
        </pc:picChg>
        <pc:picChg chg="add mod modCrop">
          <ac:chgData name="Michael Cowley" userId="9960e2db-996f-4882-8c69-a2ad778187b4" providerId="ADAL" clId="{BB718563-83DA-4C8E-B456-525EFA9409D9}" dt="2020-03-10T07:01:37.685" v="1488" actId="1076"/>
          <ac:picMkLst>
            <pc:docMk/>
            <pc:sldMk cId="3216234292" sldId="385"/>
            <ac:picMk id="20" creationId="{A3E16841-BCBD-4F64-81A8-7E4A52D0098F}"/>
          </ac:picMkLst>
        </pc:picChg>
      </pc:sldChg>
      <pc:sldChg chg="modSp add mod">
        <pc:chgData name="Michael Cowley" userId="9960e2db-996f-4882-8c69-a2ad778187b4" providerId="ADAL" clId="{BB718563-83DA-4C8E-B456-525EFA9409D9}" dt="2020-03-10T07:02:12.901" v="1500" actId="20577"/>
        <pc:sldMkLst>
          <pc:docMk/>
          <pc:sldMk cId="3466075799" sldId="386"/>
        </pc:sldMkLst>
        <pc:spChg chg="mod">
          <ac:chgData name="Michael Cowley" userId="9960e2db-996f-4882-8c69-a2ad778187b4" providerId="ADAL" clId="{BB718563-83DA-4C8E-B456-525EFA9409D9}" dt="2020-03-10T07:02:12.901" v="1500" actId="20577"/>
          <ac:spMkLst>
            <pc:docMk/>
            <pc:sldMk cId="3466075799" sldId="386"/>
            <ac:spMk id="7" creationId="{1DD8E8A6-7D30-43C9-AAE1-56FC58AAC18C}"/>
          </ac:spMkLst>
        </pc:spChg>
      </pc:sldChg>
      <pc:sldChg chg="addSp delSp modSp add mod">
        <pc:chgData name="Michael Cowley" userId="9960e2db-996f-4882-8c69-a2ad778187b4" providerId="ADAL" clId="{BB718563-83DA-4C8E-B456-525EFA9409D9}" dt="2020-03-10T07:06:05.311" v="1552" actId="1076"/>
        <pc:sldMkLst>
          <pc:docMk/>
          <pc:sldMk cId="1773073829" sldId="387"/>
        </pc:sldMkLst>
        <pc:spChg chg="del">
          <ac:chgData name="Michael Cowley" userId="9960e2db-996f-4882-8c69-a2ad778187b4" providerId="ADAL" clId="{BB718563-83DA-4C8E-B456-525EFA9409D9}" dt="2020-03-10T07:03:46.097" v="1507" actId="478"/>
          <ac:spMkLst>
            <pc:docMk/>
            <pc:sldMk cId="1773073829" sldId="387"/>
            <ac:spMk id="6" creationId="{5633F84B-B7E6-44B4-9461-8A7C416CA6D7}"/>
          </ac:spMkLst>
        </pc:spChg>
        <pc:spChg chg="mod">
          <ac:chgData name="Michael Cowley" userId="9960e2db-996f-4882-8c69-a2ad778187b4" providerId="ADAL" clId="{BB718563-83DA-4C8E-B456-525EFA9409D9}" dt="2020-03-10T07:05:49.075" v="1539" actId="14100"/>
          <ac:spMkLst>
            <pc:docMk/>
            <pc:sldMk cId="1773073829" sldId="387"/>
            <ac:spMk id="7" creationId="{1DD8E8A6-7D30-43C9-AAE1-56FC58AAC18C}"/>
          </ac:spMkLst>
        </pc:spChg>
        <pc:spChg chg="add mod">
          <ac:chgData name="Michael Cowley" userId="9960e2db-996f-4882-8c69-a2ad778187b4" providerId="ADAL" clId="{BB718563-83DA-4C8E-B456-525EFA9409D9}" dt="2020-03-10T07:05:58.715" v="1547" actId="1035"/>
          <ac:spMkLst>
            <pc:docMk/>
            <pc:sldMk cId="1773073829" sldId="387"/>
            <ac:spMk id="10" creationId="{4D77E721-2D2D-499B-B202-826570EC87A4}"/>
          </ac:spMkLst>
        </pc:spChg>
        <pc:spChg chg="add mod">
          <ac:chgData name="Michael Cowley" userId="9960e2db-996f-4882-8c69-a2ad778187b4" providerId="ADAL" clId="{BB718563-83DA-4C8E-B456-525EFA9409D9}" dt="2020-03-10T07:06:00.957" v="1551" actId="1036"/>
          <ac:spMkLst>
            <pc:docMk/>
            <pc:sldMk cId="1773073829" sldId="387"/>
            <ac:spMk id="12" creationId="{EDB6E711-D00A-4732-A66F-241616EF926E}"/>
          </ac:spMkLst>
        </pc:spChg>
        <pc:picChg chg="del">
          <ac:chgData name="Michael Cowley" userId="9960e2db-996f-4882-8c69-a2ad778187b4" providerId="ADAL" clId="{BB718563-83DA-4C8E-B456-525EFA9409D9}" dt="2020-03-10T07:03:46.433" v="1508" actId="478"/>
          <ac:picMkLst>
            <pc:docMk/>
            <pc:sldMk cId="1773073829" sldId="387"/>
            <ac:picMk id="4" creationId="{4872177D-477F-46BD-B39C-71E23BC6B5AF}"/>
          </ac:picMkLst>
        </pc:picChg>
        <pc:picChg chg="del">
          <ac:chgData name="Michael Cowley" userId="9960e2db-996f-4882-8c69-a2ad778187b4" providerId="ADAL" clId="{BB718563-83DA-4C8E-B456-525EFA9409D9}" dt="2020-03-10T07:03:43.846" v="1506" actId="478"/>
          <ac:picMkLst>
            <pc:docMk/>
            <pc:sldMk cId="1773073829" sldId="387"/>
            <ac:picMk id="5" creationId="{E6179321-4115-4218-8E4A-827E2A2DDB11}"/>
          </ac:picMkLst>
        </pc:picChg>
        <pc:picChg chg="add mod">
          <ac:chgData name="Michael Cowley" userId="9960e2db-996f-4882-8c69-a2ad778187b4" providerId="ADAL" clId="{BB718563-83DA-4C8E-B456-525EFA9409D9}" dt="2020-03-10T07:06:05.311" v="1552" actId="1076"/>
          <ac:picMkLst>
            <pc:docMk/>
            <pc:sldMk cId="1773073829" sldId="387"/>
            <ac:picMk id="8" creationId="{CF2171F9-C3B8-44C0-B3B6-10831AE22456}"/>
          </ac:picMkLst>
        </pc:picChg>
        <pc:picChg chg="add mod ord">
          <ac:chgData name="Michael Cowley" userId="9960e2db-996f-4882-8c69-a2ad778187b4" providerId="ADAL" clId="{BB718563-83DA-4C8E-B456-525EFA9409D9}" dt="2020-03-10T07:05:43.473" v="1537" actId="167"/>
          <ac:picMkLst>
            <pc:docMk/>
            <pc:sldMk cId="1773073829" sldId="387"/>
            <ac:picMk id="9" creationId="{1026C7D5-73CE-4DB0-9346-786E03800F4E}"/>
          </ac:picMkLst>
        </pc:picChg>
        <pc:picChg chg="add mod ord">
          <ac:chgData name="Michael Cowley" userId="9960e2db-996f-4882-8c69-a2ad778187b4" providerId="ADAL" clId="{BB718563-83DA-4C8E-B456-525EFA9409D9}" dt="2020-03-10T07:05:53.963" v="1542" actId="1076"/>
          <ac:picMkLst>
            <pc:docMk/>
            <pc:sldMk cId="1773073829" sldId="387"/>
            <ac:picMk id="11" creationId="{6C1DCC20-26F7-4B72-8F4C-33DF01C07A96}"/>
          </ac:picMkLst>
        </pc:picChg>
      </pc:sldChg>
      <pc:sldChg chg="modSp add mod">
        <pc:chgData name="Michael Cowley" userId="9960e2db-996f-4882-8c69-a2ad778187b4" providerId="ADAL" clId="{BB718563-83DA-4C8E-B456-525EFA9409D9}" dt="2020-03-10T07:06:22.110" v="1555" actId="20577"/>
        <pc:sldMkLst>
          <pc:docMk/>
          <pc:sldMk cId="3891124307" sldId="388"/>
        </pc:sldMkLst>
        <pc:spChg chg="mod">
          <ac:chgData name="Michael Cowley" userId="9960e2db-996f-4882-8c69-a2ad778187b4" providerId="ADAL" clId="{BB718563-83DA-4C8E-B456-525EFA9409D9}" dt="2020-03-10T07:06:22.110" v="1555" actId="20577"/>
          <ac:spMkLst>
            <pc:docMk/>
            <pc:sldMk cId="3891124307" sldId="388"/>
            <ac:spMk id="7" creationId="{1DD8E8A6-7D30-43C9-AAE1-56FC58AAC18C}"/>
          </ac:spMkLst>
        </pc:spChg>
      </pc:sldChg>
      <pc:sldChg chg="modSp add mod">
        <pc:chgData name="Michael Cowley" userId="9960e2db-996f-4882-8c69-a2ad778187b4" providerId="ADAL" clId="{BB718563-83DA-4C8E-B456-525EFA9409D9}" dt="2020-03-10T07:06:44.907" v="1559"/>
        <pc:sldMkLst>
          <pc:docMk/>
          <pc:sldMk cId="81608731" sldId="389"/>
        </pc:sldMkLst>
        <pc:spChg chg="mod">
          <ac:chgData name="Michael Cowley" userId="9960e2db-996f-4882-8c69-a2ad778187b4" providerId="ADAL" clId="{BB718563-83DA-4C8E-B456-525EFA9409D9}" dt="2020-03-10T07:06:44.907" v="1559"/>
          <ac:spMkLst>
            <pc:docMk/>
            <pc:sldMk cId="81608731" sldId="389"/>
            <ac:spMk id="7" creationId="{1DD8E8A6-7D30-43C9-AAE1-56FC58AAC18C}"/>
          </ac:spMkLst>
        </pc:spChg>
      </pc:sldChg>
      <pc:sldChg chg="addSp delSp modSp add mod">
        <pc:chgData name="Michael Cowley" userId="9960e2db-996f-4882-8c69-a2ad778187b4" providerId="ADAL" clId="{BB718563-83DA-4C8E-B456-525EFA9409D9}" dt="2020-03-10T07:25:24.068" v="1762" actId="20577"/>
        <pc:sldMkLst>
          <pc:docMk/>
          <pc:sldMk cId="387601123" sldId="390"/>
        </pc:sldMkLst>
        <pc:spChg chg="del">
          <ac:chgData name="Michael Cowley" userId="9960e2db-996f-4882-8c69-a2ad778187b4" providerId="ADAL" clId="{BB718563-83DA-4C8E-B456-525EFA9409D9}" dt="2020-03-10T07:07:11.251" v="1563" actId="478"/>
          <ac:spMkLst>
            <pc:docMk/>
            <pc:sldMk cId="387601123" sldId="390"/>
            <ac:spMk id="7" creationId="{1DD8E8A6-7D30-43C9-AAE1-56FC58AAC18C}"/>
          </ac:spMkLst>
        </pc:spChg>
        <pc:spChg chg="del mod">
          <ac:chgData name="Michael Cowley" userId="9960e2db-996f-4882-8c69-a2ad778187b4" providerId="ADAL" clId="{BB718563-83DA-4C8E-B456-525EFA9409D9}" dt="2020-03-10T07:09:21.599" v="1591" actId="478"/>
          <ac:spMkLst>
            <pc:docMk/>
            <pc:sldMk cId="387601123" sldId="390"/>
            <ac:spMk id="10" creationId="{4D77E721-2D2D-499B-B202-826570EC87A4}"/>
          </ac:spMkLst>
        </pc:spChg>
        <pc:spChg chg="del">
          <ac:chgData name="Michael Cowley" userId="9960e2db-996f-4882-8c69-a2ad778187b4" providerId="ADAL" clId="{BB718563-83DA-4C8E-B456-525EFA9409D9}" dt="2020-03-10T07:07:08.946" v="1561" actId="478"/>
          <ac:spMkLst>
            <pc:docMk/>
            <pc:sldMk cId="387601123" sldId="390"/>
            <ac:spMk id="12" creationId="{EDB6E711-D00A-4732-A66F-241616EF926E}"/>
          </ac:spMkLst>
        </pc:spChg>
        <pc:graphicFrameChg chg="add del mod modGraphic">
          <ac:chgData name="Michael Cowley" userId="9960e2db-996f-4882-8c69-a2ad778187b4" providerId="ADAL" clId="{BB718563-83DA-4C8E-B456-525EFA9409D9}" dt="2020-03-10T07:07:52.415" v="1570" actId="478"/>
          <ac:graphicFrameMkLst>
            <pc:docMk/>
            <pc:sldMk cId="387601123" sldId="390"/>
            <ac:graphicFrameMk id="2" creationId="{D892FFAF-88E8-413B-AD94-69A141BCF999}"/>
          </ac:graphicFrameMkLst>
        </pc:graphicFrameChg>
        <pc:graphicFrameChg chg="add del mod modGraphic">
          <ac:chgData name="Michael Cowley" userId="9960e2db-996f-4882-8c69-a2ad778187b4" providerId="ADAL" clId="{BB718563-83DA-4C8E-B456-525EFA9409D9}" dt="2020-03-10T07:13:30.241" v="1613" actId="478"/>
          <ac:graphicFrameMkLst>
            <pc:docMk/>
            <pc:sldMk cId="387601123" sldId="390"/>
            <ac:graphicFrameMk id="3" creationId="{545497F1-B441-4B4D-8F70-2A4B69535815}"/>
          </ac:graphicFrameMkLst>
        </pc:graphicFrameChg>
        <pc:graphicFrameChg chg="add mod modGraphic">
          <ac:chgData name="Michael Cowley" userId="9960e2db-996f-4882-8c69-a2ad778187b4" providerId="ADAL" clId="{BB718563-83DA-4C8E-B456-525EFA9409D9}" dt="2020-03-10T07:15:41.350" v="1644" actId="14734"/>
          <ac:graphicFrameMkLst>
            <pc:docMk/>
            <pc:sldMk cId="387601123" sldId="390"/>
            <ac:graphicFrameMk id="4" creationId="{00C23FA2-6A09-4833-8394-8E6987595B60}"/>
          </ac:graphicFrameMkLst>
        </pc:graphicFrameChg>
        <pc:graphicFrameChg chg="add del mod modGraphic">
          <ac:chgData name="Michael Cowley" userId="9960e2db-996f-4882-8c69-a2ad778187b4" providerId="ADAL" clId="{BB718563-83DA-4C8E-B456-525EFA9409D9}" dt="2020-03-10T07:15:27.322" v="1640" actId="478"/>
          <ac:graphicFrameMkLst>
            <pc:docMk/>
            <pc:sldMk cId="387601123" sldId="390"/>
            <ac:graphicFrameMk id="13" creationId="{C860AD80-1CC0-45D4-8DFB-08CD04A6780E}"/>
          </ac:graphicFrameMkLst>
        </pc:graphicFrameChg>
        <pc:graphicFrameChg chg="add mod modGraphic">
          <ac:chgData name="Michael Cowley" userId="9960e2db-996f-4882-8c69-a2ad778187b4" providerId="ADAL" clId="{BB718563-83DA-4C8E-B456-525EFA9409D9}" dt="2020-03-10T07:25:24.068" v="1762" actId="20577"/>
          <ac:graphicFrameMkLst>
            <pc:docMk/>
            <pc:sldMk cId="387601123" sldId="390"/>
            <ac:graphicFrameMk id="14" creationId="{ABBBFA8D-A7CA-4305-9AD0-8AC3AD8791C2}"/>
          </ac:graphicFrameMkLst>
        </pc:graphicFrameChg>
        <pc:picChg chg="mod">
          <ac:chgData name="Michael Cowley" userId="9960e2db-996f-4882-8c69-a2ad778187b4" providerId="ADAL" clId="{BB718563-83DA-4C8E-B456-525EFA9409D9}" dt="2020-03-10T07:09:08.939" v="1589" actId="1076"/>
          <ac:picMkLst>
            <pc:docMk/>
            <pc:sldMk cId="387601123" sldId="390"/>
            <ac:picMk id="8" creationId="{CF2171F9-C3B8-44C0-B3B6-10831AE22456}"/>
          </ac:picMkLst>
        </pc:picChg>
        <pc:picChg chg="del mod">
          <ac:chgData name="Michael Cowley" userId="9960e2db-996f-4882-8c69-a2ad778187b4" providerId="ADAL" clId="{BB718563-83DA-4C8E-B456-525EFA9409D9}" dt="2020-03-10T07:09:20.568" v="1590" actId="478"/>
          <ac:picMkLst>
            <pc:docMk/>
            <pc:sldMk cId="387601123" sldId="390"/>
            <ac:picMk id="9" creationId="{1026C7D5-73CE-4DB0-9346-786E03800F4E}"/>
          </ac:picMkLst>
        </pc:picChg>
        <pc:picChg chg="del">
          <ac:chgData name="Michael Cowley" userId="9960e2db-996f-4882-8c69-a2ad778187b4" providerId="ADAL" clId="{BB718563-83DA-4C8E-B456-525EFA9409D9}" dt="2020-03-10T07:07:09.377" v="1562" actId="478"/>
          <ac:picMkLst>
            <pc:docMk/>
            <pc:sldMk cId="387601123" sldId="390"/>
            <ac:picMk id="11" creationId="{6C1DCC20-26F7-4B72-8F4C-33DF01C07A96}"/>
          </ac:picMkLst>
        </pc:picChg>
      </pc:sldChg>
      <pc:sldChg chg="modSp add del mod">
        <pc:chgData name="Michael Cowley" userId="9960e2db-996f-4882-8c69-a2ad778187b4" providerId="ADAL" clId="{BB718563-83DA-4C8E-B456-525EFA9409D9}" dt="2020-03-10T07:13:13.630" v="1610" actId="47"/>
        <pc:sldMkLst>
          <pc:docMk/>
          <pc:sldMk cId="535222149" sldId="391"/>
        </pc:sldMkLst>
        <pc:graphicFrameChg chg="mod modGraphic">
          <ac:chgData name="Michael Cowley" userId="9960e2db-996f-4882-8c69-a2ad778187b4" providerId="ADAL" clId="{BB718563-83DA-4C8E-B456-525EFA9409D9}" dt="2020-03-10T07:10:48.781" v="1609" actId="313"/>
          <ac:graphicFrameMkLst>
            <pc:docMk/>
            <pc:sldMk cId="535222149" sldId="391"/>
            <ac:graphicFrameMk id="3" creationId="{545497F1-B441-4B4D-8F70-2A4B69535815}"/>
          </ac:graphicFrameMkLst>
        </pc:graphicFrameChg>
      </pc:sldChg>
      <pc:sldChg chg="add del">
        <pc:chgData name="Michael Cowley" userId="9960e2db-996f-4882-8c69-a2ad778187b4" providerId="ADAL" clId="{BB718563-83DA-4C8E-B456-525EFA9409D9}" dt="2020-03-10T07:17:17.976" v="1663" actId="47"/>
        <pc:sldMkLst>
          <pc:docMk/>
          <pc:sldMk cId="3137346535" sldId="391"/>
        </pc:sldMkLst>
      </pc:sldChg>
      <pc:sldChg chg="modSp add mod">
        <pc:chgData name="Michael Cowley" userId="9960e2db-996f-4882-8c69-a2ad778187b4" providerId="ADAL" clId="{BB718563-83DA-4C8E-B456-525EFA9409D9}" dt="2020-03-10T07:23:12.360" v="1737"/>
        <pc:sldMkLst>
          <pc:docMk/>
          <pc:sldMk cId="3674764735" sldId="391"/>
        </pc:sldMkLst>
        <pc:graphicFrameChg chg="mod modGraphic">
          <ac:chgData name="Michael Cowley" userId="9960e2db-996f-4882-8c69-a2ad778187b4" providerId="ADAL" clId="{BB718563-83DA-4C8E-B456-525EFA9409D9}" dt="2020-03-10T07:23:12.360" v="1737"/>
          <ac:graphicFrameMkLst>
            <pc:docMk/>
            <pc:sldMk cId="3674764735" sldId="391"/>
            <ac:graphicFrameMk id="14" creationId="{ABBBFA8D-A7CA-4305-9AD0-8AC3AD8791C2}"/>
          </ac:graphicFrameMkLst>
        </pc:graphicFrameChg>
      </pc:sldChg>
      <pc:sldChg chg="modSp add mod">
        <pc:chgData name="Michael Cowley" userId="9960e2db-996f-4882-8c69-a2ad778187b4" providerId="ADAL" clId="{BB718563-83DA-4C8E-B456-525EFA9409D9}" dt="2020-03-10T07:23:22.907" v="1740"/>
        <pc:sldMkLst>
          <pc:docMk/>
          <pc:sldMk cId="2481977881" sldId="392"/>
        </pc:sldMkLst>
        <pc:graphicFrameChg chg="mod modGraphic">
          <ac:chgData name="Michael Cowley" userId="9960e2db-996f-4882-8c69-a2ad778187b4" providerId="ADAL" clId="{BB718563-83DA-4C8E-B456-525EFA9409D9}" dt="2020-03-10T07:23:22.907" v="1740"/>
          <ac:graphicFrameMkLst>
            <pc:docMk/>
            <pc:sldMk cId="2481977881" sldId="392"/>
            <ac:graphicFrameMk id="14" creationId="{ABBBFA8D-A7CA-4305-9AD0-8AC3AD8791C2}"/>
          </ac:graphicFrameMkLst>
        </pc:graphicFrameChg>
      </pc:sldChg>
      <pc:sldChg chg="modSp add mod">
        <pc:chgData name="Michael Cowley" userId="9960e2db-996f-4882-8c69-a2ad778187b4" providerId="ADAL" clId="{BB718563-83DA-4C8E-B456-525EFA9409D9}" dt="2020-03-10T07:23:34.336" v="1743"/>
        <pc:sldMkLst>
          <pc:docMk/>
          <pc:sldMk cId="319555357" sldId="393"/>
        </pc:sldMkLst>
        <pc:graphicFrameChg chg="mod modGraphic">
          <ac:chgData name="Michael Cowley" userId="9960e2db-996f-4882-8c69-a2ad778187b4" providerId="ADAL" clId="{BB718563-83DA-4C8E-B456-525EFA9409D9}" dt="2020-03-10T07:23:34.336" v="1743"/>
          <ac:graphicFrameMkLst>
            <pc:docMk/>
            <pc:sldMk cId="319555357" sldId="393"/>
            <ac:graphicFrameMk id="14" creationId="{ABBBFA8D-A7CA-4305-9AD0-8AC3AD8791C2}"/>
          </ac:graphicFrameMkLst>
        </pc:graphicFrameChg>
      </pc:sldChg>
      <pc:sldChg chg="modSp add mod">
        <pc:chgData name="Michael Cowley" userId="9960e2db-996f-4882-8c69-a2ad778187b4" providerId="ADAL" clId="{BB718563-83DA-4C8E-B456-525EFA9409D9}" dt="2020-03-10T07:23:59.362" v="1746"/>
        <pc:sldMkLst>
          <pc:docMk/>
          <pc:sldMk cId="176496806" sldId="394"/>
        </pc:sldMkLst>
        <pc:graphicFrameChg chg="mod modGraphic">
          <ac:chgData name="Michael Cowley" userId="9960e2db-996f-4882-8c69-a2ad778187b4" providerId="ADAL" clId="{BB718563-83DA-4C8E-B456-525EFA9409D9}" dt="2020-03-10T07:23:59.362" v="1746"/>
          <ac:graphicFrameMkLst>
            <pc:docMk/>
            <pc:sldMk cId="176496806" sldId="394"/>
            <ac:graphicFrameMk id="14" creationId="{ABBBFA8D-A7CA-4305-9AD0-8AC3AD8791C2}"/>
          </ac:graphicFrameMkLst>
        </pc:graphicFrameChg>
      </pc:sldChg>
      <pc:sldChg chg="modSp add mod">
        <pc:chgData name="Michael Cowley" userId="9960e2db-996f-4882-8c69-a2ad778187b4" providerId="ADAL" clId="{BB718563-83DA-4C8E-B456-525EFA9409D9}" dt="2020-03-10T07:24:10.615" v="1749"/>
        <pc:sldMkLst>
          <pc:docMk/>
          <pc:sldMk cId="1393392392" sldId="395"/>
        </pc:sldMkLst>
        <pc:graphicFrameChg chg="mod modGraphic">
          <ac:chgData name="Michael Cowley" userId="9960e2db-996f-4882-8c69-a2ad778187b4" providerId="ADAL" clId="{BB718563-83DA-4C8E-B456-525EFA9409D9}" dt="2020-03-10T07:24:10.615" v="1749"/>
          <ac:graphicFrameMkLst>
            <pc:docMk/>
            <pc:sldMk cId="1393392392" sldId="395"/>
            <ac:graphicFrameMk id="14" creationId="{ABBBFA8D-A7CA-4305-9AD0-8AC3AD8791C2}"/>
          </ac:graphicFrameMkLst>
        </pc:graphicFrameChg>
      </pc:sldChg>
      <pc:sldChg chg="modSp add mod">
        <pc:chgData name="Michael Cowley" userId="9960e2db-996f-4882-8c69-a2ad778187b4" providerId="ADAL" clId="{BB718563-83DA-4C8E-B456-525EFA9409D9}" dt="2020-03-10T07:24:19.538" v="1751"/>
        <pc:sldMkLst>
          <pc:docMk/>
          <pc:sldMk cId="3274345025" sldId="396"/>
        </pc:sldMkLst>
        <pc:graphicFrameChg chg="mod modGraphic">
          <ac:chgData name="Michael Cowley" userId="9960e2db-996f-4882-8c69-a2ad778187b4" providerId="ADAL" clId="{BB718563-83DA-4C8E-B456-525EFA9409D9}" dt="2020-03-10T07:24:19.538" v="1751"/>
          <ac:graphicFrameMkLst>
            <pc:docMk/>
            <pc:sldMk cId="3274345025" sldId="396"/>
            <ac:graphicFrameMk id="14" creationId="{ABBBFA8D-A7CA-4305-9AD0-8AC3AD8791C2}"/>
          </ac:graphicFrameMkLst>
        </pc:graphicFrameChg>
      </pc:sldChg>
      <pc:sldChg chg="modSp add mod">
        <pc:chgData name="Michael Cowley" userId="9960e2db-996f-4882-8c69-a2ad778187b4" providerId="ADAL" clId="{BB718563-83DA-4C8E-B456-525EFA9409D9}" dt="2020-03-10T07:24:28.990" v="1753"/>
        <pc:sldMkLst>
          <pc:docMk/>
          <pc:sldMk cId="1203069736" sldId="397"/>
        </pc:sldMkLst>
        <pc:graphicFrameChg chg="mod modGraphic">
          <ac:chgData name="Michael Cowley" userId="9960e2db-996f-4882-8c69-a2ad778187b4" providerId="ADAL" clId="{BB718563-83DA-4C8E-B456-525EFA9409D9}" dt="2020-03-10T07:24:28.990" v="1753"/>
          <ac:graphicFrameMkLst>
            <pc:docMk/>
            <pc:sldMk cId="1203069736" sldId="397"/>
            <ac:graphicFrameMk id="14" creationId="{ABBBFA8D-A7CA-4305-9AD0-8AC3AD8791C2}"/>
          </ac:graphicFrameMkLst>
        </pc:graphicFrameChg>
      </pc:sldChg>
      <pc:sldChg chg="modSp add mod">
        <pc:chgData name="Michael Cowley" userId="9960e2db-996f-4882-8c69-a2ad778187b4" providerId="ADAL" clId="{BB718563-83DA-4C8E-B456-525EFA9409D9}" dt="2020-03-10T07:24:43.226" v="1757"/>
        <pc:sldMkLst>
          <pc:docMk/>
          <pc:sldMk cId="3137768394" sldId="398"/>
        </pc:sldMkLst>
        <pc:graphicFrameChg chg="mod modGraphic">
          <ac:chgData name="Michael Cowley" userId="9960e2db-996f-4882-8c69-a2ad778187b4" providerId="ADAL" clId="{BB718563-83DA-4C8E-B456-525EFA9409D9}" dt="2020-03-10T07:24:43.226" v="1757"/>
          <ac:graphicFrameMkLst>
            <pc:docMk/>
            <pc:sldMk cId="3137768394" sldId="398"/>
            <ac:graphicFrameMk id="14" creationId="{ABBBFA8D-A7CA-4305-9AD0-8AC3AD8791C2}"/>
          </ac:graphicFrameMkLst>
        </pc:graphicFrameChg>
      </pc:sldChg>
      <pc:sldChg chg="modSp add mod">
        <pc:chgData name="Michael Cowley" userId="9960e2db-996f-4882-8c69-a2ad778187b4" providerId="ADAL" clId="{BB718563-83DA-4C8E-B456-525EFA9409D9}" dt="2020-03-10T07:25:13.236" v="1760"/>
        <pc:sldMkLst>
          <pc:docMk/>
          <pc:sldMk cId="3134100958" sldId="399"/>
        </pc:sldMkLst>
        <pc:graphicFrameChg chg="mod modGraphic">
          <ac:chgData name="Michael Cowley" userId="9960e2db-996f-4882-8c69-a2ad778187b4" providerId="ADAL" clId="{BB718563-83DA-4C8E-B456-525EFA9409D9}" dt="2020-03-10T07:25:13.236" v="1760"/>
          <ac:graphicFrameMkLst>
            <pc:docMk/>
            <pc:sldMk cId="3134100958" sldId="399"/>
            <ac:graphicFrameMk id="14" creationId="{ABBBFA8D-A7CA-4305-9AD0-8AC3AD8791C2}"/>
          </ac:graphicFrameMkLst>
        </pc:graphicFrameChg>
      </pc:sldChg>
      <pc:sldChg chg="modSp add mod">
        <pc:chgData name="Michael Cowley" userId="9960e2db-996f-4882-8c69-a2ad778187b4" providerId="ADAL" clId="{BB718563-83DA-4C8E-B456-525EFA9409D9}" dt="2020-03-10T07:25:40.093" v="1764" actId="20577"/>
        <pc:sldMkLst>
          <pc:docMk/>
          <pc:sldMk cId="1674688930" sldId="400"/>
        </pc:sldMkLst>
        <pc:graphicFrameChg chg="mod modGraphic">
          <ac:chgData name="Michael Cowley" userId="9960e2db-996f-4882-8c69-a2ad778187b4" providerId="ADAL" clId="{BB718563-83DA-4C8E-B456-525EFA9409D9}" dt="2020-03-10T07:25:40.093" v="1764" actId="20577"/>
          <ac:graphicFrameMkLst>
            <pc:docMk/>
            <pc:sldMk cId="1674688930" sldId="400"/>
            <ac:graphicFrameMk id="14" creationId="{ABBBFA8D-A7CA-4305-9AD0-8AC3AD8791C2}"/>
          </ac:graphicFrameMkLst>
        </pc:graphicFrameChg>
      </pc:sldChg>
      <pc:sldChg chg="modSp add mod">
        <pc:chgData name="Michael Cowley" userId="9960e2db-996f-4882-8c69-a2ad778187b4" providerId="ADAL" clId="{BB718563-83DA-4C8E-B456-525EFA9409D9}" dt="2020-03-10T07:25:50.144" v="1766"/>
        <pc:sldMkLst>
          <pc:docMk/>
          <pc:sldMk cId="3712189821" sldId="401"/>
        </pc:sldMkLst>
        <pc:graphicFrameChg chg="mod modGraphic">
          <ac:chgData name="Michael Cowley" userId="9960e2db-996f-4882-8c69-a2ad778187b4" providerId="ADAL" clId="{BB718563-83DA-4C8E-B456-525EFA9409D9}" dt="2020-03-10T07:25:50.144" v="1766"/>
          <ac:graphicFrameMkLst>
            <pc:docMk/>
            <pc:sldMk cId="3712189821" sldId="401"/>
            <ac:graphicFrameMk id="14" creationId="{ABBBFA8D-A7CA-4305-9AD0-8AC3AD8791C2}"/>
          </ac:graphicFrameMkLst>
        </pc:graphicFrameChg>
      </pc:sldChg>
      <pc:sldChg chg="modSp add mod">
        <pc:chgData name="Michael Cowley" userId="9960e2db-996f-4882-8c69-a2ad778187b4" providerId="ADAL" clId="{BB718563-83DA-4C8E-B456-525EFA9409D9}" dt="2020-03-10T07:25:57.857" v="1768"/>
        <pc:sldMkLst>
          <pc:docMk/>
          <pc:sldMk cId="1955213497" sldId="402"/>
        </pc:sldMkLst>
        <pc:graphicFrameChg chg="mod modGraphic">
          <ac:chgData name="Michael Cowley" userId="9960e2db-996f-4882-8c69-a2ad778187b4" providerId="ADAL" clId="{BB718563-83DA-4C8E-B456-525EFA9409D9}" dt="2020-03-10T07:25:57.857" v="1768"/>
          <ac:graphicFrameMkLst>
            <pc:docMk/>
            <pc:sldMk cId="1955213497" sldId="402"/>
            <ac:graphicFrameMk id="14" creationId="{ABBBFA8D-A7CA-4305-9AD0-8AC3AD8791C2}"/>
          </ac:graphicFrameMkLst>
        </pc:graphicFrameChg>
      </pc:sldChg>
      <pc:sldChg chg="modSp add mod">
        <pc:chgData name="Michael Cowley" userId="9960e2db-996f-4882-8c69-a2ad778187b4" providerId="ADAL" clId="{BB718563-83DA-4C8E-B456-525EFA9409D9}" dt="2020-03-10T07:26:05.408" v="1770"/>
        <pc:sldMkLst>
          <pc:docMk/>
          <pc:sldMk cId="2633874263" sldId="403"/>
        </pc:sldMkLst>
        <pc:graphicFrameChg chg="mod modGraphic">
          <ac:chgData name="Michael Cowley" userId="9960e2db-996f-4882-8c69-a2ad778187b4" providerId="ADAL" clId="{BB718563-83DA-4C8E-B456-525EFA9409D9}" dt="2020-03-10T07:26:05.408" v="1770"/>
          <ac:graphicFrameMkLst>
            <pc:docMk/>
            <pc:sldMk cId="2633874263" sldId="403"/>
            <ac:graphicFrameMk id="14" creationId="{ABBBFA8D-A7CA-4305-9AD0-8AC3AD8791C2}"/>
          </ac:graphicFrameMkLst>
        </pc:graphicFrameChg>
      </pc:sldChg>
      <pc:sldChg chg="modSp add mod">
        <pc:chgData name="Michael Cowley" userId="9960e2db-996f-4882-8c69-a2ad778187b4" providerId="ADAL" clId="{BB718563-83DA-4C8E-B456-525EFA9409D9}" dt="2020-03-10T07:26:13.390" v="1773"/>
        <pc:sldMkLst>
          <pc:docMk/>
          <pc:sldMk cId="3592715213" sldId="404"/>
        </pc:sldMkLst>
        <pc:graphicFrameChg chg="mod modGraphic">
          <ac:chgData name="Michael Cowley" userId="9960e2db-996f-4882-8c69-a2ad778187b4" providerId="ADAL" clId="{BB718563-83DA-4C8E-B456-525EFA9409D9}" dt="2020-03-10T07:26:13.390" v="1773"/>
          <ac:graphicFrameMkLst>
            <pc:docMk/>
            <pc:sldMk cId="3592715213" sldId="404"/>
            <ac:graphicFrameMk id="14" creationId="{ABBBFA8D-A7CA-4305-9AD0-8AC3AD8791C2}"/>
          </ac:graphicFrameMkLst>
        </pc:graphicFrameChg>
      </pc:sldChg>
      <pc:sldChg chg="addSp delSp modSp add mod">
        <pc:chgData name="Michael Cowley" userId="9960e2db-996f-4882-8c69-a2ad778187b4" providerId="ADAL" clId="{BB718563-83DA-4C8E-B456-525EFA9409D9}" dt="2020-03-10T07:29:14.283" v="1799" actId="207"/>
        <pc:sldMkLst>
          <pc:docMk/>
          <pc:sldMk cId="1013487313" sldId="405"/>
        </pc:sldMkLst>
        <pc:spChg chg="add del">
          <ac:chgData name="Michael Cowley" userId="9960e2db-996f-4882-8c69-a2ad778187b4" providerId="ADAL" clId="{BB718563-83DA-4C8E-B456-525EFA9409D9}" dt="2020-03-10T07:27:30.311" v="1781"/>
          <ac:spMkLst>
            <pc:docMk/>
            <pc:sldMk cId="1013487313" sldId="405"/>
            <ac:spMk id="6" creationId="{C1EBECAF-5D11-4196-B993-EA4AD8E9B211}"/>
          </ac:spMkLst>
        </pc:spChg>
        <pc:spChg chg="mod">
          <ac:chgData name="Michael Cowley" userId="9960e2db-996f-4882-8c69-a2ad778187b4" providerId="ADAL" clId="{BB718563-83DA-4C8E-B456-525EFA9409D9}" dt="2020-03-10T07:27:23.882" v="1779" actId="1076"/>
          <ac:spMkLst>
            <pc:docMk/>
            <pc:sldMk cId="1013487313" sldId="405"/>
            <ac:spMk id="7" creationId="{1DD8E8A6-7D30-43C9-AAE1-56FC58AAC18C}"/>
          </ac:spMkLst>
        </pc:spChg>
        <pc:graphicFrameChg chg="add del">
          <ac:chgData name="Michael Cowley" userId="9960e2db-996f-4882-8c69-a2ad778187b4" providerId="ADAL" clId="{BB718563-83DA-4C8E-B456-525EFA9409D9}" dt="2020-03-10T07:27:30.311" v="1781"/>
          <ac:graphicFrameMkLst>
            <pc:docMk/>
            <pc:sldMk cId="1013487313" sldId="405"/>
            <ac:graphicFrameMk id="5" creationId="{9CD702F7-D2D7-44AC-AD9D-5FC318BF29EB}"/>
          </ac:graphicFrameMkLst>
        </pc:graphicFrameChg>
        <pc:graphicFrameChg chg="add mod modGraphic">
          <ac:chgData name="Michael Cowley" userId="9960e2db-996f-4882-8c69-a2ad778187b4" providerId="ADAL" clId="{BB718563-83DA-4C8E-B456-525EFA9409D9}" dt="2020-03-10T07:29:14.283" v="1799" actId="207"/>
          <ac:graphicFrameMkLst>
            <pc:docMk/>
            <pc:sldMk cId="1013487313" sldId="405"/>
            <ac:graphicFrameMk id="21" creationId="{85375806-FE2E-479F-887E-165702559716}"/>
          </ac:graphicFrameMkLst>
        </pc:graphicFrameChg>
        <pc:picChg chg="del">
          <ac:chgData name="Michael Cowley" userId="9960e2db-996f-4882-8c69-a2ad778187b4" providerId="ADAL" clId="{BB718563-83DA-4C8E-B456-525EFA9409D9}" dt="2020-03-10T07:27:11.881" v="1775" actId="478"/>
          <ac:picMkLst>
            <pc:docMk/>
            <pc:sldMk cId="1013487313" sldId="405"/>
            <ac:picMk id="2" creationId="{95D3FDE7-D680-4B4E-910C-ED6EA9681144}"/>
          </ac:picMkLst>
        </pc:picChg>
        <pc:picChg chg="del">
          <ac:chgData name="Michael Cowley" userId="9960e2db-996f-4882-8c69-a2ad778187b4" providerId="ADAL" clId="{BB718563-83DA-4C8E-B456-525EFA9409D9}" dt="2020-03-10T07:27:11.881" v="1775" actId="478"/>
          <ac:picMkLst>
            <pc:docMk/>
            <pc:sldMk cId="1013487313" sldId="405"/>
            <ac:picMk id="3" creationId="{78909987-1A28-46B4-B0E4-D4DB2E21CA4B}"/>
          </ac:picMkLst>
        </pc:picChg>
        <pc:picChg chg="del">
          <ac:chgData name="Michael Cowley" userId="9960e2db-996f-4882-8c69-a2ad778187b4" providerId="ADAL" clId="{BB718563-83DA-4C8E-B456-525EFA9409D9}" dt="2020-03-10T07:27:11.881" v="1775" actId="478"/>
          <ac:picMkLst>
            <pc:docMk/>
            <pc:sldMk cId="1013487313" sldId="405"/>
            <ac:picMk id="8" creationId="{3202BC17-6E35-4E3F-BAEF-BC697B2C880F}"/>
          </ac:picMkLst>
        </pc:picChg>
        <pc:picChg chg="del">
          <ac:chgData name="Michael Cowley" userId="9960e2db-996f-4882-8c69-a2ad778187b4" providerId="ADAL" clId="{BB718563-83DA-4C8E-B456-525EFA9409D9}" dt="2020-03-10T07:27:11.881" v="1775" actId="478"/>
          <ac:picMkLst>
            <pc:docMk/>
            <pc:sldMk cId="1013487313" sldId="405"/>
            <ac:picMk id="9" creationId="{A6E51476-0736-4F0F-934A-70E776176842}"/>
          </ac:picMkLst>
        </pc:picChg>
        <pc:picChg chg="del">
          <ac:chgData name="Michael Cowley" userId="9960e2db-996f-4882-8c69-a2ad778187b4" providerId="ADAL" clId="{BB718563-83DA-4C8E-B456-525EFA9409D9}" dt="2020-03-10T07:27:11.881" v="1775" actId="478"/>
          <ac:picMkLst>
            <pc:docMk/>
            <pc:sldMk cId="1013487313" sldId="405"/>
            <ac:picMk id="10" creationId="{77D23DA7-DCB1-4341-AA1D-044E77E0A933}"/>
          </ac:picMkLst>
        </pc:picChg>
        <pc:picChg chg="del">
          <ac:chgData name="Michael Cowley" userId="9960e2db-996f-4882-8c69-a2ad778187b4" providerId="ADAL" clId="{BB718563-83DA-4C8E-B456-525EFA9409D9}" dt="2020-03-10T07:27:11.881" v="1775" actId="478"/>
          <ac:picMkLst>
            <pc:docMk/>
            <pc:sldMk cId="1013487313" sldId="405"/>
            <ac:picMk id="11" creationId="{1408DC25-AC50-43B4-B3B8-CFECA2343B65}"/>
          </ac:picMkLst>
        </pc:picChg>
        <pc:picChg chg="del">
          <ac:chgData name="Michael Cowley" userId="9960e2db-996f-4882-8c69-a2ad778187b4" providerId="ADAL" clId="{BB718563-83DA-4C8E-B456-525EFA9409D9}" dt="2020-03-10T07:27:11.881" v="1775" actId="478"/>
          <ac:picMkLst>
            <pc:docMk/>
            <pc:sldMk cId="1013487313" sldId="405"/>
            <ac:picMk id="12" creationId="{1E630225-B649-43ED-9575-6E8BDF57452B}"/>
          </ac:picMkLst>
        </pc:picChg>
        <pc:picChg chg="del">
          <ac:chgData name="Michael Cowley" userId="9960e2db-996f-4882-8c69-a2ad778187b4" providerId="ADAL" clId="{BB718563-83DA-4C8E-B456-525EFA9409D9}" dt="2020-03-10T07:27:11.881" v="1775" actId="478"/>
          <ac:picMkLst>
            <pc:docMk/>
            <pc:sldMk cId="1013487313" sldId="405"/>
            <ac:picMk id="13" creationId="{EE7EECA9-3F24-4D5A-A8C7-D18CBADE8207}"/>
          </ac:picMkLst>
        </pc:picChg>
        <pc:picChg chg="del">
          <ac:chgData name="Michael Cowley" userId="9960e2db-996f-4882-8c69-a2ad778187b4" providerId="ADAL" clId="{BB718563-83DA-4C8E-B456-525EFA9409D9}" dt="2020-03-10T07:27:11.881" v="1775" actId="478"/>
          <ac:picMkLst>
            <pc:docMk/>
            <pc:sldMk cId="1013487313" sldId="405"/>
            <ac:picMk id="14" creationId="{44A01315-0082-43D0-8C96-94BF6966EDEE}"/>
          </ac:picMkLst>
        </pc:picChg>
        <pc:picChg chg="del">
          <ac:chgData name="Michael Cowley" userId="9960e2db-996f-4882-8c69-a2ad778187b4" providerId="ADAL" clId="{BB718563-83DA-4C8E-B456-525EFA9409D9}" dt="2020-03-10T07:27:11.881" v="1775" actId="478"/>
          <ac:picMkLst>
            <pc:docMk/>
            <pc:sldMk cId="1013487313" sldId="405"/>
            <ac:picMk id="15" creationId="{642B19BB-6078-4781-8995-909F345BA8DC}"/>
          </ac:picMkLst>
        </pc:picChg>
        <pc:picChg chg="del">
          <ac:chgData name="Michael Cowley" userId="9960e2db-996f-4882-8c69-a2ad778187b4" providerId="ADAL" clId="{BB718563-83DA-4C8E-B456-525EFA9409D9}" dt="2020-03-10T07:27:11.881" v="1775" actId="478"/>
          <ac:picMkLst>
            <pc:docMk/>
            <pc:sldMk cId="1013487313" sldId="405"/>
            <ac:picMk id="16" creationId="{66C29144-3FDC-4F81-BE11-81708A14654D}"/>
          </ac:picMkLst>
        </pc:picChg>
        <pc:picChg chg="del">
          <ac:chgData name="Michael Cowley" userId="9960e2db-996f-4882-8c69-a2ad778187b4" providerId="ADAL" clId="{BB718563-83DA-4C8E-B456-525EFA9409D9}" dt="2020-03-10T07:27:11.881" v="1775" actId="478"/>
          <ac:picMkLst>
            <pc:docMk/>
            <pc:sldMk cId="1013487313" sldId="405"/>
            <ac:picMk id="17" creationId="{6FF2F31E-CE03-459A-89AF-9129A2B5070A}"/>
          </ac:picMkLst>
        </pc:picChg>
        <pc:picChg chg="del">
          <ac:chgData name="Michael Cowley" userId="9960e2db-996f-4882-8c69-a2ad778187b4" providerId="ADAL" clId="{BB718563-83DA-4C8E-B456-525EFA9409D9}" dt="2020-03-10T07:27:11.881" v="1775" actId="478"/>
          <ac:picMkLst>
            <pc:docMk/>
            <pc:sldMk cId="1013487313" sldId="405"/>
            <ac:picMk id="18" creationId="{81457B2E-5C56-4A92-9663-44F612D677EA}"/>
          </ac:picMkLst>
        </pc:picChg>
        <pc:picChg chg="del">
          <ac:chgData name="Michael Cowley" userId="9960e2db-996f-4882-8c69-a2ad778187b4" providerId="ADAL" clId="{BB718563-83DA-4C8E-B456-525EFA9409D9}" dt="2020-03-10T07:27:11.881" v="1775" actId="478"/>
          <ac:picMkLst>
            <pc:docMk/>
            <pc:sldMk cId="1013487313" sldId="405"/>
            <ac:picMk id="19" creationId="{5A876275-4774-4CA7-9106-8A5973A4132F}"/>
          </ac:picMkLst>
        </pc:picChg>
        <pc:picChg chg="del">
          <ac:chgData name="Michael Cowley" userId="9960e2db-996f-4882-8c69-a2ad778187b4" providerId="ADAL" clId="{BB718563-83DA-4C8E-B456-525EFA9409D9}" dt="2020-03-10T07:27:11.881" v="1775" actId="478"/>
          <ac:picMkLst>
            <pc:docMk/>
            <pc:sldMk cId="1013487313" sldId="405"/>
            <ac:picMk id="20" creationId="{A3E16841-BCBD-4F64-81A8-7E4A52D0098F}"/>
          </ac:picMkLst>
        </pc:picChg>
      </pc:sldChg>
    </pc:docChg>
  </pc:docChgLst>
  <pc:docChgLst>
    <pc:chgData name="Michael Cowley" userId="9960e2db-996f-4882-8c69-a2ad778187b4" providerId="ADAL" clId="{999C1FCF-0511-2341-AC3B-7E0845BC22C0}"/>
    <pc:docChg chg="custSel modSld modNotesMaster modHandout">
      <pc:chgData name="Michael Cowley" userId="9960e2db-996f-4882-8c69-a2ad778187b4" providerId="ADAL" clId="{999C1FCF-0511-2341-AC3B-7E0845BC22C0}" dt="2020-03-18T01:47:08.682" v="249" actId="404"/>
      <pc:docMkLst>
        <pc:docMk/>
      </pc:docMkLst>
      <pc:sldChg chg="addSp delSp modSp modNotesTx">
        <pc:chgData name="Michael Cowley" userId="9960e2db-996f-4882-8c69-a2ad778187b4" providerId="ADAL" clId="{999C1FCF-0511-2341-AC3B-7E0845BC22C0}" dt="2020-03-18T01:36:00.401" v="175" actId="113"/>
        <pc:sldMkLst>
          <pc:docMk/>
          <pc:sldMk cId="2582450912" sldId="278"/>
        </pc:sldMkLst>
        <pc:spChg chg="mod">
          <ac:chgData name="Michael Cowley" userId="9960e2db-996f-4882-8c69-a2ad778187b4" providerId="ADAL" clId="{999C1FCF-0511-2341-AC3B-7E0845BC22C0}" dt="2020-03-18T01:31:40.515" v="5" actId="1076"/>
          <ac:spMkLst>
            <pc:docMk/>
            <pc:sldMk cId="2582450912" sldId="278"/>
            <ac:spMk id="2" creationId="{871C020F-DE38-4076-B4D1-61EBC0E2BB05}"/>
          </ac:spMkLst>
        </pc:spChg>
        <pc:spChg chg="mod">
          <ac:chgData name="Michael Cowley" userId="9960e2db-996f-4882-8c69-a2ad778187b4" providerId="ADAL" clId="{999C1FCF-0511-2341-AC3B-7E0845BC22C0}" dt="2020-03-18T01:31:45.810" v="6" actId="20577"/>
          <ac:spMkLst>
            <pc:docMk/>
            <pc:sldMk cId="2582450912" sldId="278"/>
            <ac:spMk id="8" creationId="{C480F231-4961-42E3-A2F9-A3AF6033DC86}"/>
          </ac:spMkLst>
        </pc:spChg>
        <pc:spChg chg="mod">
          <ac:chgData name="Michael Cowley" userId="9960e2db-996f-4882-8c69-a2ad778187b4" providerId="ADAL" clId="{999C1FCF-0511-2341-AC3B-7E0845BC22C0}" dt="2020-03-18T01:34:02.544" v="163" actId="20577"/>
          <ac:spMkLst>
            <pc:docMk/>
            <pc:sldMk cId="2582450912" sldId="278"/>
            <ac:spMk id="12" creationId="{C61680D2-7995-418C-A92C-B6BE95AC1491}"/>
          </ac:spMkLst>
        </pc:spChg>
        <pc:picChg chg="add del mod">
          <ac:chgData name="Michael Cowley" userId="9960e2db-996f-4882-8c69-a2ad778187b4" providerId="ADAL" clId="{999C1FCF-0511-2341-AC3B-7E0845BC22C0}" dt="2020-03-18T01:35:25.529" v="168" actId="478"/>
          <ac:picMkLst>
            <pc:docMk/>
            <pc:sldMk cId="2582450912" sldId="278"/>
            <ac:picMk id="5" creationId="{A8BB77F1-804D-6940-AB38-B672BBB6B890}"/>
          </ac:picMkLst>
        </pc:picChg>
        <pc:picChg chg="add mod modCrop">
          <ac:chgData name="Michael Cowley" userId="9960e2db-996f-4882-8c69-a2ad778187b4" providerId="ADAL" clId="{999C1FCF-0511-2341-AC3B-7E0845BC22C0}" dt="2020-03-18T01:35:46.193" v="174" actId="732"/>
          <ac:picMkLst>
            <pc:docMk/>
            <pc:sldMk cId="2582450912" sldId="278"/>
            <ac:picMk id="6" creationId="{1328A73C-FDDF-B84F-BE35-89C57EB1AC24}"/>
          </ac:picMkLst>
        </pc:picChg>
        <pc:picChg chg="del">
          <ac:chgData name="Michael Cowley" userId="9960e2db-996f-4882-8c69-a2ad778187b4" providerId="ADAL" clId="{999C1FCF-0511-2341-AC3B-7E0845BC22C0}" dt="2020-03-18T01:34:14.789" v="164" actId="478"/>
          <ac:picMkLst>
            <pc:docMk/>
            <pc:sldMk cId="2582450912" sldId="278"/>
            <ac:picMk id="1026" creationId="{6AA637D5-ABC4-466B-A504-A50FA9258525}"/>
          </ac:picMkLst>
        </pc:picChg>
      </pc:sldChg>
      <pc:sldChg chg="addSp delSp modSp">
        <pc:chgData name="Michael Cowley" userId="9960e2db-996f-4882-8c69-a2ad778187b4" providerId="ADAL" clId="{999C1FCF-0511-2341-AC3B-7E0845BC22C0}" dt="2020-03-18T01:44:22.163" v="244" actId="732"/>
        <pc:sldMkLst>
          <pc:docMk/>
          <pc:sldMk cId="3306841369" sldId="328"/>
        </pc:sldMkLst>
        <pc:spChg chg="mod">
          <ac:chgData name="Michael Cowley" userId="9960e2db-996f-4882-8c69-a2ad778187b4" providerId="ADAL" clId="{999C1FCF-0511-2341-AC3B-7E0845BC22C0}" dt="2020-03-18T01:41:53.648" v="217" actId="1076"/>
          <ac:spMkLst>
            <pc:docMk/>
            <pc:sldMk cId="3306841369" sldId="328"/>
            <ac:spMk id="2" creationId="{871C020F-DE38-4076-B4D1-61EBC0E2BB05}"/>
          </ac:spMkLst>
        </pc:spChg>
        <pc:spChg chg="add del mod">
          <ac:chgData name="Michael Cowley" userId="9960e2db-996f-4882-8c69-a2ad778187b4" providerId="ADAL" clId="{999C1FCF-0511-2341-AC3B-7E0845BC22C0}" dt="2020-03-18T01:42:17.465" v="219" actId="767"/>
          <ac:spMkLst>
            <pc:docMk/>
            <pc:sldMk cId="3306841369" sldId="328"/>
            <ac:spMk id="6" creationId="{4B728C35-78D3-D345-BC55-B2F0FB4BD2A0}"/>
          </ac:spMkLst>
        </pc:spChg>
        <pc:spChg chg="mod">
          <ac:chgData name="Michael Cowley" userId="9960e2db-996f-4882-8c69-a2ad778187b4" providerId="ADAL" clId="{999C1FCF-0511-2341-AC3B-7E0845BC22C0}" dt="2020-03-18T01:41:33.615" v="196" actId="20577"/>
          <ac:spMkLst>
            <pc:docMk/>
            <pc:sldMk cId="3306841369" sldId="328"/>
            <ac:spMk id="8" creationId="{C480F231-4961-42E3-A2F9-A3AF6033DC86}"/>
          </ac:spMkLst>
        </pc:spChg>
        <pc:spChg chg="mod">
          <ac:chgData name="Michael Cowley" userId="9960e2db-996f-4882-8c69-a2ad778187b4" providerId="ADAL" clId="{999C1FCF-0511-2341-AC3B-7E0845BC22C0}" dt="2020-03-18T01:43:59.687" v="237" actId="1037"/>
          <ac:spMkLst>
            <pc:docMk/>
            <pc:sldMk cId="3306841369" sldId="328"/>
            <ac:spMk id="12" creationId="{C61680D2-7995-418C-A92C-B6BE95AC1491}"/>
          </ac:spMkLst>
        </pc:spChg>
        <pc:picChg chg="add mod">
          <ac:chgData name="Michael Cowley" userId="9960e2db-996f-4882-8c69-a2ad778187b4" providerId="ADAL" clId="{999C1FCF-0511-2341-AC3B-7E0845BC22C0}" dt="2020-03-18T01:41:26.094" v="180" actId="1076"/>
          <ac:picMkLst>
            <pc:docMk/>
            <pc:sldMk cId="3306841369" sldId="328"/>
            <ac:picMk id="5" creationId="{89DCF7A5-79C2-7B46-8ECA-76409B5A4234}"/>
          </ac:picMkLst>
        </pc:picChg>
        <pc:picChg chg="add mod modCrop">
          <ac:chgData name="Michael Cowley" userId="9960e2db-996f-4882-8c69-a2ad778187b4" providerId="ADAL" clId="{999C1FCF-0511-2341-AC3B-7E0845BC22C0}" dt="2020-03-18T01:44:22.163" v="244" actId="732"/>
          <ac:picMkLst>
            <pc:docMk/>
            <pc:sldMk cId="3306841369" sldId="328"/>
            <ac:picMk id="9" creationId="{9C8DEAD4-5EB6-194D-99D1-0B3CCD0A091F}"/>
          </ac:picMkLst>
        </pc:picChg>
        <pc:picChg chg="del">
          <ac:chgData name="Michael Cowley" userId="9960e2db-996f-4882-8c69-a2ad778187b4" providerId="ADAL" clId="{999C1FCF-0511-2341-AC3B-7E0845BC22C0}" dt="2020-03-18T01:41:19.158" v="176" actId="478"/>
          <ac:picMkLst>
            <pc:docMk/>
            <pc:sldMk cId="3306841369" sldId="328"/>
            <ac:picMk id="14" creationId="{80C0E0AC-8CB6-43ED-A26B-5B20C1AF5392}"/>
          </ac:picMkLst>
        </pc:picChg>
        <pc:picChg chg="del">
          <ac:chgData name="Michael Cowley" userId="9960e2db-996f-4882-8c69-a2ad778187b4" providerId="ADAL" clId="{999C1FCF-0511-2341-AC3B-7E0845BC22C0}" dt="2020-03-18T01:44:05.573" v="238" actId="478"/>
          <ac:picMkLst>
            <pc:docMk/>
            <pc:sldMk cId="3306841369" sldId="328"/>
            <ac:picMk id="2050" creationId="{43243B9B-2821-4989-8838-312BC381DEF9}"/>
          </ac:picMkLst>
        </pc:picChg>
      </pc:sldChg>
      <pc:sldChg chg="modNotes">
        <pc:chgData name="Michael Cowley" userId="9960e2db-996f-4882-8c69-a2ad778187b4" providerId="ADAL" clId="{999C1FCF-0511-2341-AC3B-7E0845BC22C0}" dt="2020-03-18T01:47:00.807" v="248" actId="20577"/>
        <pc:sldMkLst>
          <pc:docMk/>
          <pc:sldMk cId="3673957174" sldId="386"/>
        </pc:sldMkLst>
      </pc:sldChg>
      <pc:sldChg chg="modNotes">
        <pc:chgData name="Michael Cowley" userId="9960e2db-996f-4882-8c69-a2ad778187b4" providerId="ADAL" clId="{999C1FCF-0511-2341-AC3B-7E0845BC22C0}" dt="2020-03-18T01:46:25.629" v="247" actId="404"/>
        <pc:sldMkLst>
          <pc:docMk/>
          <pc:sldMk cId="1209698872" sldId="390"/>
        </pc:sldMkLst>
      </pc:sldChg>
      <pc:sldChg chg="modNotes">
        <pc:chgData name="Michael Cowley" userId="9960e2db-996f-4882-8c69-a2ad778187b4" providerId="ADAL" clId="{999C1FCF-0511-2341-AC3B-7E0845BC22C0}" dt="2020-03-18T01:47:08.682" v="249" actId="404"/>
        <pc:sldMkLst>
          <pc:docMk/>
          <pc:sldMk cId="248808190" sldId="394"/>
        </pc:sldMkLst>
      </pc:sldChg>
    </pc:docChg>
  </pc:docChgLst>
  <pc:docChgLst>
    <pc:chgData name="Michael Cowley" userId="9960e2db-996f-4882-8c69-a2ad778187b4" providerId="ADAL" clId="{D883C739-A4B9-2B48-87A9-A5C2ACAD1ADE}"/>
    <pc:docChg chg="undo custSel addSld delSld modSld sldOrd modMainMaster">
      <pc:chgData name="Michael Cowley" userId="9960e2db-996f-4882-8c69-a2ad778187b4" providerId="ADAL" clId="{D883C739-A4B9-2B48-87A9-A5C2ACAD1ADE}" dt="2021-03-24T06:15:38.110" v="444" actId="732"/>
      <pc:docMkLst>
        <pc:docMk/>
      </pc:docMkLst>
      <pc:sldChg chg="delSp modSp add del mod">
        <pc:chgData name="Michael Cowley" userId="9960e2db-996f-4882-8c69-a2ad778187b4" providerId="ADAL" clId="{D883C739-A4B9-2B48-87A9-A5C2ACAD1ADE}" dt="2021-03-24T06:15:38.110" v="444" actId="732"/>
        <pc:sldMkLst>
          <pc:docMk/>
          <pc:sldMk cId="0" sldId="256"/>
        </pc:sldMkLst>
        <pc:spChg chg="del mod">
          <ac:chgData name="Michael Cowley" userId="9960e2db-996f-4882-8c69-a2ad778187b4" providerId="ADAL" clId="{D883C739-A4B9-2B48-87A9-A5C2ACAD1ADE}" dt="2021-03-24T06:13:16.583" v="375" actId="478"/>
          <ac:spMkLst>
            <pc:docMk/>
            <pc:sldMk cId="0" sldId="256"/>
            <ac:spMk id="2050" creationId="{91468BFC-72CF-4B47-BD2F-BBC18CF2455E}"/>
          </ac:spMkLst>
        </pc:spChg>
        <pc:spChg chg="mod">
          <ac:chgData name="Michael Cowley" userId="9960e2db-996f-4882-8c69-a2ad778187b4" providerId="ADAL" clId="{D883C739-A4B9-2B48-87A9-A5C2ACAD1ADE}" dt="2021-03-24T06:13:10.409" v="374" actId="403"/>
          <ac:spMkLst>
            <pc:docMk/>
            <pc:sldMk cId="0" sldId="256"/>
            <ac:spMk id="2051" creationId="{E059C6B7-4715-7F4A-BB72-49121949FDCF}"/>
          </ac:spMkLst>
        </pc:spChg>
        <pc:spChg chg="mod">
          <ac:chgData name="Michael Cowley" userId="9960e2db-996f-4882-8c69-a2ad778187b4" providerId="ADAL" clId="{D883C739-A4B9-2B48-87A9-A5C2ACAD1ADE}" dt="2021-03-24T06:11:56.338" v="331" actId="1076"/>
          <ac:spMkLst>
            <pc:docMk/>
            <pc:sldMk cId="0" sldId="256"/>
            <ac:spMk id="2052" creationId="{86D39457-BC5F-7E49-B4F4-54DEB858DFF3}"/>
          </ac:spMkLst>
        </pc:spChg>
        <pc:spChg chg="mod">
          <ac:chgData name="Michael Cowley" userId="9960e2db-996f-4882-8c69-a2ad778187b4" providerId="ADAL" clId="{D883C739-A4B9-2B48-87A9-A5C2ACAD1ADE}" dt="2021-03-24T06:11:59.440" v="332" actId="1076"/>
          <ac:spMkLst>
            <pc:docMk/>
            <pc:sldMk cId="0" sldId="256"/>
            <ac:spMk id="2053" creationId="{69017A77-4EA0-4646-8D48-3A0B9F00AD29}"/>
          </ac:spMkLst>
        </pc:spChg>
        <pc:spChg chg="mod">
          <ac:chgData name="Michael Cowley" userId="9960e2db-996f-4882-8c69-a2ad778187b4" providerId="ADAL" clId="{D883C739-A4B9-2B48-87A9-A5C2ACAD1ADE}" dt="2021-03-24T06:12:57.158" v="364" actId="403"/>
          <ac:spMkLst>
            <pc:docMk/>
            <pc:sldMk cId="0" sldId="256"/>
            <ac:spMk id="2054" creationId="{9DD3A322-9084-EC4A-9973-9664D9F6D781}"/>
          </ac:spMkLst>
        </pc:spChg>
        <pc:spChg chg="mod">
          <ac:chgData name="Michael Cowley" userId="9960e2db-996f-4882-8c69-a2ad778187b4" providerId="ADAL" clId="{D883C739-A4B9-2B48-87A9-A5C2ACAD1ADE}" dt="2021-03-24T06:13:02.454" v="369" actId="403"/>
          <ac:spMkLst>
            <pc:docMk/>
            <pc:sldMk cId="0" sldId="256"/>
            <ac:spMk id="2055" creationId="{F45F20B5-ABA6-234B-8E4E-D3B165837B58}"/>
          </ac:spMkLst>
        </pc:spChg>
        <pc:spChg chg="mod">
          <ac:chgData name="Michael Cowley" userId="9960e2db-996f-4882-8c69-a2ad778187b4" providerId="ADAL" clId="{D883C739-A4B9-2B48-87A9-A5C2ACAD1ADE}" dt="2021-03-24T06:13:44.713" v="386" actId="14100"/>
          <ac:spMkLst>
            <pc:docMk/>
            <pc:sldMk cId="0" sldId="256"/>
            <ac:spMk id="2056" creationId="{0F74BBF1-72E1-DB4B-BE87-7EBF1B0033C5}"/>
          </ac:spMkLst>
        </pc:spChg>
        <pc:spChg chg="mod">
          <ac:chgData name="Michael Cowley" userId="9960e2db-996f-4882-8c69-a2ad778187b4" providerId="ADAL" clId="{D883C739-A4B9-2B48-87A9-A5C2ACAD1ADE}" dt="2021-03-24T06:13:56.389" v="392" actId="403"/>
          <ac:spMkLst>
            <pc:docMk/>
            <pc:sldMk cId="0" sldId="256"/>
            <ac:spMk id="2057" creationId="{B39695AD-5840-AB4E-9B50-A22A718E0A9D}"/>
          </ac:spMkLst>
        </pc:spChg>
        <pc:spChg chg="mod">
          <ac:chgData name="Michael Cowley" userId="9960e2db-996f-4882-8c69-a2ad778187b4" providerId="ADAL" clId="{D883C739-A4B9-2B48-87A9-A5C2ACAD1ADE}" dt="2021-03-24T06:13:37.468" v="384" actId="14100"/>
          <ac:spMkLst>
            <pc:docMk/>
            <pc:sldMk cId="0" sldId="256"/>
            <ac:spMk id="2058" creationId="{E6B1AE36-77F4-7E4F-AFA9-C57BF3BB2B25}"/>
          </ac:spMkLst>
        </pc:spChg>
        <pc:spChg chg="mod">
          <ac:chgData name="Michael Cowley" userId="9960e2db-996f-4882-8c69-a2ad778187b4" providerId="ADAL" clId="{D883C739-A4B9-2B48-87A9-A5C2ACAD1ADE}" dt="2021-03-24T06:12:05.733" v="333" actId="1076"/>
          <ac:spMkLst>
            <pc:docMk/>
            <pc:sldMk cId="0" sldId="256"/>
            <ac:spMk id="2059" creationId="{966DB76B-D5AB-4E45-B026-C56C741A3753}"/>
          </ac:spMkLst>
        </pc:spChg>
        <pc:spChg chg="mod">
          <ac:chgData name="Michael Cowley" userId="9960e2db-996f-4882-8c69-a2ad778187b4" providerId="ADAL" clId="{D883C739-A4B9-2B48-87A9-A5C2ACAD1ADE}" dt="2021-03-24T06:13:41.605" v="385" actId="1076"/>
          <ac:spMkLst>
            <pc:docMk/>
            <pc:sldMk cId="0" sldId="256"/>
            <ac:spMk id="2060" creationId="{0F3CA6F2-40F9-9242-93EA-4C6D36B9E498}"/>
          </ac:spMkLst>
        </pc:spChg>
        <pc:spChg chg="mod">
          <ac:chgData name="Michael Cowley" userId="9960e2db-996f-4882-8c69-a2ad778187b4" providerId="ADAL" clId="{D883C739-A4B9-2B48-87A9-A5C2ACAD1ADE}" dt="2021-03-24T06:14:06.007" v="401" actId="404"/>
          <ac:spMkLst>
            <pc:docMk/>
            <pc:sldMk cId="0" sldId="256"/>
            <ac:spMk id="2061" creationId="{311AE49A-9E0B-2143-864F-5583ADF151E8}"/>
          </ac:spMkLst>
        </pc:spChg>
        <pc:spChg chg="mod">
          <ac:chgData name="Michael Cowley" userId="9960e2db-996f-4882-8c69-a2ad778187b4" providerId="ADAL" clId="{D883C739-A4B9-2B48-87A9-A5C2ACAD1ADE}" dt="2021-03-24T06:12:39.023" v="353" actId="1076"/>
          <ac:spMkLst>
            <pc:docMk/>
            <pc:sldMk cId="0" sldId="256"/>
            <ac:spMk id="2062" creationId="{606DC76E-1619-E047-A33F-F0DD02F8F762}"/>
          </ac:spMkLst>
        </pc:spChg>
        <pc:spChg chg="mod">
          <ac:chgData name="Michael Cowley" userId="9960e2db-996f-4882-8c69-a2ad778187b4" providerId="ADAL" clId="{D883C739-A4B9-2B48-87A9-A5C2ACAD1ADE}" dt="2021-03-24T06:12:05.733" v="333" actId="1076"/>
          <ac:spMkLst>
            <pc:docMk/>
            <pc:sldMk cId="0" sldId="256"/>
            <ac:spMk id="2063" creationId="{BD160717-1471-C141-A522-E48BC689F3A0}"/>
          </ac:spMkLst>
        </pc:spChg>
        <pc:spChg chg="mod">
          <ac:chgData name="Michael Cowley" userId="9960e2db-996f-4882-8c69-a2ad778187b4" providerId="ADAL" clId="{D883C739-A4B9-2B48-87A9-A5C2ACAD1ADE}" dt="2021-03-24T06:12:05.733" v="333" actId="1076"/>
          <ac:spMkLst>
            <pc:docMk/>
            <pc:sldMk cId="0" sldId="256"/>
            <ac:spMk id="2064" creationId="{1F4F241D-9503-4840-9092-369E1F581698}"/>
          </ac:spMkLst>
        </pc:spChg>
        <pc:spChg chg="mod">
          <ac:chgData name="Michael Cowley" userId="9960e2db-996f-4882-8c69-a2ad778187b4" providerId="ADAL" clId="{D883C739-A4B9-2B48-87A9-A5C2ACAD1ADE}" dt="2021-03-24T06:12:32.396" v="351" actId="1076"/>
          <ac:spMkLst>
            <pc:docMk/>
            <pc:sldMk cId="0" sldId="256"/>
            <ac:spMk id="2065" creationId="{7FE32537-D16B-6144-A3DD-BCE947FAA360}"/>
          </ac:spMkLst>
        </pc:spChg>
        <pc:spChg chg="mod">
          <ac:chgData name="Michael Cowley" userId="9960e2db-996f-4882-8c69-a2ad778187b4" providerId="ADAL" clId="{D883C739-A4B9-2B48-87A9-A5C2ACAD1ADE}" dt="2021-03-24T06:14:28.437" v="422" actId="1076"/>
          <ac:spMkLst>
            <pc:docMk/>
            <pc:sldMk cId="0" sldId="256"/>
            <ac:spMk id="2105" creationId="{C7D08A9F-DB56-D54A-AA61-75BA844A3194}"/>
          </ac:spMkLst>
        </pc:spChg>
        <pc:spChg chg="mod">
          <ac:chgData name="Michael Cowley" userId="9960e2db-996f-4882-8c69-a2ad778187b4" providerId="ADAL" clId="{D883C739-A4B9-2B48-87A9-A5C2ACAD1ADE}" dt="2021-03-24T06:14:50.726" v="429" actId="1076"/>
          <ac:spMkLst>
            <pc:docMk/>
            <pc:sldMk cId="0" sldId="256"/>
            <ac:spMk id="2106" creationId="{EDDB9360-C564-2640-B939-7189AAC70DF9}"/>
          </ac:spMkLst>
        </pc:spChg>
        <pc:spChg chg="mod">
          <ac:chgData name="Michael Cowley" userId="9960e2db-996f-4882-8c69-a2ad778187b4" providerId="ADAL" clId="{D883C739-A4B9-2B48-87A9-A5C2ACAD1ADE}" dt="2021-03-24T06:15:13.910" v="437" actId="1076"/>
          <ac:spMkLst>
            <pc:docMk/>
            <pc:sldMk cId="0" sldId="256"/>
            <ac:spMk id="2109" creationId="{C7B86058-2917-6A44-BBA7-03253D101F91}"/>
          </ac:spMkLst>
        </pc:spChg>
        <pc:spChg chg="mod">
          <ac:chgData name="Michael Cowley" userId="9960e2db-996f-4882-8c69-a2ad778187b4" providerId="ADAL" clId="{D883C739-A4B9-2B48-87A9-A5C2ACAD1ADE}" dt="2021-03-24T06:15:17.443" v="438" actId="1076"/>
          <ac:spMkLst>
            <pc:docMk/>
            <pc:sldMk cId="0" sldId="256"/>
            <ac:spMk id="2110" creationId="{FD36D08B-A8AF-0A45-9E99-D096337FBA67}"/>
          </ac:spMkLst>
        </pc:spChg>
        <pc:spChg chg="mod">
          <ac:chgData name="Michael Cowley" userId="9960e2db-996f-4882-8c69-a2ad778187b4" providerId="ADAL" clId="{D883C739-A4B9-2B48-87A9-A5C2ACAD1ADE}" dt="2021-03-24T06:11:44.322" v="320" actId="255"/>
          <ac:spMkLst>
            <pc:docMk/>
            <pc:sldMk cId="0" sldId="256"/>
            <ac:spMk id="2111" creationId="{E4640FF3-90A9-BE4F-8762-10DD3515937D}"/>
          </ac:spMkLst>
        </pc:spChg>
        <pc:spChg chg="del mod">
          <ac:chgData name="Michael Cowley" userId="9960e2db-996f-4882-8c69-a2ad778187b4" providerId="ADAL" clId="{D883C739-A4B9-2B48-87A9-A5C2ACAD1ADE}" dt="2021-03-24T06:13:18.089" v="376" actId="478"/>
          <ac:spMkLst>
            <pc:docMk/>
            <pc:sldMk cId="0" sldId="256"/>
            <ac:spMk id="2112" creationId="{BA1F68B7-401F-414D-9C05-64A5415D0E7A}"/>
          </ac:spMkLst>
        </pc:spChg>
        <pc:graphicFrameChg chg="mod">
          <ac:chgData name="Michael Cowley" userId="9960e2db-996f-4882-8c69-a2ad778187b4" providerId="ADAL" clId="{D883C739-A4B9-2B48-87A9-A5C2ACAD1ADE}" dt="2021-03-24T06:14:19.943" v="418" actId="14100"/>
          <ac:graphicFrameMkLst>
            <pc:docMk/>
            <pc:sldMk cId="0" sldId="256"/>
            <ac:graphicFrameMk id="2066" creationId="{D67EEF1D-1C9F-D14F-9687-6BD59DB41EFE}"/>
          </ac:graphicFrameMkLst>
        </pc:graphicFrameChg>
        <pc:graphicFrameChg chg="mod modGraphic">
          <ac:chgData name="Michael Cowley" userId="9960e2db-996f-4882-8c69-a2ad778187b4" providerId="ADAL" clId="{D883C739-A4B9-2B48-87A9-A5C2ACAD1ADE}" dt="2021-03-24T06:14:55.413" v="431" actId="14100"/>
          <ac:graphicFrameMkLst>
            <pc:docMk/>
            <pc:sldMk cId="0" sldId="256"/>
            <ac:graphicFrameMk id="2235" creationId="{CBA6B347-0AAC-754F-ACAE-3F1C3CEE1F59}"/>
          </ac:graphicFrameMkLst>
        </pc:graphicFrameChg>
        <pc:picChg chg="mod">
          <ac:chgData name="Michael Cowley" userId="9960e2db-996f-4882-8c69-a2ad778187b4" providerId="ADAL" clId="{D883C739-A4B9-2B48-87A9-A5C2ACAD1ADE}" dt="2021-03-24T06:15:38.110" v="444" actId="732"/>
          <ac:picMkLst>
            <pc:docMk/>
            <pc:sldMk cId="0" sldId="256"/>
            <ac:picMk id="2107" creationId="{A926B0D4-DA77-1148-A8BE-7E738482A164}"/>
          </ac:picMkLst>
        </pc:picChg>
        <pc:picChg chg="mod">
          <ac:chgData name="Michael Cowley" userId="9960e2db-996f-4882-8c69-a2ad778187b4" providerId="ADAL" clId="{D883C739-A4B9-2B48-87A9-A5C2ACAD1ADE}" dt="2021-03-24T06:15:30.833" v="443" actId="732"/>
          <ac:picMkLst>
            <pc:docMk/>
            <pc:sldMk cId="0" sldId="256"/>
            <ac:picMk id="2108" creationId="{36AEF6E0-80C2-D64F-961E-6E6CDDBFEC0E}"/>
          </ac:picMkLst>
        </pc:picChg>
        <pc:picChg chg="mod">
          <ac:chgData name="Michael Cowley" userId="9960e2db-996f-4882-8c69-a2ad778187b4" providerId="ADAL" clId="{D883C739-A4B9-2B48-87A9-A5C2ACAD1ADE}" dt="2021-03-24T06:11:22.432" v="311" actId="1076"/>
          <ac:picMkLst>
            <pc:docMk/>
            <pc:sldMk cId="0" sldId="256"/>
            <ac:picMk id="2113" creationId="{322BD95E-DE60-3349-B246-436A0224CB0F}"/>
          </ac:picMkLst>
        </pc:picChg>
      </pc:sldChg>
      <pc:sldChg chg="addSp delSp modSp mod modNotesTx">
        <pc:chgData name="Michael Cowley" userId="9960e2db-996f-4882-8c69-a2ad778187b4" providerId="ADAL" clId="{D883C739-A4B9-2B48-87A9-A5C2ACAD1ADE}" dt="2021-03-24T05:58:42.535" v="192" actId="20577"/>
        <pc:sldMkLst>
          <pc:docMk/>
          <pc:sldMk cId="2582450912" sldId="278"/>
        </pc:sldMkLst>
        <pc:spChg chg="mod">
          <ac:chgData name="Michael Cowley" userId="9960e2db-996f-4882-8c69-a2ad778187b4" providerId="ADAL" clId="{D883C739-A4B9-2B48-87A9-A5C2ACAD1ADE}" dt="2021-03-24T05:54:38.595" v="108" actId="1076"/>
          <ac:spMkLst>
            <pc:docMk/>
            <pc:sldMk cId="2582450912" sldId="278"/>
            <ac:spMk id="2" creationId="{871C020F-DE38-4076-B4D1-61EBC0E2BB05}"/>
          </ac:spMkLst>
        </pc:spChg>
        <pc:spChg chg="mod">
          <ac:chgData name="Michael Cowley" userId="9960e2db-996f-4882-8c69-a2ad778187b4" providerId="ADAL" clId="{D883C739-A4B9-2B48-87A9-A5C2ACAD1ADE}" dt="2021-03-24T05:54:48.026" v="115" actId="20577"/>
          <ac:spMkLst>
            <pc:docMk/>
            <pc:sldMk cId="2582450912" sldId="278"/>
            <ac:spMk id="8" creationId="{C480F231-4961-42E3-A2F9-A3AF6033DC86}"/>
          </ac:spMkLst>
        </pc:spChg>
        <pc:spChg chg="mod">
          <ac:chgData name="Michael Cowley" userId="9960e2db-996f-4882-8c69-a2ad778187b4" providerId="ADAL" clId="{D883C739-A4B9-2B48-87A9-A5C2ACAD1ADE}" dt="2021-03-24T05:57:43.173" v="184" actId="14100"/>
          <ac:spMkLst>
            <pc:docMk/>
            <pc:sldMk cId="2582450912" sldId="278"/>
            <ac:spMk id="12" creationId="{C61680D2-7995-418C-A92C-B6BE95AC1491}"/>
          </ac:spMkLst>
        </pc:spChg>
        <pc:picChg chg="del">
          <ac:chgData name="Michael Cowley" userId="9960e2db-996f-4882-8c69-a2ad778187b4" providerId="ADAL" clId="{D883C739-A4B9-2B48-87A9-A5C2ACAD1ADE}" dt="2021-03-24T05:58:15.403" v="186" actId="478"/>
          <ac:picMkLst>
            <pc:docMk/>
            <pc:sldMk cId="2582450912" sldId="278"/>
            <ac:picMk id="6" creationId="{1328A73C-FDDF-B84F-BE35-89C57EB1AC24}"/>
          </ac:picMkLst>
        </pc:picChg>
        <pc:picChg chg="add mod">
          <ac:chgData name="Michael Cowley" userId="9960e2db-996f-4882-8c69-a2ad778187b4" providerId="ADAL" clId="{D883C739-A4B9-2B48-87A9-A5C2ACAD1ADE}" dt="2021-03-24T05:58:28.532" v="191" actId="732"/>
          <ac:picMkLst>
            <pc:docMk/>
            <pc:sldMk cId="2582450912" sldId="278"/>
            <ac:picMk id="1026" creationId="{C7EA63AA-183B-C640-B208-F81824B901EB}"/>
          </ac:picMkLst>
        </pc:picChg>
      </pc:sldChg>
      <pc:sldChg chg="addSp delSp modSp mod modNotesTx">
        <pc:chgData name="Michael Cowley" userId="9960e2db-996f-4882-8c69-a2ad778187b4" providerId="ADAL" clId="{D883C739-A4B9-2B48-87A9-A5C2ACAD1ADE}" dt="2021-03-24T05:58:45.350" v="193" actId="20577"/>
        <pc:sldMkLst>
          <pc:docMk/>
          <pc:sldMk cId="3306841369" sldId="328"/>
        </pc:sldMkLst>
        <pc:spChg chg="mod">
          <ac:chgData name="Michael Cowley" userId="9960e2db-996f-4882-8c69-a2ad778187b4" providerId="ADAL" clId="{D883C739-A4B9-2B48-87A9-A5C2ACAD1ADE}" dt="2021-03-24T05:49:40.747" v="4"/>
          <ac:spMkLst>
            <pc:docMk/>
            <pc:sldMk cId="3306841369" sldId="328"/>
            <ac:spMk id="2" creationId="{871C020F-DE38-4076-B4D1-61EBC0E2BB05}"/>
          </ac:spMkLst>
        </pc:spChg>
        <pc:spChg chg="add del mod">
          <ac:chgData name="Michael Cowley" userId="9960e2db-996f-4882-8c69-a2ad778187b4" providerId="ADAL" clId="{D883C739-A4B9-2B48-87A9-A5C2ACAD1ADE}" dt="2021-03-24T05:50:00.134" v="27"/>
          <ac:spMkLst>
            <pc:docMk/>
            <pc:sldMk cId="3306841369" sldId="328"/>
            <ac:spMk id="6" creationId="{12F85836-68D0-0046-9A8C-A503300C17EE}"/>
          </ac:spMkLst>
        </pc:spChg>
        <pc:spChg chg="mod">
          <ac:chgData name="Michael Cowley" userId="9960e2db-996f-4882-8c69-a2ad778187b4" providerId="ADAL" clId="{D883C739-A4B9-2B48-87A9-A5C2ACAD1ADE}" dt="2021-03-24T05:49:52.319" v="24" actId="20577"/>
          <ac:spMkLst>
            <pc:docMk/>
            <pc:sldMk cId="3306841369" sldId="328"/>
            <ac:spMk id="8" creationId="{C480F231-4961-42E3-A2F9-A3AF6033DC86}"/>
          </ac:spMkLst>
        </pc:spChg>
        <pc:spChg chg="add del mod">
          <ac:chgData name="Michael Cowley" userId="9960e2db-996f-4882-8c69-a2ad778187b4" providerId="ADAL" clId="{D883C739-A4B9-2B48-87A9-A5C2ACAD1ADE}" dt="2021-03-24T05:50:06.713" v="31"/>
          <ac:spMkLst>
            <pc:docMk/>
            <pc:sldMk cId="3306841369" sldId="328"/>
            <ac:spMk id="10" creationId="{DFEA0334-ED06-E442-B469-74553CAFAD19}"/>
          </ac:spMkLst>
        </pc:spChg>
        <pc:spChg chg="add del mod">
          <ac:chgData name="Michael Cowley" userId="9960e2db-996f-4882-8c69-a2ad778187b4" providerId="ADAL" clId="{D883C739-A4B9-2B48-87A9-A5C2ACAD1ADE}" dt="2021-03-24T05:50:12.581" v="33"/>
          <ac:spMkLst>
            <pc:docMk/>
            <pc:sldMk cId="3306841369" sldId="328"/>
            <ac:spMk id="11" creationId="{B1534D87-453B-DB4D-9B24-E384B8F49A90}"/>
          </ac:spMkLst>
        </pc:spChg>
        <pc:spChg chg="mod">
          <ac:chgData name="Michael Cowley" userId="9960e2db-996f-4882-8c69-a2ad778187b4" providerId="ADAL" clId="{D883C739-A4B9-2B48-87A9-A5C2ACAD1ADE}" dt="2021-03-24T05:52:54.411" v="100" actId="255"/>
          <ac:spMkLst>
            <pc:docMk/>
            <pc:sldMk cId="3306841369" sldId="328"/>
            <ac:spMk id="12" creationId="{C61680D2-7995-418C-A92C-B6BE95AC1491}"/>
          </ac:spMkLst>
        </pc:spChg>
        <pc:picChg chg="del">
          <ac:chgData name="Michael Cowley" userId="9960e2db-996f-4882-8c69-a2ad778187b4" providerId="ADAL" clId="{D883C739-A4B9-2B48-87A9-A5C2ACAD1ADE}" dt="2021-03-24T05:49:57.438" v="25" actId="478"/>
          <ac:picMkLst>
            <pc:docMk/>
            <pc:sldMk cId="3306841369" sldId="328"/>
            <ac:picMk id="9" creationId="{9C8DEAD4-5EB6-194D-99D1-0B3CCD0A091F}"/>
          </ac:picMkLst>
        </pc:picChg>
        <pc:picChg chg="add mod modCrop">
          <ac:chgData name="Michael Cowley" userId="9960e2db-996f-4882-8c69-a2ad778187b4" providerId="ADAL" clId="{D883C739-A4B9-2B48-87A9-A5C2ACAD1ADE}" dt="2021-03-24T05:50:40.091" v="40" actId="732"/>
          <ac:picMkLst>
            <pc:docMk/>
            <pc:sldMk cId="3306841369" sldId="328"/>
            <ac:picMk id="14" creationId="{74041801-634D-DE43-9042-46C43B937D80}"/>
          </ac:picMkLst>
        </pc:picChg>
      </pc:sldChg>
      <pc:sldChg chg="addSp delSp modSp mod">
        <pc:chgData name="Michael Cowley" userId="9960e2db-996f-4882-8c69-a2ad778187b4" providerId="ADAL" clId="{D883C739-A4B9-2B48-87A9-A5C2ACAD1ADE}" dt="2021-03-24T06:00:48.125" v="211" actId="20577"/>
        <pc:sldMkLst>
          <pc:docMk/>
          <pc:sldMk cId="858424391" sldId="333"/>
        </pc:sldMkLst>
        <pc:graphicFrameChg chg="del">
          <ac:chgData name="Michael Cowley" userId="9960e2db-996f-4882-8c69-a2ad778187b4" providerId="ADAL" clId="{D883C739-A4B9-2B48-87A9-A5C2ACAD1ADE}" dt="2021-03-24T05:59:01.371" v="194" actId="478"/>
          <ac:graphicFrameMkLst>
            <pc:docMk/>
            <pc:sldMk cId="858424391" sldId="333"/>
            <ac:graphicFrameMk id="2" creationId="{97FABFF2-A837-4815-9A1B-88126BD021D8}"/>
          </ac:graphicFrameMkLst>
        </pc:graphicFrameChg>
        <pc:graphicFrameChg chg="add mod modGraphic">
          <ac:chgData name="Michael Cowley" userId="9960e2db-996f-4882-8c69-a2ad778187b4" providerId="ADAL" clId="{D883C739-A4B9-2B48-87A9-A5C2ACAD1ADE}" dt="2021-03-24T06:00:48.125" v="211" actId="20577"/>
          <ac:graphicFrameMkLst>
            <pc:docMk/>
            <pc:sldMk cId="858424391" sldId="333"/>
            <ac:graphicFrameMk id="4" creationId="{99E1A09D-8E8F-954B-A0B0-6CDB29096A28}"/>
          </ac:graphicFrameMkLst>
        </pc:graphicFrameChg>
      </pc:sldChg>
      <pc:sldChg chg="modSp mod">
        <pc:chgData name="Michael Cowley" userId="9960e2db-996f-4882-8c69-a2ad778187b4" providerId="ADAL" clId="{D883C739-A4B9-2B48-87A9-A5C2ACAD1ADE}" dt="2021-03-24T06:03:01.789" v="259" actId="20577"/>
        <pc:sldMkLst>
          <pc:docMk/>
          <pc:sldMk cId="2126614454" sldId="356"/>
        </pc:sldMkLst>
        <pc:spChg chg="mod">
          <ac:chgData name="Michael Cowley" userId="9960e2db-996f-4882-8c69-a2ad778187b4" providerId="ADAL" clId="{D883C739-A4B9-2B48-87A9-A5C2ACAD1ADE}" dt="2021-03-24T06:03:01.789" v="259" actId="20577"/>
          <ac:spMkLst>
            <pc:docMk/>
            <pc:sldMk cId="2126614454" sldId="356"/>
            <ac:spMk id="6" creationId="{8E273F52-CBDC-4BF1-AA71-3767A18CD1D6}"/>
          </ac:spMkLst>
        </pc:spChg>
      </pc:sldChg>
      <pc:sldChg chg="add del">
        <pc:chgData name="Michael Cowley" userId="9960e2db-996f-4882-8c69-a2ad778187b4" providerId="ADAL" clId="{D883C739-A4B9-2B48-87A9-A5C2ACAD1ADE}" dt="2021-03-24T06:02:32.317" v="257" actId="2696"/>
        <pc:sldMkLst>
          <pc:docMk/>
          <pc:sldMk cId="2351322012" sldId="357"/>
        </pc:sldMkLst>
      </pc:sldChg>
      <pc:sldChg chg="modSp mod">
        <pc:chgData name="Michael Cowley" userId="9960e2db-996f-4882-8c69-a2ad778187b4" providerId="ADAL" clId="{D883C739-A4B9-2B48-87A9-A5C2ACAD1ADE}" dt="2021-03-24T06:06:20.799" v="275" actId="1076"/>
        <pc:sldMkLst>
          <pc:docMk/>
          <pc:sldMk cId="1991061725" sldId="379"/>
        </pc:sldMkLst>
        <pc:spChg chg="mod">
          <ac:chgData name="Michael Cowley" userId="9960e2db-996f-4882-8c69-a2ad778187b4" providerId="ADAL" clId="{D883C739-A4B9-2B48-87A9-A5C2ACAD1ADE}" dt="2021-03-24T06:06:20.799" v="275" actId="1076"/>
          <ac:spMkLst>
            <pc:docMk/>
            <pc:sldMk cId="1991061725" sldId="379"/>
            <ac:spMk id="12" creationId="{C61680D2-7995-418C-A92C-B6BE95AC1491}"/>
          </ac:spMkLst>
        </pc:spChg>
      </pc:sldChg>
      <pc:sldChg chg="modSp add del mod">
        <pc:chgData name="Michael Cowley" userId="9960e2db-996f-4882-8c69-a2ad778187b4" providerId="ADAL" clId="{D883C739-A4B9-2B48-87A9-A5C2ACAD1ADE}" dt="2021-03-24T06:10:23.410" v="305" actId="2696"/>
        <pc:sldMkLst>
          <pc:docMk/>
          <pc:sldMk cId="230419882" sldId="382"/>
        </pc:sldMkLst>
        <pc:spChg chg="mod">
          <ac:chgData name="Michael Cowley" userId="9960e2db-996f-4882-8c69-a2ad778187b4" providerId="ADAL" clId="{D883C739-A4B9-2B48-87A9-A5C2ACAD1ADE}" dt="2021-03-24T06:09:51.694" v="301" actId="1076"/>
          <ac:spMkLst>
            <pc:docMk/>
            <pc:sldMk cId="230419882" sldId="382"/>
            <ac:spMk id="25" creationId="{25364C9A-3E10-479A-B4B1-A6616FF7CD32}"/>
          </ac:spMkLst>
        </pc:spChg>
        <pc:picChg chg="mod">
          <ac:chgData name="Michael Cowley" userId="9960e2db-996f-4882-8c69-a2ad778187b4" providerId="ADAL" clId="{D883C739-A4B9-2B48-87A9-A5C2ACAD1ADE}" dt="2021-03-24T06:09:57.913" v="304" actId="1076"/>
          <ac:picMkLst>
            <pc:docMk/>
            <pc:sldMk cId="230419882" sldId="382"/>
            <ac:picMk id="4" creationId="{B6565F30-6A0D-4208-B405-BF51230D7EC2}"/>
          </ac:picMkLst>
        </pc:picChg>
      </pc:sldChg>
      <pc:sldChg chg="modSp mod ord">
        <pc:chgData name="Michael Cowley" userId="9960e2db-996f-4882-8c69-a2ad778187b4" providerId="ADAL" clId="{D883C739-A4B9-2B48-87A9-A5C2ACAD1ADE}" dt="2021-03-24T06:02:23.201" v="255" actId="20577"/>
        <pc:sldMkLst>
          <pc:docMk/>
          <pc:sldMk cId="3588594091" sldId="383"/>
        </pc:sldMkLst>
        <pc:spChg chg="mod">
          <ac:chgData name="Michael Cowley" userId="9960e2db-996f-4882-8c69-a2ad778187b4" providerId="ADAL" clId="{D883C739-A4B9-2B48-87A9-A5C2ACAD1ADE}" dt="2021-03-24T06:02:23.201" v="255" actId="20577"/>
          <ac:spMkLst>
            <pc:docMk/>
            <pc:sldMk cId="3588594091" sldId="383"/>
            <ac:spMk id="12" creationId="{C61680D2-7995-418C-A92C-B6BE95AC1491}"/>
          </ac:spMkLst>
        </pc:spChg>
      </pc:sldChg>
      <pc:sldChg chg="modSp mod">
        <pc:chgData name="Michael Cowley" userId="9960e2db-996f-4882-8c69-a2ad778187b4" providerId="ADAL" clId="{D883C739-A4B9-2B48-87A9-A5C2ACAD1ADE}" dt="2021-03-24T06:07:38.733" v="297" actId="20577"/>
        <pc:sldMkLst>
          <pc:docMk/>
          <pc:sldMk cId="1914590985" sldId="384"/>
        </pc:sldMkLst>
        <pc:spChg chg="mod">
          <ac:chgData name="Michael Cowley" userId="9960e2db-996f-4882-8c69-a2ad778187b4" providerId="ADAL" clId="{D883C739-A4B9-2B48-87A9-A5C2ACAD1ADE}" dt="2021-03-24T06:07:38.733" v="297" actId="20577"/>
          <ac:spMkLst>
            <pc:docMk/>
            <pc:sldMk cId="1914590985" sldId="384"/>
            <ac:spMk id="12" creationId="{C61680D2-7995-418C-A92C-B6BE95AC1491}"/>
          </ac:spMkLst>
        </pc:spChg>
      </pc:sldChg>
      <pc:sldChg chg="modSp mod">
        <pc:chgData name="Michael Cowley" userId="9960e2db-996f-4882-8c69-a2ad778187b4" providerId="ADAL" clId="{D883C739-A4B9-2B48-87A9-A5C2ACAD1ADE}" dt="2021-03-24T06:07:57.307" v="299" actId="20577"/>
        <pc:sldMkLst>
          <pc:docMk/>
          <pc:sldMk cId="2869345060" sldId="385"/>
        </pc:sldMkLst>
        <pc:spChg chg="mod">
          <ac:chgData name="Michael Cowley" userId="9960e2db-996f-4882-8c69-a2ad778187b4" providerId="ADAL" clId="{D883C739-A4B9-2B48-87A9-A5C2ACAD1ADE}" dt="2021-03-24T06:07:57.307" v="299" actId="20577"/>
          <ac:spMkLst>
            <pc:docMk/>
            <pc:sldMk cId="2869345060" sldId="385"/>
            <ac:spMk id="12" creationId="{C61680D2-7995-418C-A92C-B6BE95AC1491}"/>
          </ac:spMkLst>
        </pc:spChg>
      </pc:sldChg>
      <pc:sldChg chg="modSp add mod">
        <pc:chgData name="Michael Cowley" userId="9960e2db-996f-4882-8c69-a2ad778187b4" providerId="ADAL" clId="{D883C739-A4B9-2B48-87A9-A5C2ACAD1ADE}" dt="2021-03-24T05:48:47.500" v="3" actId="20577"/>
        <pc:sldMkLst>
          <pc:docMk/>
          <pc:sldMk cId="0" sldId="399"/>
        </pc:sldMkLst>
        <pc:spChg chg="mod">
          <ac:chgData name="Michael Cowley" userId="9960e2db-996f-4882-8c69-a2ad778187b4" providerId="ADAL" clId="{D883C739-A4B9-2B48-87A9-A5C2ACAD1ADE}" dt="2021-03-24T05:48:47.500" v="3" actId="20577"/>
          <ac:spMkLst>
            <pc:docMk/>
            <pc:sldMk cId="0" sldId="399"/>
            <ac:spMk id="142" creationId="{00000000-0000-0000-0000-000000000000}"/>
          </ac:spMkLst>
        </pc:spChg>
      </pc:sldChg>
      <pc:sldChg chg="modSp add mod ord">
        <pc:chgData name="Michael Cowley" userId="9960e2db-996f-4882-8c69-a2ad778187b4" providerId="ADAL" clId="{D883C739-A4B9-2B48-87A9-A5C2ACAD1ADE}" dt="2021-03-24T06:02:16.256" v="247" actId="20578"/>
        <pc:sldMkLst>
          <pc:docMk/>
          <pc:sldMk cId="1133042648" sldId="407"/>
        </pc:sldMkLst>
        <pc:spChg chg="mod">
          <ac:chgData name="Michael Cowley" userId="9960e2db-996f-4882-8c69-a2ad778187b4" providerId="ADAL" clId="{D883C739-A4B9-2B48-87A9-A5C2ACAD1ADE}" dt="2021-03-24T06:01:02.447" v="219" actId="20577"/>
          <ac:spMkLst>
            <pc:docMk/>
            <pc:sldMk cId="1133042648" sldId="407"/>
            <ac:spMk id="7" creationId="{4944574A-2B5A-1247-A9D2-C07AF28DCF2D}"/>
          </ac:spMkLst>
        </pc:spChg>
        <pc:spChg chg="mod">
          <ac:chgData name="Michael Cowley" userId="9960e2db-996f-4882-8c69-a2ad778187b4" providerId="ADAL" clId="{D883C739-A4B9-2B48-87A9-A5C2ACAD1ADE}" dt="2021-03-24T06:01:35.172" v="232" actId="20577"/>
          <ac:spMkLst>
            <pc:docMk/>
            <pc:sldMk cId="1133042648" sldId="407"/>
            <ac:spMk id="25" creationId="{25364C9A-3E10-479A-B4B1-A6616FF7CD32}"/>
          </ac:spMkLst>
        </pc:spChg>
      </pc:sldChg>
      <pc:sldChg chg="addSp delSp modSp add mod">
        <pc:chgData name="Michael Cowley" userId="9960e2db-996f-4882-8c69-a2ad778187b4" providerId="ADAL" clId="{D883C739-A4B9-2B48-87A9-A5C2ACAD1ADE}" dt="2021-03-24T06:01:52.117" v="245" actId="1036"/>
        <pc:sldMkLst>
          <pc:docMk/>
          <pc:sldMk cId="2203570197" sldId="408"/>
        </pc:sldMkLst>
        <pc:spChg chg="del">
          <ac:chgData name="Michael Cowley" userId="9960e2db-996f-4882-8c69-a2ad778187b4" providerId="ADAL" clId="{D883C739-A4B9-2B48-87A9-A5C2ACAD1ADE}" dt="2021-03-24T06:01:29.133" v="224" actId="478"/>
          <ac:spMkLst>
            <pc:docMk/>
            <pc:sldMk cId="2203570197" sldId="408"/>
            <ac:spMk id="3" creationId="{E13D777D-B22F-2E43-8F90-333DB224F207}"/>
          </ac:spMkLst>
        </pc:spChg>
        <pc:spChg chg="del">
          <ac:chgData name="Michael Cowley" userId="9960e2db-996f-4882-8c69-a2ad778187b4" providerId="ADAL" clId="{D883C739-A4B9-2B48-87A9-A5C2ACAD1ADE}" dt="2021-03-24T06:01:27.728" v="223" actId="478"/>
          <ac:spMkLst>
            <pc:docMk/>
            <pc:sldMk cId="2203570197" sldId="408"/>
            <ac:spMk id="6" creationId="{7C7039CE-9EDC-9A44-8F7F-91E0CFEA76CA}"/>
          </ac:spMkLst>
        </pc:spChg>
        <pc:spChg chg="del">
          <ac:chgData name="Michael Cowley" userId="9960e2db-996f-4882-8c69-a2ad778187b4" providerId="ADAL" clId="{D883C739-A4B9-2B48-87A9-A5C2ACAD1ADE}" dt="2021-03-24T06:01:27.041" v="222" actId="478"/>
          <ac:spMkLst>
            <pc:docMk/>
            <pc:sldMk cId="2203570197" sldId="408"/>
            <ac:spMk id="7" creationId="{4944574A-2B5A-1247-A9D2-C07AF28DCF2D}"/>
          </ac:spMkLst>
        </pc:spChg>
        <pc:spChg chg="add del">
          <ac:chgData name="Michael Cowley" userId="9960e2db-996f-4882-8c69-a2ad778187b4" providerId="ADAL" clId="{D883C739-A4B9-2B48-87A9-A5C2ACAD1ADE}" dt="2021-03-24T06:01:46.648" v="236" actId="478"/>
          <ac:spMkLst>
            <pc:docMk/>
            <pc:sldMk cId="2203570197" sldId="408"/>
            <ac:spMk id="25" creationId="{25364C9A-3E10-479A-B4B1-A6616FF7CD32}"/>
          </ac:spMkLst>
        </pc:spChg>
        <pc:picChg chg="del">
          <ac:chgData name="Michael Cowley" userId="9960e2db-996f-4882-8c69-a2ad778187b4" providerId="ADAL" clId="{D883C739-A4B9-2B48-87A9-A5C2ACAD1ADE}" dt="2021-03-24T06:01:25.018" v="221" actId="478"/>
          <ac:picMkLst>
            <pc:docMk/>
            <pc:sldMk cId="2203570197" sldId="408"/>
            <ac:picMk id="2" creationId="{9056C204-89E3-0142-B220-2FEC630BB75E}"/>
          </ac:picMkLst>
        </pc:picChg>
        <pc:picChg chg="add mod">
          <ac:chgData name="Michael Cowley" userId="9960e2db-996f-4882-8c69-a2ad778187b4" providerId="ADAL" clId="{D883C739-A4B9-2B48-87A9-A5C2ACAD1ADE}" dt="2021-03-24T06:01:52.117" v="245" actId="1036"/>
          <ac:picMkLst>
            <pc:docMk/>
            <pc:sldMk cId="2203570197" sldId="408"/>
            <ac:picMk id="4" creationId="{EFEF8DBB-D88D-BF4B-B5CE-C2B12433C125}"/>
          </ac:picMkLst>
        </pc:picChg>
      </pc:sldChg>
      <pc:sldChg chg="addSp modSp add mod">
        <pc:chgData name="Michael Cowley" userId="9960e2db-996f-4882-8c69-a2ad778187b4" providerId="ADAL" clId="{D883C739-A4B9-2B48-87A9-A5C2ACAD1ADE}" dt="2021-03-24T06:05:51.204" v="273" actId="242"/>
        <pc:sldMkLst>
          <pc:docMk/>
          <pc:sldMk cId="1332182581" sldId="409"/>
        </pc:sldMkLst>
        <pc:spChg chg="add mod">
          <ac:chgData name="Michael Cowley" userId="9960e2db-996f-4882-8c69-a2ad778187b4" providerId="ADAL" clId="{D883C739-A4B9-2B48-87A9-A5C2ACAD1ADE}" dt="2021-03-24T06:05:51.204" v="273" actId="242"/>
          <ac:spMkLst>
            <pc:docMk/>
            <pc:sldMk cId="1332182581" sldId="409"/>
            <ac:spMk id="11" creationId="{5B11EF82-5000-5140-9D59-C89CD9BE0524}"/>
          </ac:spMkLst>
        </pc:spChg>
      </pc:sldChg>
      <pc:sldMasterChg chg="modSldLayout">
        <pc:chgData name="Michael Cowley" userId="9960e2db-996f-4882-8c69-a2ad778187b4" providerId="ADAL" clId="{D883C739-A4B9-2B48-87A9-A5C2ACAD1ADE}" dt="2021-03-24T05:53:20.257" v="102"/>
        <pc:sldMasterMkLst>
          <pc:docMk/>
          <pc:sldMasterMk cId="0" sldId="2147483648"/>
        </pc:sldMasterMkLst>
        <pc:sldLayoutChg chg="addSp delSp modSp mod">
          <pc:chgData name="Michael Cowley" userId="9960e2db-996f-4882-8c69-a2ad778187b4" providerId="ADAL" clId="{D883C739-A4B9-2B48-87A9-A5C2ACAD1ADE}" dt="2021-03-24T05:53:20.257" v="102"/>
          <pc:sldLayoutMkLst>
            <pc:docMk/>
            <pc:sldMasterMk cId="0" sldId="2147483648"/>
            <pc:sldLayoutMk cId="0" sldId="2147483661"/>
          </pc:sldLayoutMkLst>
          <pc:spChg chg="add mod">
            <ac:chgData name="Michael Cowley" userId="9960e2db-996f-4882-8c69-a2ad778187b4" providerId="ADAL" clId="{D883C739-A4B9-2B48-87A9-A5C2ACAD1ADE}" dt="2021-03-24T05:53:20.257" v="102"/>
            <ac:spMkLst>
              <pc:docMk/>
              <pc:sldMasterMk cId="0" sldId="2147483648"/>
              <pc:sldLayoutMk cId="0" sldId="2147483661"/>
              <ac:spMk id="7" creationId="{CD206ADB-B906-5B4E-8F02-D216FE0702F8}"/>
            </ac:spMkLst>
          </pc:spChg>
          <pc:picChg chg="del">
            <ac:chgData name="Michael Cowley" userId="9960e2db-996f-4882-8c69-a2ad778187b4" providerId="ADAL" clId="{D883C739-A4B9-2B48-87A9-A5C2ACAD1ADE}" dt="2021-03-24T05:53:20.065" v="101" actId="478"/>
            <ac:picMkLst>
              <pc:docMk/>
              <pc:sldMasterMk cId="0" sldId="2147483648"/>
              <pc:sldLayoutMk cId="0" sldId="2147483661"/>
              <ac:picMk id="3" creationId="{B5F76081-0997-42F6-B741-CF8A167D3F24}"/>
            </ac:picMkLst>
          </pc:picChg>
          <pc:picChg chg="add mod">
            <ac:chgData name="Michael Cowley" userId="9960e2db-996f-4882-8c69-a2ad778187b4" providerId="ADAL" clId="{D883C739-A4B9-2B48-87A9-A5C2ACAD1ADE}" dt="2021-03-24T05:53:20.257" v="102"/>
            <ac:picMkLst>
              <pc:docMk/>
              <pc:sldMasterMk cId="0" sldId="2147483648"/>
              <pc:sldLayoutMk cId="0" sldId="2147483661"/>
              <ac:picMk id="6" creationId="{E4837340-A884-F14C-B5B0-7D7A5AE6FF0E}"/>
            </ac:picMkLst>
          </pc:picChg>
        </pc:sldLayoutChg>
      </pc:sldMasterChg>
    </pc:docChg>
  </pc:docChgLst>
  <pc:docChgLst>
    <pc:chgData name="Michael Cowley" userId="9960e2db-996f-4882-8c69-a2ad778187b4" providerId="ADAL" clId="{52921104-2BC2-43E9-A104-6D4BB7F52823}"/>
    <pc:docChg chg="undo custSel modSld">
      <pc:chgData name="Michael Cowley" userId="9960e2db-996f-4882-8c69-a2ad778187b4" providerId="ADAL" clId="{52921104-2BC2-43E9-A104-6D4BB7F52823}" dt="2020-02-06T04:01:28.313" v="47" actId="29295"/>
      <pc:docMkLst>
        <pc:docMk/>
      </pc:docMkLst>
      <pc:sldChg chg="modSp mod">
        <pc:chgData name="Michael Cowley" userId="9960e2db-996f-4882-8c69-a2ad778187b4" providerId="ADAL" clId="{52921104-2BC2-43E9-A104-6D4BB7F52823}" dt="2020-02-06T04:01:28.313" v="47" actId="29295"/>
        <pc:sldMkLst>
          <pc:docMk/>
          <pc:sldMk cId="0" sldId="256"/>
        </pc:sldMkLst>
        <pc:spChg chg="mod">
          <ac:chgData name="Michael Cowley" userId="9960e2db-996f-4882-8c69-a2ad778187b4" providerId="ADAL" clId="{52921104-2BC2-43E9-A104-6D4BB7F52823}" dt="2020-02-06T03:55:25.408" v="45" actId="20577"/>
          <ac:spMkLst>
            <pc:docMk/>
            <pc:sldMk cId="0" sldId="256"/>
            <ac:spMk id="142" creationId="{00000000-0000-0000-0000-000000000000}"/>
          </ac:spMkLst>
        </pc:spChg>
        <pc:picChg chg="mod ord modCrop">
          <ac:chgData name="Michael Cowley" userId="9960e2db-996f-4882-8c69-a2ad778187b4" providerId="ADAL" clId="{52921104-2BC2-43E9-A104-6D4BB7F52823}" dt="2020-02-06T04:01:28.313" v="47" actId="29295"/>
          <ac:picMkLst>
            <pc:docMk/>
            <pc:sldMk cId="0" sldId="256"/>
            <ac:picMk id="141" creationId="{00000000-0000-0000-0000-000000000000}"/>
          </ac:picMkLst>
        </pc:picChg>
      </pc:sldChg>
    </pc:docChg>
  </pc:docChgLst>
  <pc:docChgLst>
    <pc:chgData name="Michael Cowley" userId="9960e2db-996f-4882-8c69-a2ad778187b4" providerId="ADAL" clId="{F8865FA5-5214-4B35-98AE-BAF5D0736B14}"/>
    <pc:docChg chg="undo custSel addSld delSld modSld sldOrd">
      <pc:chgData name="Michael Cowley" userId="9960e2db-996f-4882-8c69-a2ad778187b4" providerId="ADAL" clId="{F8865FA5-5214-4B35-98AE-BAF5D0736B14}" dt="2020-02-26T08:03:10.196" v="4139" actId="1076"/>
      <pc:docMkLst>
        <pc:docMk/>
      </pc:docMkLst>
      <pc:sldChg chg="addSp delSp modSp mod">
        <pc:chgData name="Michael Cowley" userId="9960e2db-996f-4882-8c69-a2ad778187b4" providerId="ADAL" clId="{F8865FA5-5214-4B35-98AE-BAF5D0736B14}" dt="2020-02-06T04:39:37.451" v="470" actId="113"/>
        <pc:sldMkLst>
          <pc:docMk/>
          <pc:sldMk cId="4021728252" sldId="277"/>
        </pc:sldMkLst>
        <pc:spChg chg="del">
          <ac:chgData name="Michael Cowley" userId="9960e2db-996f-4882-8c69-a2ad778187b4" providerId="ADAL" clId="{F8865FA5-5214-4B35-98AE-BAF5D0736B14}" dt="2020-02-06T04:35:55.362" v="32" actId="478"/>
          <ac:spMkLst>
            <pc:docMk/>
            <pc:sldMk cId="4021728252" sldId="277"/>
            <ac:spMk id="4" creationId="{3AB50DCE-6E5B-4263-8581-D5748943CC45}"/>
          </ac:spMkLst>
        </pc:spChg>
        <pc:spChg chg="add mod">
          <ac:chgData name="Michael Cowley" userId="9960e2db-996f-4882-8c69-a2ad778187b4" providerId="ADAL" clId="{F8865FA5-5214-4B35-98AE-BAF5D0736B14}" dt="2020-02-06T04:38:26.570" v="461" actId="1076"/>
          <ac:spMkLst>
            <pc:docMk/>
            <pc:sldMk cId="4021728252" sldId="277"/>
            <ac:spMk id="5" creationId="{52DB83D9-734C-4699-93A3-2535B37D514F}"/>
          </ac:spMkLst>
        </pc:spChg>
        <pc:spChg chg="add mod">
          <ac:chgData name="Michael Cowley" userId="9960e2db-996f-4882-8c69-a2ad778187b4" providerId="ADAL" clId="{F8865FA5-5214-4B35-98AE-BAF5D0736B14}" dt="2020-02-06T04:39:37.451" v="470" actId="113"/>
          <ac:spMkLst>
            <pc:docMk/>
            <pc:sldMk cId="4021728252" sldId="277"/>
            <ac:spMk id="6" creationId="{1CAE1320-AD9C-400D-AD6F-A1B2F0BF1822}"/>
          </ac:spMkLst>
        </pc:spChg>
        <pc:spChg chg="mod">
          <ac:chgData name="Michael Cowley" userId="9960e2db-996f-4882-8c69-a2ad778187b4" providerId="ADAL" clId="{F8865FA5-5214-4B35-98AE-BAF5D0736B14}" dt="2020-02-06T04:35:49.845" v="30" actId="20577"/>
          <ac:spMkLst>
            <pc:docMk/>
            <pc:sldMk cId="4021728252" sldId="277"/>
            <ac:spMk id="25" creationId="{25364C9A-3E10-479A-B4B1-A6616FF7CD32}"/>
          </ac:spMkLst>
        </pc:spChg>
        <pc:spChg chg="del">
          <ac:chgData name="Michael Cowley" userId="9960e2db-996f-4882-8c69-a2ad778187b4" providerId="ADAL" clId="{F8865FA5-5214-4B35-98AE-BAF5D0736B14}" dt="2020-02-06T04:35:54.209" v="31" actId="478"/>
          <ac:spMkLst>
            <pc:docMk/>
            <pc:sldMk cId="4021728252" sldId="277"/>
            <ac:spMk id="153" creationId="{00000000-0000-0000-0000-000000000000}"/>
          </ac:spMkLst>
        </pc:spChg>
      </pc:sldChg>
      <pc:sldChg chg="del">
        <pc:chgData name="Michael Cowley" userId="9960e2db-996f-4882-8c69-a2ad778187b4" providerId="ADAL" clId="{F8865FA5-5214-4B35-98AE-BAF5D0736B14}" dt="2020-02-06T04:48:29.801" v="726" actId="47"/>
        <pc:sldMkLst>
          <pc:docMk/>
          <pc:sldMk cId="3721212799" sldId="278"/>
        </pc:sldMkLst>
      </pc:sldChg>
      <pc:sldChg chg="del">
        <pc:chgData name="Michael Cowley" userId="9960e2db-996f-4882-8c69-a2ad778187b4" providerId="ADAL" clId="{F8865FA5-5214-4B35-98AE-BAF5D0736B14}" dt="2020-02-06T04:48:29.801" v="726" actId="47"/>
        <pc:sldMkLst>
          <pc:docMk/>
          <pc:sldMk cId="2159355572" sldId="279"/>
        </pc:sldMkLst>
      </pc:sldChg>
      <pc:sldChg chg="del">
        <pc:chgData name="Michael Cowley" userId="9960e2db-996f-4882-8c69-a2ad778187b4" providerId="ADAL" clId="{F8865FA5-5214-4B35-98AE-BAF5D0736B14}" dt="2020-02-06T04:48:29.801" v="726" actId="47"/>
        <pc:sldMkLst>
          <pc:docMk/>
          <pc:sldMk cId="3881028866" sldId="280"/>
        </pc:sldMkLst>
      </pc:sldChg>
      <pc:sldChg chg="del">
        <pc:chgData name="Michael Cowley" userId="9960e2db-996f-4882-8c69-a2ad778187b4" providerId="ADAL" clId="{F8865FA5-5214-4B35-98AE-BAF5D0736B14}" dt="2020-02-06T04:48:29.801" v="726" actId="47"/>
        <pc:sldMkLst>
          <pc:docMk/>
          <pc:sldMk cId="610710382" sldId="309"/>
        </pc:sldMkLst>
      </pc:sldChg>
      <pc:sldChg chg="del">
        <pc:chgData name="Michael Cowley" userId="9960e2db-996f-4882-8c69-a2ad778187b4" providerId="ADAL" clId="{F8865FA5-5214-4B35-98AE-BAF5D0736B14}" dt="2020-02-06T04:48:29.801" v="726" actId="47"/>
        <pc:sldMkLst>
          <pc:docMk/>
          <pc:sldMk cId="3150176226" sldId="321"/>
        </pc:sldMkLst>
      </pc:sldChg>
      <pc:sldChg chg="addSp modSp mod">
        <pc:chgData name="Michael Cowley" userId="9960e2db-996f-4882-8c69-a2ad778187b4" providerId="ADAL" clId="{F8865FA5-5214-4B35-98AE-BAF5D0736B14}" dt="2020-02-06T04:47:29.016" v="723" actId="1076"/>
        <pc:sldMkLst>
          <pc:docMk/>
          <pc:sldMk cId="3624010708" sldId="322"/>
        </pc:sldMkLst>
        <pc:spChg chg="mod">
          <ac:chgData name="Michael Cowley" userId="9960e2db-996f-4882-8c69-a2ad778187b4" providerId="ADAL" clId="{F8865FA5-5214-4B35-98AE-BAF5D0736B14}" dt="2020-02-06T04:47:16.245" v="711" actId="1076"/>
          <ac:spMkLst>
            <pc:docMk/>
            <pc:sldMk cId="3624010708" sldId="322"/>
            <ac:spMk id="4" creationId="{3AB50DCE-6E5B-4263-8581-D5748943CC45}"/>
          </ac:spMkLst>
        </pc:spChg>
        <pc:spChg chg="add mod">
          <ac:chgData name="Michael Cowley" userId="9960e2db-996f-4882-8c69-a2ad778187b4" providerId="ADAL" clId="{F8865FA5-5214-4B35-98AE-BAF5D0736B14}" dt="2020-02-06T04:47:23.305" v="721" actId="1037"/>
          <ac:spMkLst>
            <pc:docMk/>
            <pc:sldMk cId="3624010708" sldId="322"/>
            <ac:spMk id="5" creationId="{9AA7F0F3-BF69-43A4-AD60-4FBCF9C7B0C7}"/>
          </ac:spMkLst>
        </pc:spChg>
        <pc:spChg chg="mod">
          <ac:chgData name="Michael Cowley" userId="9960e2db-996f-4882-8c69-a2ad778187b4" providerId="ADAL" clId="{F8865FA5-5214-4B35-98AE-BAF5D0736B14}" dt="2020-02-06T04:41:16.669" v="504" actId="20577"/>
          <ac:spMkLst>
            <pc:docMk/>
            <pc:sldMk cId="3624010708" sldId="322"/>
            <ac:spMk id="25" creationId="{25364C9A-3E10-479A-B4B1-A6616FF7CD32}"/>
          </ac:spMkLst>
        </pc:spChg>
        <pc:picChg chg="add mod">
          <ac:chgData name="Michael Cowley" userId="9960e2db-996f-4882-8c69-a2ad778187b4" providerId="ADAL" clId="{F8865FA5-5214-4B35-98AE-BAF5D0736B14}" dt="2020-02-06T04:47:29.016" v="723" actId="1076"/>
          <ac:picMkLst>
            <pc:docMk/>
            <pc:sldMk cId="3624010708" sldId="322"/>
            <ac:picMk id="1026" creationId="{679887B1-BCCE-4A61-97FF-3C0C82C1798C}"/>
          </ac:picMkLst>
        </pc:picChg>
        <pc:picChg chg="add mod">
          <ac:chgData name="Michael Cowley" userId="9960e2db-996f-4882-8c69-a2ad778187b4" providerId="ADAL" clId="{F8865FA5-5214-4B35-98AE-BAF5D0736B14}" dt="2020-02-06T04:47:10.643" v="710" actId="208"/>
          <ac:picMkLst>
            <pc:docMk/>
            <pc:sldMk cId="3624010708" sldId="322"/>
            <ac:picMk id="1028" creationId="{1D47D3F7-7572-472B-9283-FF26CD21E407}"/>
          </ac:picMkLst>
        </pc:picChg>
      </pc:sldChg>
      <pc:sldChg chg="del">
        <pc:chgData name="Michael Cowley" userId="9960e2db-996f-4882-8c69-a2ad778187b4" providerId="ADAL" clId="{F8865FA5-5214-4B35-98AE-BAF5D0736B14}" dt="2020-02-06T04:48:29.801" v="726" actId="47"/>
        <pc:sldMkLst>
          <pc:docMk/>
          <pc:sldMk cId="2552739092" sldId="323"/>
        </pc:sldMkLst>
      </pc:sldChg>
      <pc:sldChg chg="addSp delSp modSp add mod">
        <pc:chgData name="Michael Cowley" userId="9960e2db-996f-4882-8c69-a2ad778187b4" providerId="ADAL" clId="{F8865FA5-5214-4B35-98AE-BAF5D0736B14}" dt="2020-02-06T05:01:55.321" v="977" actId="14100"/>
        <pc:sldMkLst>
          <pc:docMk/>
          <pc:sldMk cId="3937414873" sldId="323"/>
        </pc:sldMkLst>
        <pc:spChg chg="add mod">
          <ac:chgData name="Michael Cowley" userId="9960e2db-996f-4882-8c69-a2ad778187b4" providerId="ADAL" clId="{F8865FA5-5214-4B35-98AE-BAF5D0736B14}" dt="2020-02-06T05:01:55.321" v="977" actId="14100"/>
          <ac:spMkLst>
            <pc:docMk/>
            <pc:sldMk cId="3937414873" sldId="323"/>
            <ac:spMk id="2" creationId="{FA3C2F3F-949F-4C68-873A-951C48E00052}"/>
          </ac:spMkLst>
        </pc:spChg>
        <pc:spChg chg="del">
          <ac:chgData name="Michael Cowley" userId="9960e2db-996f-4882-8c69-a2ad778187b4" providerId="ADAL" clId="{F8865FA5-5214-4B35-98AE-BAF5D0736B14}" dt="2020-02-06T04:53:20.755" v="779" actId="478"/>
          <ac:spMkLst>
            <pc:docMk/>
            <pc:sldMk cId="3937414873" sldId="323"/>
            <ac:spMk id="4" creationId="{3AB50DCE-6E5B-4263-8581-D5748943CC45}"/>
          </ac:spMkLst>
        </pc:spChg>
        <pc:spChg chg="del">
          <ac:chgData name="Michael Cowley" userId="9960e2db-996f-4882-8c69-a2ad778187b4" providerId="ADAL" clId="{F8865FA5-5214-4B35-98AE-BAF5D0736B14}" dt="2020-02-06T04:51:54.047" v="730" actId="478"/>
          <ac:spMkLst>
            <pc:docMk/>
            <pc:sldMk cId="3937414873" sldId="323"/>
            <ac:spMk id="5" creationId="{9AA7F0F3-BF69-43A4-AD60-4FBCF9C7B0C7}"/>
          </ac:spMkLst>
        </pc:spChg>
        <pc:spChg chg="mod">
          <ac:chgData name="Michael Cowley" userId="9960e2db-996f-4882-8c69-a2ad778187b4" providerId="ADAL" clId="{F8865FA5-5214-4B35-98AE-BAF5D0736B14}" dt="2020-02-06T04:54:00.864" v="824" actId="20577"/>
          <ac:spMkLst>
            <pc:docMk/>
            <pc:sldMk cId="3937414873" sldId="323"/>
            <ac:spMk id="25" creationId="{25364C9A-3E10-479A-B4B1-A6616FF7CD32}"/>
          </ac:spMkLst>
        </pc:spChg>
        <pc:picChg chg="add del mod">
          <ac:chgData name="Michael Cowley" userId="9960e2db-996f-4882-8c69-a2ad778187b4" providerId="ADAL" clId="{F8865FA5-5214-4B35-98AE-BAF5D0736B14}" dt="2020-02-06T04:55:58.287" v="826"/>
          <ac:picMkLst>
            <pc:docMk/>
            <pc:sldMk cId="3937414873" sldId="323"/>
            <ac:picMk id="6" creationId="{6FCF6BAC-6373-4D73-87B1-259F8AF1E543}"/>
          </ac:picMkLst>
        </pc:picChg>
        <pc:picChg chg="del">
          <ac:chgData name="Michael Cowley" userId="9960e2db-996f-4882-8c69-a2ad778187b4" providerId="ADAL" clId="{F8865FA5-5214-4B35-98AE-BAF5D0736B14}" dt="2020-02-06T04:51:52.470" v="728" actId="478"/>
          <ac:picMkLst>
            <pc:docMk/>
            <pc:sldMk cId="3937414873" sldId="323"/>
            <ac:picMk id="1026" creationId="{679887B1-BCCE-4A61-97FF-3C0C82C1798C}"/>
          </ac:picMkLst>
        </pc:picChg>
        <pc:picChg chg="del">
          <ac:chgData name="Michael Cowley" userId="9960e2db-996f-4882-8c69-a2ad778187b4" providerId="ADAL" clId="{F8865FA5-5214-4B35-98AE-BAF5D0736B14}" dt="2020-02-06T04:51:52.823" v="729" actId="478"/>
          <ac:picMkLst>
            <pc:docMk/>
            <pc:sldMk cId="3937414873" sldId="323"/>
            <ac:picMk id="1028" creationId="{1D47D3F7-7572-472B-9283-FF26CD21E407}"/>
          </ac:picMkLst>
        </pc:picChg>
        <pc:picChg chg="add mod">
          <ac:chgData name="Michael Cowley" userId="9960e2db-996f-4882-8c69-a2ad778187b4" providerId="ADAL" clId="{F8865FA5-5214-4B35-98AE-BAF5D0736B14}" dt="2020-02-06T04:53:43.583" v="790" actId="1076"/>
          <ac:picMkLst>
            <pc:docMk/>
            <pc:sldMk cId="3937414873" sldId="323"/>
            <ac:picMk id="2050" creationId="{60DC4C01-40B6-4BFD-8D93-A942FFA0B4D6}"/>
          </ac:picMkLst>
        </pc:picChg>
      </pc:sldChg>
      <pc:sldChg chg="addSp delSp modSp add mod">
        <pc:chgData name="Michael Cowley" userId="9960e2db-996f-4882-8c69-a2ad778187b4" providerId="ADAL" clId="{F8865FA5-5214-4B35-98AE-BAF5D0736B14}" dt="2020-02-06T04:59:55.047" v="945" actId="1076"/>
        <pc:sldMkLst>
          <pc:docMk/>
          <pc:sldMk cId="300348697" sldId="324"/>
        </pc:sldMkLst>
        <pc:spChg chg="del mod">
          <ac:chgData name="Michael Cowley" userId="9960e2db-996f-4882-8c69-a2ad778187b4" providerId="ADAL" clId="{F8865FA5-5214-4B35-98AE-BAF5D0736B14}" dt="2020-02-06T04:56:01.783" v="830" actId="478"/>
          <ac:spMkLst>
            <pc:docMk/>
            <pc:sldMk cId="300348697" sldId="324"/>
            <ac:spMk id="2" creationId="{FA3C2F3F-949F-4C68-873A-951C48E00052}"/>
          </ac:spMkLst>
        </pc:spChg>
        <pc:spChg chg="add mod">
          <ac:chgData name="Michael Cowley" userId="9960e2db-996f-4882-8c69-a2ad778187b4" providerId="ADAL" clId="{F8865FA5-5214-4B35-98AE-BAF5D0736B14}" dt="2020-02-06T04:59:55.047" v="945" actId="1076"/>
          <ac:spMkLst>
            <pc:docMk/>
            <pc:sldMk cId="300348697" sldId="324"/>
            <ac:spMk id="11" creationId="{3EA79EFE-377B-4ED9-ADB7-E5DFEABCFA8C}"/>
          </ac:spMkLst>
        </pc:spChg>
        <pc:spChg chg="mod">
          <ac:chgData name="Michael Cowley" userId="9960e2db-996f-4882-8c69-a2ad778187b4" providerId="ADAL" clId="{F8865FA5-5214-4B35-98AE-BAF5D0736B14}" dt="2020-02-06T04:59:51.795" v="944" actId="20577"/>
          <ac:spMkLst>
            <pc:docMk/>
            <pc:sldMk cId="300348697" sldId="324"/>
            <ac:spMk id="25" creationId="{25364C9A-3E10-479A-B4B1-A6616FF7CD32}"/>
          </ac:spMkLst>
        </pc:spChg>
        <pc:picChg chg="add mod modCrop">
          <ac:chgData name="Michael Cowley" userId="9960e2db-996f-4882-8c69-a2ad778187b4" providerId="ADAL" clId="{F8865FA5-5214-4B35-98AE-BAF5D0736B14}" dt="2020-02-06T04:59:06.839" v="875" actId="1036"/>
          <ac:picMkLst>
            <pc:docMk/>
            <pc:sldMk cId="300348697" sldId="324"/>
            <ac:picMk id="4" creationId="{AC2E58C7-871A-4B7E-85C2-23DAFB12F65C}"/>
          </ac:picMkLst>
        </pc:picChg>
        <pc:picChg chg="add mod">
          <ac:chgData name="Michael Cowley" userId="9960e2db-996f-4882-8c69-a2ad778187b4" providerId="ADAL" clId="{F8865FA5-5214-4B35-98AE-BAF5D0736B14}" dt="2020-02-06T04:59:06.839" v="875" actId="1036"/>
          <ac:picMkLst>
            <pc:docMk/>
            <pc:sldMk cId="300348697" sldId="324"/>
            <ac:picMk id="6" creationId="{1EE3C9C7-EF16-42A3-86E0-DDA9A15373E3}"/>
          </ac:picMkLst>
        </pc:picChg>
        <pc:picChg chg="add mod modCrop">
          <ac:chgData name="Michael Cowley" userId="9960e2db-996f-4882-8c69-a2ad778187b4" providerId="ADAL" clId="{F8865FA5-5214-4B35-98AE-BAF5D0736B14}" dt="2020-02-06T04:59:06.839" v="875" actId="1036"/>
          <ac:picMkLst>
            <pc:docMk/>
            <pc:sldMk cId="300348697" sldId="324"/>
            <ac:picMk id="8" creationId="{694161BD-935D-4606-8912-B4541DC50A8F}"/>
          </ac:picMkLst>
        </pc:picChg>
        <pc:picChg chg="del">
          <ac:chgData name="Michael Cowley" userId="9960e2db-996f-4882-8c69-a2ad778187b4" providerId="ADAL" clId="{F8865FA5-5214-4B35-98AE-BAF5D0736B14}" dt="2020-02-06T04:56:00.730" v="828" actId="478"/>
          <ac:picMkLst>
            <pc:docMk/>
            <pc:sldMk cId="300348697" sldId="324"/>
            <ac:picMk id="2050" creationId="{60DC4C01-40B6-4BFD-8D93-A942FFA0B4D6}"/>
          </ac:picMkLst>
        </pc:picChg>
      </pc:sldChg>
      <pc:sldChg chg="del">
        <pc:chgData name="Michael Cowley" userId="9960e2db-996f-4882-8c69-a2ad778187b4" providerId="ADAL" clId="{F8865FA5-5214-4B35-98AE-BAF5D0736B14}" dt="2020-02-06T04:48:29.801" v="726" actId="47"/>
        <pc:sldMkLst>
          <pc:docMk/>
          <pc:sldMk cId="978608279" sldId="324"/>
        </pc:sldMkLst>
      </pc:sldChg>
      <pc:sldChg chg="addSp delSp modSp add mod">
        <pc:chgData name="Michael Cowley" userId="9960e2db-996f-4882-8c69-a2ad778187b4" providerId="ADAL" clId="{F8865FA5-5214-4B35-98AE-BAF5D0736B14}" dt="2020-02-06T05:20:01.710" v="980" actId="478"/>
        <pc:sldMkLst>
          <pc:docMk/>
          <pc:sldMk cId="77510247" sldId="325"/>
        </pc:sldMkLst>
        <pc:spChg chg="add mod">
          <ac:chgData name="Michael Cowley" userId="9960e2db-996f-4882-8c69-a2ad778187b4" providerId="ADAL" clId="{F8865FA5-5214-4B35-98AE-BAF5D0736B14}" dt="2020-02-06T05:00:36.551" v="956" actId="1038"/>
          <ac:spMkLst>
            <pc:docMk/>
            <pc:sldMk cId="77510247" sldId="325"/>
            <ac:spMk id="2" creationId="{7C8E0912-233A-4824-8294-4774B0AB0173}"/>
          </ac:spMkLst>
        </pc:spChg>
        <pc:spChg chg="add mod">
          <ac:chgData name="Michael Cowley" userId="9960e2db-996f-4882-8c69-a2ad778187b4" providerId="ADAL" clId="{F8865FA5-5214-4B35-98AE-BAF5D0736B14}" dt="2020-02-06T05:00:46.870" v="962" actId="1037"/>
          <ac:spMkLst>
            <pc:docMk/>
            <pc:sldMk cId="77510247" sldId="325"/>
            <ac:spMk id="9" creationId="{AFA009CB-F0FC-4840-8387-11CB03FD2120}"/>
          </ac:spMkLst>
        </pc:spChg>
        <pc:spChg chg="add mod">
          <ac:chgData name="Michael Cowley" userId="9960e2db-996f-4882-8c69-a2ad778187b4" providerId="ADAL" clId="{F8865FA5-5214-4B35-98AE-BAF5D0736B14}" dt="2020-02-06T05:00:53.764" v="964" actId="1076"/>
          <ac:spMkLst>
            <pc:docMk/>
            <pc:sldMk cId="77510247" sldId="325"/>
            <ac:spMk id="10" creationId="{5ACF7980-80D4-4684-BEF4-A04E3C441CC6}"/>
          </ac:spMkLst>
        </pc:spChg>
        <pc:spChg chg="add mod">
          <ac:chgData name="Michael Cowley" userId="9960e2db-996f-4882-8c69-a2ad778187b4" providerId="ADAL" clId="{F8865FA5-5214-4B35-98AE-BAF5D0736B14}" dt="2020-02-06T05:01:41.098" v="976" actId="14100"/>
          <ac:spMkLst>
            <pc:docMk/>
            <pc:sldMk cId="77510247" sldId="325"/>
            <ac:spMk id="12" creationId="{277E104D-AF6D-4DF8-96F9-886E397C609C}"/>
          </ac:spMkLst>
        </pc:spChg>
        <pc:picChg chg="add del">
          <ac:chgData name="Michael Cowley" userId="9960e2db-996f-4882-8c69-a2ad778187b4" providerId="ADAL" clId="{F8865FA5-5214-4B35-98AE-BAF5D0736B14}" dt="2020-02-06T05:20:01.710" v="980" actId="478"/>
          <ac:picMkLst>
            <pc:docMk/>
            <pc:sldMk cId="77510247" sldId="325"/>
            <ac:picMk id="3" creationId="{FA751BD5-F967-4F1E-905E-0E7C3AC7E82D}"/>
          </ac:picMkLst>
        </pc:picChg>
      </pc:sldChg>
      <pc:sldChg chg="del">
        <pc:chgData name="Michael Cowley" userId="9960e2db-996f-4882-8c69-a2ad778187b4" providerId="ADAL" clId="{F8865FA5-5214-4B35-98AE-BAF5D0736B14}" dt="2020-02-06T04:48:29.801" v="726" actId="47"/>
        <pc:sldMkLst>
          <pc:docMk/>
          <pc:sldMk cId="1480163964" sldId="325"/>
        </pc:sldMkLst>
      </pc:sldChg>
      <pc:sldChg chg="del">
        <pc:chgData name="Michael Cowley" userId="9960e2db-996f-4882-8c69-a2ad778187b4" providerId="ADAL" clId="{F8865FA5-5214-4B35-98AE-BAF5D0736B14}" dt="2020-02-06T04:48:29.801" v="726" actId="47"/>
        <pc:sldMkLst>
          <pc:docMk/>
          <pc:sldMk cId="551784080" sldId="326"/>
        </pc:sldMkLst>
      </pc:sldChg>
      <pc:sldChg chg="addSp delSp modSp add mod">
        <pc:chgData name="Michael Cowley" userId="9960e2db-996f-4882-8c69-a2ad778187b4" providerId="ADAL" clId="{F8865FA5-5214-4B35-98AE-BAF5D0736B14}" dt="2020-02-06T05:25:54.509" v="1098" actId="1076"/>
        <pc:sldMkLst>
          <pc:docMk/>
          <pc:sldMk cId="1187645837" sldId="326"/>
        </pc:sldMkLst>
        <pc:spChg chg="del">
          <ac:chgData name="Michael Cowley" userId="9960e2db-996f-4882-8c69-a2ad778187b4" providerId="ADAL" clId="{F8865FA5-5214-4B35-98AE-BAF5D0736B14}" dt="2020-02-06T05:20:09.503" v="989" actId="478"/>
          <ac:spMkLst>
            <pc:docMk/>
            <pc:sldMk cId="1187645837" sldId="326"/>
            <ac:spMk id="2" creationId="{7C8E0912-233A-4824-8294-4774B0AB0173}"/>
          </ac:spMkLst>
        </pc:spChg>
        <pc:spChg chg="del">
          <ac:chgData name="Michael Cowley" userId="9960e2db-996f-4882-8c69-a2ad778187b4" providerId="ADAL" clId="{F8865FA5-5214-4B35-98AE-BAF5D0736B14}" dt="2020-02-06T05:20:08.463" v="988" actId="478"/>
          <ac:spMkLst>
            <pc:docMk/>
            <pc:sldMk cId="1187645837" sldId="326"/>
            <ac:spMk id="9" creationId="{AFA009CB-F0FC-4840-8387-11CB03FD2120}"/>
          </ac:spMkLst>
        </pc:spChg>
        <pc:spChg chg="del">
          <ac:chgData name="Michael Cowley" userId="9960e2db-996f-4882-8c69-a2ad778187b4" providerId="ADAL" clId="{F8865FA5-5214-4B35-98AE-BAF5D0736B14}" dt="2020-02-06T05:20:06.694" v="986" actId="478"/>
          <ac:spMkLst>
            <pc:docMk/>
            <pc:sldMk cId="1187645837" sldId="326"/>
            <ac:spMk id="10" creationId="{5ACF7980-80D4-4684-BEF4-A04E3C441CC6}"/>
          </ac:spMkLst>
        </pc:spChg>
        <pc:spChg chg="del">
          <ac:chgData name="Michael Cowley" userId="9960e2db-996f-4882-8c69-a2ad778187b4" providerId="ADAL" clId="{F8865FA5-5214-4B35-98AE-BAF5D0736B14}" dt="2020-02-06T05:23:59.107" v="1025" actId="478"/>
          <ac:spMkLst>
            <pc:docMk/>
            <pc:sldMk cId="1187645837" sldId="326"/>
            <ac:spMk id="11" creationId="{3EA79EFE-377B-4ED9-ADB7-E5DFEABCFA8C}"/>
          </ac:spMkLst>
        </pc:spChg>
        <pc:spChg chg="del mod">
          <ac:chgData name="Michael Cowley" userId="9960e2db-996f-4882-8c69-a2ad778187b4" providerId="ADAL" clId="{F8865FA5-5214-4B35-98AE-BAF5D0736B14}" dt="2020-02-06T05:20:07.733" v="987" actId="478"/>
          <ac:spMkLst>
            <pc:docMk/>
            <pc:sldMk cId="1187645837" sldId="326"/>
            <ac:spMk id="12" creationId="{277E104D-AF6D-4DF8-96F9-886E397C609C}"/>
          </ac:spMkLst>
        </pc:spChg>
        <pc:spChg chg="add mod">
          <ac:chgData name="Michael Cowley" userId="9960e2db-996f-4882-8c69-a2ad778187b4" providerId="ADAL" clId="{F8865FA5-5214-4B35-98AE-BAF5D0736B14}" dt="2020-02-06T05:25:54.509" v="1098" actId="1076"/>
          <ac:spMkLst>
            <pc:docMk/>
            <pc:sldMk cId="1187645837" sldId="326"/>
            <ac:spMk id="15" creationId="{7BE9826A-CC3E-4599-BDD9-39C08288EEB4}"/>
          </ac:spMkLst>
        </pc:spChg>
        <pc:spChg chg="add mod">
          <ac:chgData name="Michael Cowley" userId="9960e2db-996f-4882-8c69-a2ad778187b4" providerId="ADAL" clId="{F8865FA5-5214-4B35-98AE-BAF5D0736B14}" dt="2020-02-06T05:25:49.831" v="1097" actId="1076"/>
          <ac:spMkLst>
            <pc:docMk/>
            <pc:sldMk cId="1187645837" sldId="326"/>
            <ac:spMk id="18" creationId="{BBB584DB-4E0C-4851-A634-39711AF432A3}"/>
          </ac:spMkLst>
        </pc:spChg>
        <pc:spChg chg="mod">
          <ac:chgData name="Michael Cowley" userId="9960e2db-996f-4882-8c69-a2ad778187b4" providerId="ADAL" clId="{F8865FA5-5214-4B35-98AE-BAF5D0736B14}" dt="2020-02-06T05:24:05.058" v="1040" actId="5793"/>
          <ac:spMkLst>
            <pc:docMk/>
            <pc:sldMk cId="1187645837" sldId="326"/>
            <ac:spMk id="25" creationId="{25364C9A-3E10-479A-B4B1-A6616FF7CD32}"/>
          </ac:spMkLst>
        </pc:spChg>
        <pc:grpChg chg="add del mod">
          <ac:chgData name="Michael Cowley" userId="9960e2db-996f-4882-8c69-a2ad778187b4" providerId="ADAL" clId="{F8865FA5-5214-4B35-98AE-BAF5D0736B14}" dt="2020-02-06T05:21:19.685" v="1000" actId="478"/>
          <ac:grpSpMkLst>
            <pc:docMk/>
            <pc:sldMk cId="1187645837" sldId="326"/>
            <ac:grpSpMk id="7" creationId="{11BE9B6C-055F-4BBF-BA39-C8290397FB7F}"/>
          </ac:grpSpMkLst>
        </pc:grpChg>
        <pc:grpChg chg="add mod">
          <ac:chgData name="Michael Cowley" userId="9960e2db-996f-4882-8c69-a2ad778187b4" providerId="ADAL" clId="{F8865FA5-5214-4B35-98AE-BAF5D0736B14}" dt="2020-02-06T05:24:28.933" v="1044" actId="1076"/>
          <ac:grpSpMkLst>
            <pc:docMk/>
            <pc:sldMk cId="1187645837" sldId="326"/>
            <ac:grpSpMk id="14" creationId="{83EC9A16-6796-4DF7-8649-CB4F229A0809}"/>
          </ac:grpSpMkLst>
        </pc:grpChg>
        <pc:picChg chg="mod">
          <ac:chgData name="Michael Cowley" userId="9960e2db-996f-4882-8c69-a2ad778187b4" providerId="ADAL" clId="{F8865FA5-5214-4B35-98AE-BAF5D0736B14}" dt="2020-02-06T05:20:59.303" v="998" actId="164"/>
          <ac:picMkLst>
            <pc:docMk/>
            <pc:sldMk cId="1187645837" sldId="326"/>
            <ac:picMk id="3" creationId="{FA751BD5-F967-4F1E-905E-0E7C3AC7E82D}"/>
          </ac:picMkLst>
        </pc:picChg>
        <pc:picChg chg="del">
          <ac:chgData name="Michael Cowley" userId="9960e2db-996f-4882-8c69-a2ad778187b4" providerId="ADAL" clId="{F8865FA5-5214-4B35-98AE-BAF5D0736B14}" dt="2020-02-06T05:20:05.516" v="984" actId="478"/>
          <ac:picMkLst>
            <pc:docMk/>
            <pc:sldMk cId="1187645837" sldId="326"/>
            <ac:picMk id="4" creationId="{AC2E58C7-871A-4B7E-85C2-23DAFB12F65C}"/>
          </ac:picMkLst>
        </pc:picChg>
        <pc:picChg chg="add mod modCrop">
          <ac:chgData name="Michael Cowley" userId="9960e2db-996f-4882-8c69-a2ad778187b4" providerId="ADAL" clId="{F8865FA5-5214-4B35-98AE-BAF5D0736B14}" dt="2020-02-06T05:20:59.303" v="998" actId="164"/>
          <ac:picMkLst>
            <pc:docMk/>
            <pc:sldMk cId="1187645837" sldId="326"/>
            <ac:picMk id="5" creationId="{99510EDC-F7DC-4B0B-B262-674309BEC0E2}"/>
          </ac:picMkLst>
        </pc:picChg>
        <pc:picChg chg="del">
          <ac:chgData name="Michael Cowley" userId="9960e2db-996f-4882-8c69-a2ad778187b4" providerId="ADAL" clId="{F8865FA5-5214-4B35-98AE-BAF5D0736B14}" dt="2020-02-06T05:20:04.625" v="982" actId="478"/>
          <ac:picMkLst>
            <pc:docMk/>
            <pc:sldMk cId="1187645837" sldId="326"/>
            <ac:picMk id="6" creationId="{1EE3C9C7-EF16-42A3-86E0-DDA9A15373E3}"/>
          </ac:picMkLst>
        </pc:picChg>
        <pc:picChg chg="del">
          <ac:chgData name="Michael Cowley" userId="9960e2db-996f-4882-8c69-a2ad778187b4" providerId="ADAL" clId="{F8865FA5-5214-4B35-98AE-BAF5D0736B14}" dt="2020-02-06T05:20:05.056" v="983" actId="478"/>
          <ac:picMkLst>
            <pc:docMk/>
            <pc:sldMk cId="1187645837" sldId="326"/>
            <ac:picMk id="8" creationId="{694161BD-935D-4606-8912-B4541DC50A8F}"/>
          </ac:picMkLst>
        </pc:picChg>
        <pc:picChg chg="add mod">
          <ac:chgData name="Michael Cowley" userId="9960e2db-996f-4882-8c69-a2ad778187b4" providerId="ADAL" clId="{F8865FA5-5214-4B35-98AE-BAF5D0736B14}" dt="2020-02-06T05:23:52.009" v="1021" actId="208"/>
          <ac:picMkLst>
            <pc:docMk/>
            <pc:sldMk cId="1187645837" sldId="326"/>
            <ac:picMk id="13" creationId="{732BCF4F-9264-494F-BF53-C9E799E374F5}"/>
          </ac:picMkLst>
        </pc:picChg>
        <pc:picChg chg="add mod">
          <ac:chgData name="Michael Cowley" userId="9960e2db-996f-4882-8c69-a2ad778187b4" providerId="ADAL" clId="{F8865FA5-5214-4B35-98AE-BAF5D0736B14}" dt="2020-02-06T05:23:52.009" v="1021" actId="208"/>
          <ac:picMkLst>
            <pc:docMk/>
            <pc:sldMk cId="1187645837" sldId="326"/>
            <ac:picMk id="3074" creationId="{5E5AD278-806E-4FE4-93D9-47898C767ACF}"/>
          </ac:picMkLst>
        </pc:picChg>
      </pc:sldChg>
      <pc:sldChg chg="del">
        <pc:chgData name="Michael Cowley" userId="9960e2db-996f-4882-8c69-a2ad778187b4" providerId="ADAL" clId="{F8865FA5-5214-4B35-98AE-BAF5D0736B14}" dt="2020-02-06T04:48:29.801" v="726" actId="47"/>
        <pc:sldMkLst>
          <pc:docMk/>
          <pc:sldMk cId="3339969617" sldId="327"/>
        </pc:sldMkLst>
      </pc:sldChg>
      <pc:sldChg chg="addSp delSp modSp add mod">
        <pc:chgData name="Michael Cowley" userId="9960e2db-996f-4882-8c69-a2ad778187b4" providerId="ADAL" clId="{F8865FA5-5214-4B35-98AE-BAF5D0736B14}" dt="2020-02-06T05:37:29.727" v="1354" actId="20577"/>
        <pc:sldMkLst>
          <pc:docMk/>
          <pc:sldMk cId="3944108385" sldId="327"/>
        </pc:sldMkLst>
        <pc:spChg chg="add mod">
          <ac:chgData name="Michael Cowley" userId="9960e2db-996f-4882-8c69-a2ad778187b4" providerId="ADAL" clId="{F8865FA5-5214-4B35-98AE-BAF5D0736B14}" dt="2020-02-06T05:37:29.727" v="1354" actId="20577"/>
          <ac:spMkLst>
            <pc:docMk/>
            <pc:sldMk cId="3944108385" sldId="327"/>
            <ac:spMk id="11" creationId="{E6BA99E2-2A86-45CE-BD20-01EEE16A952B}"/>
          </ac:spMkLst>
        </pc:spChg>
        <pc:spChg chg="del">
          <ac:chgData name="Michael Cowley" userId="9960e2db-996f-4882-8c69-a2ad778187b4" providerId="ADAL" clId="{F8865FA5-5214-4B35-98AE-BAF5D0736B14}" dt="2020-02-06T05:30:37.953" v="1100" actId="478"/>
          <ac:spMkLst>
            <pc:docMk/>
            <pc:sldMk cId="3944108385" sldId="327"/>
            <ac:spMk id="15" creationId="{7BE9826A-CC3E-4599-BDD9-39C08288EEB4}"/>
          </ac:spMkLst>
        </pc:spChg>
        <pc:spChg chg="del">
          <ac:chgData name="Michael Cowley" userId="9960e2db-996f-4882-8c69-a2ad778187b4" providerId="ADAL" clId="{F8865FA5-5214-4B35-98AE-BAF5D0736B14}" dt="2020-02-06T05:30:38.927" v="1101" actId="478"/>
          <ac:spMkLst>
            <pc:docMk/>
            <pc:sldMk cId="3944108385" sldId="327"/>
            <ac:spMk id="18" creationId="{BBB584DB-4E0C-4851-A634-39711AF432A3}"/>
          </ac:spMkLst>
        </pc:spChg>
        <pc:spChg chg="mod">
          <ac:chgData name="Michael Cowley" userId="9960e2db-996f-4882-8c69-a2ad778187b4" providerId="ADAL" clId="{F8865FA5-5214-4B35-98AE-BAF5D0736B14}" dt="2020-02-06T05:35:06.922" v="1157" actId="5793"/>
          <ac:spMkLst>
            <pc:docMk/>
            <pc:sldMk cId="3944108385" sldId="327"/>
            <ac:spMk id="25" creationId="{25364C9A-3E10-479A-B4B1-A6616FF7CD32}"/>
          </ac:spMkLst>
        </pc:spChg>
        <pc:grpChg chg="del">
          <ac:chgData name="Michael Cowley" userId="9960e2db-996f-4882-8c69-a2ad778187b4" providerId="ADAL" clId="{F8865FA5-5214-4B35-98AE-BAF5D0736B14}" dt="2020-02-06T05:30:39.358" v="1102" actId="478"/>
          <ac:grpSpMkLst>
            <pc:docMk/>
            <pc:sldMk cId="3944108385" sldId="327"/>
            <ac:grpSpMk id="14" creationId="{83EC9A16-6796-4DF7-8649-CB4F229A0809}"/>
          </ac:grpSpMkLst>
        </pc:grpChg>
        <pc:picChg chg="add mod modCrop">
          <ac:chgData name="Michael Cowley" userId="9960e2db-996f-4882-8c69-a2ad778187b4" providerId="ADAL" clId="{F8865FA5-5214-4B35-98AE-BAF5D0736B14}" dt="2020-02-06T05:36:56.651" v="1323" actId="14100"/>
          <ac:picMkLst>
            <pc:docMk/>
            <pc:sldMk cId="3944108385" sldId="327"/>
            <ac:picMk id="3" creationId="{DA0F70FE-E9D7-4E60-B993-B11D445BF10B}"/>
          </ac:picMkLst>
        </pc:picChg>
        <pc:picChg chg="add del mod">
          <ac:chgData name="Michael Cowley" userId="9960e2db-996f-4882-8c69-a2ad778187b4" providerId="ADAL" clId="{F8865FA5-5214-4B35-98AE-BAF5D0736B14}" dt="2020-02-06T05:33:16.413" v="1128" actId="478"/>
          <ac:picMkLst>
            <pc:docMk/>
            <pc:sldMk cId="3944108385" sldId="327"/>
            <ac:picMk id="6146" creationId="{148EC783-1A5C-4E59-B95A-90986A24862B}"/>
          </ac:picMkLst>
        </pc:picChg>
      </pc:sldChg>
      <pc:sldChg chg="addSp delSp modSp add mod">
        <pc:chgData name="Michael Cowley" userId="9960e2db-996f-4882-8c69-a2ad778187b4" providerId="ADAL" clId="{F8865FA5-5214-4B35-98AE-BAF5D0736B14}" dt="2020-02-06T05:40:54.049" v="1390" actId="14100"/>
        <pc:sldMkLst>
          <pc:docMk/>
          <pc:sldMk cId="1205259793" sldId="328"/>
        </pc:sldMkLst>
        <pc:spChg chg="add mod">
          <ac:chgData name="Michael Cowley" userId="9960e2db-996f-4882-8c69-a2ad778187b4" providerId="ADAL" clId="{F8865FA5-5214-4B35-98AE-BAF5D0736B14}" dt="2020-02-06T05:40:54.049" v="1390" actId="14100"/>
          <ac:spMkLst>
            <pc:docMk/>
            <pc:sldMk cId="1205259793" sldId="328"/>
            <ac:spMk id="7" creationId="{1A362AFC-CA62-42C4-9FBD-3156F4915D1D}"/>
          </ac:spMkLst>
        </pc:spChg>
        <pc:spChg chg="del">
          <ac:chgData name="Michael Cowley" userId="9960e2db-996f-4882-8c69-a2ad778187b4" providerId="ADAL" clId="{F8865FA5-5214-4B35-98AE-BAF5D0736B14}" dt="2020-02-06T05:39:44.495" v="1369" actId="478"/>
          <ac:spMkLst>
            <pc:docMk/>
            <pc:sldMk cId="1205259793" sldId="328"/>
            <ac:spMk id="11" creationId="{E6BA99E2-2A86-45CE-BD20-01EEE16A952B}"/>
          </ac:spMkLst>
        </pc:spChg>
        <pc:grpChg chg="add mod">
          <ac:chgData name="Michael Cowley" userId="9960e2db-996f-4882-8c69-a2ad778187b4" providerId="ADAL" clId="{F8865FA5-5214-4B35-98AE-BAF5D0736B14}" dt="2020-02-06T05:40:22.905" v="1382" actId="1076"/>
          <ac:grpSpMkLst>
            <pc:docMk/>
            <pc:sldMk cId="1205259793" sldId="328"/>
            <ac:grpSpMk id="6" creationId="{3EF830C6-2E23-4F40-8BDC-8652FBA3B5C6}"/>
          </ac:grpSpMkLst>
        </pc:grpChg>
        <pc:picChg chg="add del mod">
          <ac:chgData name="Michael Cowley" userId="9960e2db-996f-4882-8c69-a2ad778187b4" providerId="ADAL" clId="{F8865FA5-5214-4B35-98AE-BAF5D0736B14}" dt="2020-02-06T05:38:47.938" v="1368" actId="478"/>
          <ac:picMkLst>
            <pc:docMk/>
            <pc:sldMk cId="1205259793" sldId="328"/>
            <ac:picMk id="4" creationId="{C761C60C-60A2-4D57-B03F-D6E02CF8CE64}"/>
          </ac:picMkLst>
        </pc:picChg>
        <pc:picChg chg="add mod modCrop">
          <ac:chgData name="Michael Cowley" userId="9960e2db-996f-4882-8c69-a2ad778187b4" providerId="ADAL" clId="{F8865FA5-5214-4B35-98AE-BAF5D0736B14}" dt="2020-02-06T05:40:16.032" v="1379" actId="208"/>
          <ac:picMkLst>
            <pc:docMk/>
            <pc:sldMk cId="1205259793" sldId="328"/>
            <ac:picMk id="5" creationId="{C5F536B9-4ABF-40E4-BC1A-BC626D4C2944}"/>
          </ac:picMkLst>
        </pc:picChg>
        <pc:picChg chg="add mod modCrop">
          <ac:chgData name="Michael Cowley" userId="9960e2db-996f-4882-8c69-a2ad778187b4" providerId="ADAL" clId="{F8865FA5-5214-4B35-98AE-BAF5D0736B14}" dt="2020-02-06T05:40:16.032" v="1379" actId="208"/>
          <ac:picMkLst>
            <pc:docMk/>
            <pc:sldMk cId="1205259793" sldId="328"/>
            <ac:picMk id="8" creationId="{D478FFBA-DA0B-447E-9C26-44A9C55A3F59}"/>
          </ac:picMkLst>
        </pc:picChg>
      </pc:sldChg>
      <pc:sldChg chg="del">
        <pc:chgData name="Michael Cowley" userId="9960e2db-996f-4882-8c69-a2ad778187b4" providerId="ADAL" clId="{F8865FA5-5214-4B35-98AE-BAF5D0736B14}" dt="2020-02-06T04:48:29.801" v="726" actId="47"/>
        <pc:sldMkLst>
          <pc:docMk/>
          <pc:sldMk cId="3861796408" sldId="328"/>
        </pc:sldMkLst>
      </pc:sldChg>
      <pc:sldChg chg="del">
        <pc:chgData name="Michael Cowley" userId="9960e2db-996f-4882-8c69-a2ad778187b4" providerId="ADAL" clId="{F8865FA5-5214-4B35-98AE-BAF5D0736B14}" dt="2020-02-06T04:48:29.801" v="726" actId="47"/>
        <pc:sldMkLst>
          <pc:docMk/>
          <pc:sldMk cId="746009301" sldId="329"/>
        </pc:sldMkLst>
      </pc:sldChg>
      <pc:sldChg chg="addSp delSp modSp add mod">
        <pc:chgData name="Michael Cowley" userId="9960e2db-996f-4882-8c69-a2ad778187b4" providerId="ADAL" clId="{F8865FA5-5214-4B35-98AE-BAF5D0736B14}" dt="2020-02-06T05:44:18.946" v="1474" actId="1076"/>
        <pc:sldMkLst>
          <pc:docMk/>
          <pc:sldMk cId="4194848467" sldId="329"/>
        </pc:sldMkLst>
        <pc:spChg chg="del">
          <ac:chgData name="Michael Cowley" userId="9960e2db-996f-4882-8c69-a2ad778187b4" providerId="ADAL" clId="{F8865FA5-5214-4B35-98AE-BAF5D0736B14}" dt="2020-02-06T05:43:26.155" v="1394" actId="478"/>
          <ac:spMkLst>
            <pc:docMk/>
            <pc:sldMk cId="4194848467" sldId="329"/>
            <ac:spMk id="7" creationId="{1A362AFC-CA62-42C4-9FBD-3156F4915D1D}"/>
          </ac:spMkLst>
        </pc:spChg>
        <pc:spChg chg="add mod">
          <ac:chgData name="Michael Cowley" userId="9960e2db-996f-4882-8c69-a2ad778187b4" providerId="ADAL" clId="{F8865FA5-5214-4B35-98AE-BAF5D0736B14}" dt="2020-02-06T05:44:18.946" v="1474" actId="1076"/>
          <ac:spMkLst>
            <pc:docMk/>
            <pc:sldMk cId="4194848467" sldId="329"/>
            <ac:spMk id="10" creationId="{468708B0-9BEE-478F-8E65-C30250A431B0}"/>
          </ac:spMkLst>
        </pc:spChg>
        <pc:spChg chg="mod">
          <ac:chgData name="Michael Cowley" userId="9960e2db-996f-4882-8c69-a2ad778187b4" providerId="ADAL" clId="{F8865FA5-5214-4B35-98AE-BAF5D0736B14}" dt="2020-02-06T05:43:54.401" v="1431" actId="20577"/>
          <ac:spMkLst>
            <pc:docMk/>
            <pc:sldMk cId="4194848467" sldId="329"/>
            <ac:spMk id="25" creationId="{25364C9A-3E10-479A-B4B1-A6616FF7CD32}"/>
          </ac:spMkLst>
        </pc:spChg>
        <pc:grpChg chg="del">
          <ac:chgData name="Michael Cowley" userId="9960e2db-996f-4882-8c69-a2ad778187b4" providerId="ADAL" clId="{F8865FA5-5214-4B35-98AE-BAF5D0736B14}" dt="2020-02-06T05:43:25.033" v="1393" actId="478"/>
          <ac:grpSpMkLst>
            <pc:docMk/>
            <pc:sldMk cId="4194848467" sldId="329"/>
            <ac:grpSpMk id="6" creationId="{3EF830C6-2E23-4F40-8BDC-8652FBA3B5C6}"/>
          </ac:grpSpMkLst>
        </pc:grpChg>
        <pc:picChg chg="del">
          <ac:chgData name="Michael Cowley" userId="9960e2db-996f-4882-8c69-a2ad778187b4" providerId="ADAL" clId="{F8865FA5-5214-4B35-98AE-BAF5D0736B14}" dt="2020-02-06T05:43:24.615" v="1392" actId="478"/>
          <ac:picMkLst>
            <pc:docMk/>
            <pc:sldMk cId="4194848467" sldId="329"/>
            <ac:picMk id="3" creationId="{DA0F70FE-E9D7-4E60-B993-B11D445BF10B}"/>
          </ac:picMkLst>
        </pc:picChg>
        <pc:picChg chg="add mod">
          <ac:chgData name="Michael Cowley" userId="9960e2db-996f-4882-8c69-a2ad778187b4" providerId="ADAL" clId="{F8865FA5-5214-4B35-98AE-BAF5D0736B14}" dt="2020-02-06T05:43:44.496" v="1402" actId="1076"/>
          <ac:picMkLst>
            <pc:docMk/>
            <pc:sldMk cId="4194848467" sldId="329"/>
            <ac:picMk id="4" creationId="{39BE483C-B815-4049-B0A1-80B45F59E158}"/>
          </ac:picMkLst>
        </pc:picChg>
      </pc:sldChg>
      <pc:sldChg chg="del">
        <pc:chgData name="Michael Cowley" userId="9960e2db-996f-4882-8c69-a2ad778187b4" providerId="ADAL" clId="{F8865FA5-5214-4B35-98AE-BAF5D0736B14}" dt="2020-02-06T04:48:29.801" v="726" actId="47"/>
        <pc:sldMkLst>
          <pc:docMk/>
          <pc:sldMk cId="2562375544" sldId="330"/>
        </pc:sldMkLst>
      </pc:sldChg>
      <pc:sldChg chg="modSp add mod">
        <pc:chgData name="Michael Cowley" userId="9960e2db-996f-4882-8c69-a2ad778187b4" providerId="ADAL" clId="{F8865FA5-5214-4B35-98AE-BAF5D0736B14}" dt="2020-02-06T05:52:10.900" v="2118" actId="20577"/>
        <pc:sldMkLst>
          <pc:docMk/>
          <pc:sldMk cId="3634882403" sldId="330"/>
        </pc:sldMkLst>
        <pc:spChg chg="mod">
          <ac:chgData name="Michael Cowley" userId="9960e2db-996f-4882-8c69-a2ad778187b4" providerId="ADAL" clId="{F8865FA5-5214-4B35-98AE-BAF5D0736B14}" dt="2020-02-06T05:52:10.900" v="2118" actId="20577"/>
          <ac:spMkLst>
            <pc:docMk/>
            <pc:sldMk cId="3634882403" sldId="330"/>
            <ac:spMk id="11" creationId="{E6BA99E2-2A86-45CE-BD20-01EEE16A952B}"/>
          </ac:spMkLst>
        </pc:spChg>
      </pc:sldChg>
      <pc:sldChg chg="del">
        <pc:chgData name="Michael Cowley" userId="9960e2db-996f-4882-8c69-a2ad778187b4" providerId="ADAL" clId="{F8865FA5-5214-4B35-98AE-BAF5D0736B14}" dt="2020-02-06T04:48:29.801" v="726" actId="47"/>
        <pc:sldMkLst>
          <pc:docMk/>
          <pc:sldMk cId="1489556573" sldId="331"/>
        </pc:sldMkLst>
      </pc:sldChg>
      <pc:sldChg chg="add del">
        <pc:chgData name="Michael Cowley" userId="9960e2db-996f-4882-8c69-a2ad778187b4" providerId="ADAL" clId="{F8865FA5-5214-4B35-98AE-BAF5D0736B14}" dt="2020-02-06T05:45:05.081" v="1533"/>
        <pc:sldMkLst>
          <pc:docMk/>
          <pc:sldMk cId="2195052058" sldId="331"/>
        </pc:sldMkLst>
      </pc:sldChg>
      <pc:sldChg chg="addSp delSp modSp add mod">
        <pc:chgData name="Michael Cowley" userId="9960e2db-996f-4882-8c69-a2ad778187b4" providerId="ADAL" clId="{F8865FA5-5214-4B35-98AE-BAF5D0736B14}" dt="2020-02-06T05:48:43.835" v="1882" actId="1076"/>
        <pc:sldMkLst>
          <pc:docMk/>
          <pc:sldMk cId="4243999435" sldId="331"/>
        </pc:sldMkLst>
        <pc:spChg chg="add mod">
          <ac:chgData name="Michael Cowley" userId="9960e2db-996f-4882-8c69-a2ad778187b4" providerId="ADAL" clId="{F8865FA5-5214-4B35-98AE-BAF5D0736B14}" dt="2020-02-06T05:48:16.236" v="1849" actId="207"/>
          <ac:spMkLst>
            <pc:docMk/>
            <pc:sldMk cId="4243999435" sldId="331"/>
            <ac:spMk id="5" creationId="{FA4B5363-E662-4D5B-91FB-E9A798762D63}"/>
          </ac:spMkLst>
        </pc:spChg>
        <pc:spChg chg="add mod">
          <ac:chgData name="Michael Cowley" userId="9960e2db-996f-4882-8c69-a2ad778187b4" providerId="ADAL" clId="{F8865FA5-5214-4B35-98AE-BAF5D0736B14}" dt="2020-02-06T05:48:43.835" v="1882" actId="1076"/>
          <ac:spMkLst>
            <pc:docMk/>
            <pc:sldMk cId="4243999435" sldId="331"/>
            <ac:spMk id="8" creationId="{A1B7CE07-3A43-4314-86C8-F36EFDF5F786}"/>
          </ac:spMkLst>
        </pc:spChg>
        <pc:spChg chg="del">
          <ac:chgData name="Michael Cowley" userId="9960e2db-996f-4882-8c69-a2ad778187b4" providerId="ADAL" clId="{F8865FA5-5214-4B35-98AE-BAF5D0736B14}" dt="2020-02-06T05:47:46.497" v="1836" actId="478"/>
          <ac:spMkLst>
            <pc:docMk/>
            <pc:sldMk cId="4243999435" sldId="331"/>
            <ac:spMk id="11" creationId="{E6BA99E2-2A86-45CE-BD20-01EEE16A952B}"/>
          </ac:spMkLst>
        </pc:spChg>
        <pc:picChg chg="add mod">
          <ac:chgData name="Michael Cowley" userId="9960e2db-996f-4882-8c69-a2ad778187b4" providerId="ADAL" clId="{F8865FA5-5214-4B35-98AE-BAF5D0736B14}" dt="2020-02-06T05:47:56.196" v="1840" actId="1076"/>
          <ac:picMkLst>
            <pc:docMk/>
            <pc:sldMk cId="4243999435" sldId="331"/>
            <ac:picMk id="4" creationId="{27C006DE-5FD7-4C19-BCD0-6A40A55FE356}"/>
          </ac:picMkLst>
        </pc:picChg>
      </pc:sldChg>
      <pc:sldChg chg="del">
        <pc:chgData name="Michael Cowley" userId="9960e2db-996f-4882-8c69-a2ad778187b4" providerId="ADAL" clId="{F8865FA5-5214-4B35-98AE-BAF5D0736B14}" dt="2020-02-06T04:48:29.801" v="726" actId="47"/>
        <pc:sldMkLst>
          <pc:docMk/>
          <pc:sldMk cId="2164698167" sldId="332"/>
        </pc:sldMkLst>
      </pc:sldChg>
      <pc:sldChg chg="modSp add mod">
        <pc:chgData name="Michael Cowley" userId="9960e2db-996f-4882-8c69-a2ad778187b4" providerId="ADAL" clId="{F8865FA5-5214-4B35-98AE-BAF5D0736B14}" dt="2020-02-06T05:49:07.167" v="1914" actId="20577"/>
        <pc:sldMkLst>
          <pc:docMk/>
          <pc:sldMk cId="2700864752" sldId="332"/>
        </pc:sldMkLst>
        <pc:spChg chg="mod">
          <ac:chgData name="Michael Cowley" userId="9960e2db-996f-4882-8c69-a2ad778187b4" providerId="ADAL" clId="{F8865FA5-5214-4B35-98AE-BAF5D0736B14}" dt="2020-02-06T05:48:57.269" v="1884" actId="1076"/>
          <ac:spMkLst>
            <pc:docMk/>
            <pc:sldMk cId="2700864752" sldId="332"/>
            <ac:spMk id="5" creationId="{FA4B5363-E662-4D5B-91FB-E9A798762D63}"/>
          </ac:spMkLst>
        </pc:spChg>
        <pc:spChg chg="mod">
          <ac:chgData name="Michael Cowley" userId="9960e2db-996f-4882-8c69-a2ad778187b4" providerId="ADAL" clId="{F8865FA5-5214-4B35-98AE-BAF5D0736B14}" dt="2020-02-06T05:49:07.167" v="1914" actId="20577"/>
          <ac:spMkLst>
            <pc:docMk/>
            <pc:sldMk cId="2700864752" sldId="332"/>
            <ac:spMk id="8" creationId="{A1B7CE07-3A43-4314-86C8-F36EFDF5F786}"/>
          </ac:spMkLst>
        </pc:spChg>
      </pc:sldChg>
      <pc:sldChg chg="del">
        <pc:chgData name="Michael Cowley" userId="9960e2db-996f-4882-8c69-a2ad778187b4" providerId="ADAL" clId="{F8865FA5-5214-4B35-98AE-BAF5D0736B14}" dt="2020-02-06T04:48:29.801" v="726" actId="47"/>
        <pc:sldMkLst>
          <pc:docMk/>
          <pc:sldMk cId="858424391" sldId="333"/>
        </pc:sldMkLst>
      </pc:sldChg>
      <pc:sldChg chg="modSp add mod">
        <pc:chgData name="Michael Cowley" userId="9960e2db-996f-4882-8c69-a2ad778187b4" providerId="ADAL" clId="{F8865FA5-5214-4B35-98AE-BAF5D0736B14}" dt="2020-02-06T05:49:29.566" v="1932" actId="20577"/>
        <pc:sldMkLst>
          <pc:docMk/>
          <pc:sldMk cId="1427019649" sldId="333"/>
        </pc:sldMkLst>
        <pc:spChg chg="mod">
          <ac:chgData name="Michael Cowley" userId="9960e2db-996f-4882-8c69-a2ad778187b4" providerId="ADAL" clId="{F8865FA5-5214-4B35-98AE-BAF5D0736B14}" dt="2020-02-06T05:49:18.781" v="1926" actId="1038"/>
          <ac:spMkLst>
            <pc:docMk/>
            <pc:sldMk cId="1427019649" sldId="333"/>
            <ac:spMk id="5" creationId="{FA4B5363-E662-4D5B-91FB-E9A798762D63}"/>
          </ac:spMkLst>
        </pc:spChg>
        <pc:spChg chg="mod">
          <ac:chgData name="Michael Cowley" userId="9960e2db-996f-4882-8c69-a2ad778187b4" providerId="ADAL" clId="{F8865FA5-5214-4B35-98AE-BAF5D0736B14}" dt="2020-02-06T05:49:29.566" v="1932" actId="20577"/>
          <ac:spMkLst>
            <pc:docMk/>
            <pc:sldMk cId="1427019649" sldId="333"/>
            <ac:spMk id="8" creationId="{A1B7CE07-3A43-4314-86C8-F36EFDF5F786}"/>
          </ac:spMkLst>
        </pc:spChg>
      </pc:sldChg>
      <pc:sldChg chg="del">
        <pc:chgData name="Michael Cowley" userId="9960e2db-996f-4882-8c69-a2ad778187b4" providerId="ADAL" clId="{F8865FA5-5214-4B35-98AE-BAF5D0736B14}" dt="2020-02-06T04:48:29.801" v="726" actId="47"/>
        <pc:sldMkLst>
          <pc:docMk/>
          <pc:sldMk cId="2924998283" sldId="334"/>
        </pc:sldMkLst>
      </pc:sldChg>
      <pc:sldChg chg="modSp add mod">
        <pc:chgData name="Michael Cowley" userId="9960e2db-996f-4882-8c69-a2ad778187b4" providerId="ADAL" clId="{F8865FA5-5214-4B35-98AE-BAF5D0736B14}" dt="2020-02-06T05:52:08.838" v="2117" actId="20577"/>
        <pc:sldMkLst>
          <pc:docMk/>
          <pc:sldMk cId="3669726682" sldId="334"/>
        </pc:sldMkLst>
        <pc:spChg chg="mod">
          <ac:chgData name="Michael Cowley" userId="9960e2db-996f-4882-8c69-a2ad778187b4" providerId="ADAL" clId="{F8865FA5-5214-4B35-98AE-BAF5D0736B14}" dt="2020-02-06T05:52:08.838" v="2117" actId="20577"/>
          <ac:spMkLst>
            <pc:docMk/>
            <pc:sldMk cId="3669726682" sldId="334"/>
            <ac:spMk id="11" creationId="{E6BA99E2-2A86-45CE-BD20-01EEE16A952B}"/>
          </ac:spMkLst>
        </pc:spChg>
      </pc:sldChg>
      <pc:sldChg chg="modSp add mod">
        <pc:chgData name="Michael Cowley" userId="9960e2db-996f-4882-8c69-a2ad778187b4" providerId="ADAL" clId="{F8865FA5-5214-4B35-98AE-BAF5D0736B14}" dt="2020-02-06T06:01:41.171" v="2588" actId="20577"/>
        <pc:sldMkLst>
          <pc:docMk/>
          <pc:sldMk cId="1341288583" sldId="335"/>
        </pc:sldMkLst>
        <pc:spChg chg="mod">
          <ac:chgData name="Michael Cowley" userId="9960e2db-996f-4882-8c69-a2ad778187b4" providerId="ADAL" clId="{F8865FA5-5214-4B35-98AE-BAF5D0736B14}" dt="2020-02-06T06:01:41.171" v="2588" actId="20577"/>
          <ac:spMkLst>
            <pc:docMk/>
            <pc:sldMk cId="1341288583" sldId="335"/>
            <ac:spMk id="11" creationId="{E6BA99E2-2A86-45CE-BD20-01EEE16A952B}"/>
          </ac:spMkLst>
        </pc:spChg>
      </pc:sldChg>
      <pc:sldChg chg="add del">
        <pc:chgData name="Michael Cowley" userId="9960e2db-996f-4882-8c69-a2ad778187b4" providerId="ADAL" clId="{F8865FA5-5214-4B35-98AE-BAF5D0736B14}" dt="2020-02-06T04:48:29.801" v="726" actId="47"/>
        <pc:sldMkLst>
          <pc:docMk/>
          <pc:sldMk cId="1479450214" sldId="335"/>
        </pc:sldMkLst>
      </pc:sldChg>
      <pc:sldChg chg="modSp add mod">
        <pc:chgData name="Michael Cowley" userId="9960e2db-996f-4882-8c69-a2ad778187b4" providerId="ADAL" clId="{F8865FA5-5214-4B35-98AE-BAF5D0736B14}" dt="2020-02-06T06:01:38.788" v="2585" actId="20577"/>
        <pc:sldMkLst>
          <pc:docMk/>
          <pc:sldMk cId="1811473329" sldId="336"/>
        </pc:sldMkLst>
        <pc:spChg chg="mod">
          <ac:chgData name="Michael Cowley" userId="9960e2db-996f-4882-8c69-a2ad778187b4" providerId="ADAL" clId="{F8865FA5-5214-4B35-98AE-BAF5D0736B14}" dt="2020-02-06T06:01:38.788" v="2585" actId="20577"/>
          <ac:spMkLst>
            <pc:docMk/>
            <pc:sldMk cId="1811473329" sldId="336"/>
            <ac:spMk id="11" creationId="{E6BA99E2-2A86-45CE-BD20-01EEE16A952B}"/>
          </ac:spMkLst>
        </pc:spChg>
      </pc:sldChg>
      <pc:sldChg chg="del">
        <pc:chgData name="Michael Cowley" userId="9960e2db-996f-4882-8c69-a2ad778187b4" providerId="ADAL" clId="{F8865FA5-5214-4B35-98AE-BAF5D0736B14}" dt="2020-02-06T04:48:29.801" v="726" actId="47"/>
        <pc:sldMkLst>
          <pc:docMk/>
          <pc:sldMk cId="3986372147" sldId="336"/>
        </pc:sldMkLst>
      </pc:sldChg>
      <pc:sldChg chg="addSp modSp add del mod ord">
        <pc:chgData name="Michael Cowley" userId="9960e2db-996f-4882-8c69-a2ad778187b4" providerId="ADAL" clId="{F8865FA5-5214-4B35-98AE-BAF5D0736B14}" dt="2020-02-06T06:02:31.237" v="2589" actId="47"/>
        <pc:sldMkLst>
          <pc:docMk/>
          <pc:sldMk cId="1133059543" sldId="337"/>
        </pc:sldMkLst>
        <pc:spChg chg="add mod">
          <ac:chgData name="Michael Cowley" userId="9960e2db-996f-4882-8c69-a2ad778187b4" providerId="ADAL" clId="{F8865FA5-5214-4B35-98AE-BAF5D0736B14}" dt="2020-02-06T06:00:46.399" v="2579" actId="14838"/>
          <ac:spMkLst>
            <pc:docMk/>
            <pc:sldMk cId="1133059543" sldId="337"/>
            <ac:spMk id="2" creationId="{13E88D52-CACD-4710-BCED-2E7188A36F1A}"/>
          </ac:spMkLst>
        </pc:spChg>
        <pc:spChg chg="mod">
          <ac:chgData name="Michael Cowley" userId="9960e2db-996f-4882-8c69-a2ad778187b4" providerId="ADAL" clId="{F8865FA5-5214-4B35-98AE-BAF5D0736B14}" dt="2020-02-06T06:01:36.541" v="2582" actId="20577"/>
          <ac:spMkLst>
            <pc:docMk/>
            <pc:sldMk cId="1133059543" sldId="337"/>
            <ac:spMk id="11" creationId="{E6BA99E2-2A86-45CE-BD20-01EEE16A952B}"/>
          </ac:spMkLst>
        </pc:spChg>
      </pc:sldChg>
      <pc:sldChg chg="addSp modSp add mod">
        <pc:chgData name="Michael Cowley" userId="9960e2db-996f-4882-8c69-a2ad778187b4" providerId="ADAL" clId="{F8865FA5-5214-4B35-98AE-BAF5D0736B14}" dt="2020-02-06T06:03:09.502" v="2640" actId="1076"/>
        <pc:sldMkLst>
          <pc:docMk/>
          <pc:sldMk cId="1343286209" sldId="337"/>
        </pc:sldMkLst>
        <pc:spChg chg="add mod">
          <ac:chgData name="Michael Cowley" userId="9960e2db-996f-4882-8c69-a2ad778187b4" providerId="ADAL" clId="{F8865FA5-5214-4B35-98AE-BAF5D0736B14}" dt="2020-02-06T06:03:09.502" v="2640" actId="1076"/>
          <ac:spMkLst>
            <pc:docMk/>
            <pc:sldMk cId="1343286209" sldId="337"/>
            <ac:spMk id="5" creationId="{8EF90374-46C6-4D40-B4FE-E371B9F55AF4}"/>
          </ac:spMkLst>
        </pc:spChg>
        <pc:spChg chg="mod">
          <ac:chgData name="Michael Cowley" userId="9960e2db-996f-4882-8c69-a2ad778187b4" providerId="ADAL" clId="{F8865FA5-5214-4B35-98AE-BAF5D0736B14}" dt="2020-02-06T06:02:37.314" v="2592" actId="20577"/>
          <ac:spMkLst>
            <pc:docMk/>
            <pc:sldMk cId="1343286209" sldId="337"/>
            <ac:spMk id="11" creationId="{E6BA99E2-2A86-45CE-BD20-01EEE16A952B}"/>
          </ac:spMkLst>
        </pc:spChg>
      </pc:sldChg>
      <pc:sldChg chg="del">
        <pc:chgData name="Michael Cowley" userId="9960e2db-996f-4882-8c69-a2ad778187b4" providerId="ADAL" clId="{F8865FA5-5214-4B35-98AE-BAF5D0736B14}" dt="2020-02-06T04:48:29.801" v="726" actId="47"/>
        <pc:sldMkLst>
          <pc:docMk/>
          <pc:sldMk cId="3977491236" sldId="337"/>
        </pc:sldMkLst>
      </pc:sldChg>
      <pc:sldChg chg="addSp delSp modSp add mod">
        <pc:chgData name="Michael Cowley" userId="9960e2db-996f-4882-8c69-a2ad778187b4" providerId="ADAL" clId="{F8865FA5-5214-4B35-98AE-BAF5D0736B14}" dt="2020-02-06T06:08:14.103" v="3065" actId="1076"/>
        <pc:sldMkLst>
          <pc:docMk/>
          <pc:sldMk cId="512615730" sldId="338"/>
        </pc:sldMkLst>
        <pc:spChg chg="del">
          <ac:chgData name="Michael Cowley" userId="9960e2db-996f-4882-8c69-a2ad778187b4" providerId="ADAL" clId="{F8865FA5-5214-4B35-98AE-BAF5D0736B14}" dt="2020-02-06T06:03:50.944" v="2642" actId="478"/>
          <ac:spMkLst>
            <pc:docMk/>
            <pc:sldMk cId="512615730" sldId="338"/>
            <ac:spMk id="5" creationId="{8EF90374-46C6-4D40-B4FE-E371B9F55AF4}"/>
          </ac:spMkLst>
        </pc:spChg>
        <pc:spChg chg="add mod">
          <ac:chgData name="Michael Cowley" userId="9960e2db-996f-4882-8c69-a2ad778187b4" providerId="ADAL" clId="{F8865FA5-5214-4B35-98AE-BAF5D0736B14}" dt="2020-02-06T06:08:12.197" v="3064" actId="1076"/>
          <ac:spMkLst>
            <pc:docMk/>
            <pc:sldMk cId="512615730" sldId="338"/>
            <ac:spMk id="8" creationId="{378D0CC2-D5E7-40EB-B15C-67EFC6ED5DEB}"/>
          </ac:spMkLst>
        </pc:spChg>
        <pc:spChg chg="add mod">
          <ac:chgData name="Michael Cowley" userId="9960e2db-996f-4882-8c69-a2ad778187b4" providerId="ADAL" clId="{F8865FA5-5214-4B35-98AE-BAF5D0736B14}" dt="2020-02-06T06:08:09.132" v="3063" actId="1076"/>
          <ac:spMkLst>
            <pc:docMk/>
            <pc:sldMk cId="512615730" sldId="338"/>
            <ac:spMk id="10" creationId="{8976A001-AC29-40D4-AC6A-34E109DC849F}"/>
          </ac:spMkLst>
        </pc:spChg>
        <pc:spChg chg="del">
          <ac:chgData name="Michael Cowley" userId="9960e2db-996f-4882-8c69-a2ad778187b4" providerId="ADAL" clId="{F8865FA5-5214-4B35-98AE-BAF5D0736B14}" dt="2020-02-06T06:03:53.417" v="2644" actId="478"/>
          <ac:spMkLst>
            <pc:docMk/>
            <pc:sldMk cId="512615730" sldId="338"/>
            <ac:spMk id="11" creationId="{E6BA99E2-2A86-45CE-BD20-01EEE16A952B}"/>
          </ac:spMkLst>
        </pc:spChg>
        <pc:picChg chg="del">
          <ac:chgData name="Michael Cowley" userId="9960e2db-996f-4882-8c69-a2ad778187b4" providerId="ADAL" clId="{F8865FA5-5214-4B35-98AE-BAF5D0736B14}" dt="2020-02-06T06:03:51.705" v="2643" actId="478"/>
          <ac:picMkLst>
            <pc:docMk/>
            <pc:sldMk cId="512615730" sldId="338"/>
            <ac:picMk id="3" creationId="{DA0F70FE-E9D7-4E60-B993-B11D445BF10B}"/>
          </ac:picMkLst>
        </pc:picChg>
        <pc:picChg chg="add del mod modCrop">
          <ac:chgData name="Michael Cowley" userId="9960e2db-996f-4882-8c69-a2ad778187b4" providerId="ADAL" clId="{F8865FA5-5214-4B35-98AE-BAF5D0736B14}" dt="2020-02-06T06:04:20.103" v="2656" actId="478"/>
          <ac:picMkLst>
            <pc:docMk/>
            <pc:sldMk cId="512615730" sldId="338"/>
            <ac:picMk id="4" creationId="{821AFA50-572D-4E69-A4FF-024F861D4284}"/>
          </ac:picMkLst>
        </pc:picChg>
        <pc:picChg chg="add mod">
          <ac:chgData name="Michael Cowley" userId="9960e2db-996f-4882-8c69-a2ad778187b4" providerId="ADAL" clId="{F8865FA5-5214-4B35-98AE-BAF5D0736B14}" dt="2020-02-06T06:08:14.103" v="3065" actId="1076"/>
          <ac:picMkLst>
            <pc:docMk/>
            <pc:sldMk cId="512615730" sldId="338"/>
            <ac:picMk id="7" creationId="{CB6BEEEC-1D15-4836-91F0-D4BF77FDB7AE}"/>
          </ac:picMkLst>
        </pc:picChg>
      </pc:sldChg>
      <pc:sldChg chg="addSp delSp modSp add mod modNotesTx">
        <pc:chgData name="Michael Cowley" userId="9960e2db-996f-4882-8c69-a2ad778187b4" providerId="ADAL" clId="{F8865FA5-5214-4B35-98AE-BAF5D0736B14}" dt="2020-02-06T06:11:54.726" v="3267" actId="1035"/>
        <pc:sldMkLst>
          <pc:docMk/>
          <pc:sldMk cId="2569988710" sldId="339"/>
        </pc:sldMkLst>
        <pc:spChg chg="add mod">
          <ac:chgData name="Michael Cowley" userId="9960e2db-996f-4882-8c69-a2ad778187b4" providerId="ADAL" clId="{F8865FA5-5214-4B35-98AE-BAF5D0736B14}" dt="2020-02-06T06:11:54.726" v="3267" actId="1035"/>
          <ac:spMkLst>
            <pc:docMk/>
            <pc:sldMk cId="2569988710" sldId="339"/>
            <ac:spMk id="6" creationId="{21C5345E-ED71-445E-A37E-4FE0A0B846A3}"/>
          </ac:spMkLst>
        </pc:spChg>
        <pc:spChg chg="mod">
          <ac:chgData name="Michael Cowley" userId="9960e2db-996f-4882-8c69-a2ad778187b4" providerId="ADAL" clId="{F8865FA5-5214-4B35-98AE-BAF5D0736B14}" dt="2020-02-06T06:11:51.224" v="3264" actId="1036"/>
          <ac:spMkLst>
            <pc:docMk/>
            <pc:sldMk cId="2569988710" sldId="339"/>
            <ac:spMk id="8" creationId="{378D0CC2-D5E7-40EB-B15C-67EFC6ED5DEB}"/>
          </ac:spMkLst>
        </pc:spChg>
        <pc:spChg chg="del">
          <ac:chgData name="Michael Cowley" userId="9960e2db-996f-4882-8c69-a2ad778187b4" providerId="ADAL" clId="{F8865FA5-5214-4B35-98AE-BAF5D0736B14}" dt="2020-02-06T06:08:52.650" v="3079" actId="478"/>
          <ac:spMkLst>
            <pc:docMk/>
            <pc:sldMk cId="2569988710" sldId="339"/>
            <ac:spMk id="10" creationId="{8976A001-AC29-40D4-AC6A-34E109DC849F}"/>
          </ac:spMkLst>
        </pc:spChg>
        <pc:spChg chg="mod">
          <ac:chgData name="Michael Cowley" userId="9960e2db-996f-4882-8c69-a2ad778187b4" providerId="ADAL" clId="{F8865FA5-5214-4B35-98AE-BAF5D0736B14}" dt="2020-02-06T06:08:55.865" v="3081" actId="1076"/>
          <ac:spMkLst>
            <pc:docMk/>
            <pc:sldMk cId="2569988710" sldId="339"/>
            <ac:spMk id="25" creationId="{25364C9A-3E10-479A-B4B1-A6616FF7CD32}"/>
          </ac:spMkLst>
        </pc:spChg>
        <pc:picChg chg="add mod">
          <ac:chgData name="Michael Cowley" userId="9960e2db-996f-4882-8c69-a2ad778187b4" providerId="ADAL" clId="{F8865FA5-5214-4B35-98AE-BAF5D0736B14}" dt="2020-02-06T06:11:33.489" v="3259" actId="208"/>
          <ac:picMkLst>
            <pc:docMk/>
            <pc:sldMk cId="2569988710" sldId="339"/>
            <ac:picMk id="2" creationId="{A048BD73-D610-4A84-8B99-6F9EEF53BDCC}"/>
          </ac:picMkLst>
        </pc:picChg>
      </pc:sldChg>
      <pc:sldChg chg="addSp delSp modSp add mod">
        <pc:chgData name="Michael Cowley" userId="9960e2db-996f-4882-8c69-a2ad778187b4" providerId="ADAL" clId="{F8865FA5-5214-4B35-98AE-BAF5D0736B14}" dt="2020-02-26T08:03:10.196" v="4139" actId="1076"/>
        <pc:sldMkLst>
          <pc:docMk/>
          <pc:sldMk cId="2115021028" sldId="340"/>
        </pc:sldMkLst>
        <pc:spChg chg="add mod">
          <ac:chgData name="Michael Cowley" userId="9960e2db-996f-4882-8c69-a2ad778187b4" providerId="ADAL" clId="{F8865FA5-5214-4B35-98AE-BAF5D0736B14}" dt="2020-02-26T08:03:10.196" v="4139" actId="1076"/>
          <ac:spMkLst>
            <pc:docMk/>
            <pc:sldMk cId="2115021028" sldId="340"/>
            <ac:spMk id="3" creationId="{4E5A7C14-E53B-486A-8627-63F594FA7039}"/>
          </ac:spMkLst>
        </pc:spChg>
        <pc:spChg chg="mod">
          <ac:chgData name="Michael Cowley" userId="9960e2db-996f-4882-8c69-a2ad778187b4" providerId="ADAL" clId="{F8865FA5-5214-4B35-98AE-BAF5D0736B14}" dt="2020-02-26T07:42:03.602" v="3911" actId="14100"/>
          <ac:spMkLst>
            <pc:docMk/>
            <pc:sldMk cId="2115021028" sldId="340"/>
            <ac:spMk id="6" creationId="{21C5345E-ED71-445E-A37E-4FE0A0B846A3}"/>
          </ac:spMkLst>
        </pc:spChg>
        <pc:spChg chg="mod">
          <ac:chgData name="Michael Cowley" userId="9960e2db-996f-4882-8c69-a2ad778187b4" providerId="ADAL" clId="{F8865FA5-5214-4B35-98AE-BAF5D0736B14}" dt="2020-02-06T06:15:13.253" v="3746" actId="1076"/>
          <ac:spMkLst>
            <pc:docMk/>
            <pc:sldMk cId="2115021028" sldId="340"/>
            <ac:spMk id="8" creationId="{378D0CC2-D5E7-40EB-B15C-67EFC6ED5DEB}"/>
          </ac:spMkLst>
        </pc:spChg>
        <pc:picChg chg="del mod">
          <ac:chgData name="Michael Cowley" userId="9960e2db-996f-4882-8c69-a2ad778187b4" providerId="ADAL" clId="{F8865FA5-5214-4B35-98AE-BAF5D0736B14}" dt="2020-02-26T08:02:10.707" v="4119" actId="478"/>
          <ac:picMkLst>
            <pc:docMk/>
            <pc:sldMk cId="2115021028" sldId="340"/>
            <ac:picMk id="2" creationId="{A048BD73-D610-4A84-8B99-6F9EEF53BDCC}"/>
          </ac:picMkLst>
        </pc:picChg>
        <pc:picChg chg="add mod">
          <ac:chgData name="Michael Cowley" userId="9960e2db-996f-4882-8c69-a2ad778187b4" providerId="ADAL" clId="{F8865FA5-5214-4B35-98AE-BAF5D0736B14}" dt="2020-02-26T08:03:06.886" v="4138" actId="1076"/>
          <ac:picMkLst>
            <pc:docMk/>
            <pc:sldMk cId="2115021028" sldId="340"/>
            <ac:picMk id="4" creationId="{1479401F-92AF-4D3E-ABE0-34FB2FDD3E29}"/>
          </ac:picMkLst>
        </pc:picChg>
        <pc:picChg chg="del">
          <ac:chgData name="Michael Cowley" userId="9960e2db-996f-4882-8c69-a2ad778187b4" providerId="ADAL" clId="{F8865FA5-5214-4B35-98AE-BAF5D0736B14}" dt="2020-02-06T06:14:08.071" v="3560" actId="478"/>
          <ac:picMkLst>
            <pc:docMk/>
            <pc:sldMk cId="2115021028" sldId="340"/>
            <ac:picMk id="7" creationId="{CB6BEEEC-1D15-4836-91F0-D4BF77FDB7AE}"/>
          </ac:picMkLst>
        </pc:picChg>
      </pc:sldChg>
    </pc:docChg>
  </pc:docChgLst>
  <pc:docChgLst>
    <pc:chgData name="Michael Cowley" userId="9960e2db-996f-4882-8c69-a2ad778187b4" providerId="ADAL" clId="{F684B52C-1736-40A8-B3BB-9C9FA39EF424}"/>
    <pc:docChg chg="undo custSel addSld delSld modSld">
      <pc:chgData name="Michael Cowley" userId="9960e2db-996f-4882-8c69-a2ad778187b4" providerId="ADAL" clId="{F684B52C-1736-40A8-B3BB-9C9FA39EF424}" dt="2020-03-17T08:33:34.015" v="4415" actId="20577"/>
      <pc:docMkLst>
        <pc:docMk/>
      </pc:docMkLst>
      <pc:sldChg chg="modSp mod">
        <pc:chgData name="Michael Cowley" userId="9960e2db-996f-4882-8c69-a2ad778187b4" providerId="ADAL" clId="{F684B52C-1736-40A8-B3BB-9C9FA39EF424}" dt="2020-03-17T04:29:31.519" v="1" actId="20577"/>
        <pc:sldMkLst>
          <pc:docMk/>
          <pc:sldMk cId="0" sldId="256"/>
        </pc:sldMkLst>
        <pc:spChg chg="mod">
          <ac:chgData name="Michael Cowley" userId="9960e2db-996f-4882-8c69-a2ad778187b4" providerId="ADAL" clId="{F684B52C-1736-40A8-B3BB-9C9FA39EF424}" dt="2020-03-17T04:29:31.519" v="1" actId="20577"/>
          <ac:spMkLst>
            <pc:docMk/>
            <pc:sldMk cId="0" sldId="256"/>
            <ac:spMk id="142" creationId="{00000000-0000-0000-0000-000000000000}"/>
          </ac:spMkLst>
        </pc:spChg>
      </pc:sldChg>
      <pc:sldChg chg="modSp add">
        <pc:chgData name="Michael Cowley" userId="9960e2db-996f-4882-8c69-a2ad778187b4" providerId="ADAL" clId="{F684B52C-1736-40A8-B3BB-9C9FA39EF424}" dt="2020-03-17T04:52:31.432" v="4"/>
        <pc:sldMkLst>
          <pc:docMk/>
          <pc:sldMk cId="858424391" sldId="333"/>
        </pc:sldMkLst>
        <pc:spChg chg="mod">
          <ac:chgData name="Michael Cowley" userId="9960e2db-996f-4882-8c69-a2ad778187b4" providerId="ADAL" clId="{F684B52C-1736-40A8-B3BB-9C9FA39EF424}" dt="2020-03-17T04:52:31.432" v="4"/>
          <ac:spMkLst>
            <pc:docMk/>
            <pc:sldMk cId="858424391" sldId="333"/>
            <ac:spMk id="6" creationId="{AB844571-6F52-4695-AC12-94237ECDC965}"/>
          </ac:spMkLst>
        </pc:spChg>
      </pc:sldChg>
      <pc:sldChg chg="del">
        <pc:chgData name="Michael Cowley" userId="9960e2db-996f-4882-8c69-a2ad778187b4" providerId="ADAL" clId="{F684B52C-1736-40A8-B3BB-9C9FA39EF424}" dt="2020-03-17T04:29:50.909" v="2" actId="47"/>
        <pc:sldMkLst>
          <pc:docMk/>
          <pc:sldMk cId="2746821273" sldId="353"/>
        </pc:sldMkLst>
      </pc:sldChg>
      <pc:sldChg chg="addSp modSp mod modNotesTx">
        <pc:chgData name="Michael Cowley" userId="9960e2db-996f-4882-8c69-a2ad778187b4" providerId="ADAL" clId="{F684B52C-1736-40A8-B3BB-9C9FA39EF424}" dt="2020-03-17T05:03:22.655" v="547" actId="20577"/>
        <pc:sldMkLst>
          <pc:docMk/>
          <pc:sldMk cId="2126614454" sldId="356"/>
        </pc:sldMkLst>
        <pc:spChg chg="add mod">
          <ac:chgData name="Michael Cowley" userId="9960e2db-996f-4882-8c69-a2ad778187b4" providerId="ADAL" clId="{F684B52C-1736-40A8-B3BB-9C9FA39EF424}" dt="2020-03-17T05:03:22.655" v="547" actId="20577"/>
          <ac:spMkLst>
            <pc:docMk/>
            <pc:sldMk cId="2126614454" sldId="356"/>
            <ac:spMk id="6" creationId="{8E273F52-CBDC-4BF1-AA71-3767A18CD1D6}"/>
          </ac:spMkLst>
        </pc:spChg>
        <pc:spChg chg="mod">
          <ac:chgData name="Michael Cowley" userId="9960e2db-996f-4882-8c69-a2ad778187b4" providerId="ADAL" clId="{F684B52C-1736-40A8-B3BB-9C9FA39EF424}" dt="2020-03-17T05:01:53.669" v="511" actId="1076"/>
          <ac:spMkLst>
            <pc:docMk/>
            <pc:sldMk cId="2126614454" sldId="356"/>
            <ac:spMk id="11" creationId="{E6BA99E2-2A86-45CE-BD20-01EEE16A952B}"/>
          </ac:spMkLst>
        </pc:spChg>
        <pc:picChg chg="ord">
          <ac:chgData name="Michael Cowley" userId="9960e2db-996f-4882-8c69-a2ad778187b4" providerId="ADAL" clId="{F684B52C-1736-40A8-B3BB-9C9FA39EF424}" dt="2020-03-17T04:57:19.968" v="110" actId="166"/>
          <ac:picMkLst>
            <pc:docMk/>
            <pc:sldMk cId="2126614454" sldId="356"/>
            <ac:picMk id="3" creationId="{DA0F70FE-E9D7-4E60-B993-B11D445BF10B}"/>
          </ac:picMkLst>
        </pc:picChg>
        <pc:picChg chg="add mod ord modCrop">
          <ac:chgData name="Michael Cowley" userId="9960e2db-996f-4882-8c69-a2ad778187b4" providerId="ADAL" clId="{F684B52C-1736-40A8-B3BB-9C9FA39EF424}" dt="2020-03-17T05:00:00.155" v="363" actId="167"/>
          <ac:picMkLst>
            <pc:docMk/>
            <pc:sldMk cId="2126614454" sldId="356"/>
            <ac:picMk id="4" creationId="{C904D3A1-6071-4C1C-8DCF-A04A5016BF26}"/>
          </ac:picMkLst>
        </pc:picChg>
      </pc:sldChg>
      <pc:sldChg chg="modSp mod">
        <pc:chgData name="Michael Cowley" userId="9960e2db-996f-4882-8c69-a2ad778187b4" providerId="ADAL" clId="{F684B52C-1736-40A8-B3BB-9C9FA39EF424}" dt="2020-03-17T04:55:11.958" v="30" actId="20577"/>
        <pc:sldMkLst>
          <pc:docMk/>
          <pc:sldMk cId="2351322012" sldId="357"/>
        </pc:sldMkLst>
        <pc:spChg chg="mod">
          <ac:chgData name="Michael Cowley" userId="9960e2db-996f-4882-8c69-a2ad778187b4" providerId="ADAL" clId="{F684B52C-1736-40A8-B3BB-9C9FA39EF424}" dt="2020-03-17T04:55:11.958" v="30" actId="20577"/>
          <ac:spMkLst>
            <pc:docMk/>
            <pc:sldMk cId="2351322012" sldId="357"/>
            <ac:spMk id="12" creationId="{C61680D2-7995-418C-A92C-B6BE95AC1491}"/>
          </ac:spMkLst>
        </pc:spChg>
        <pc:spChg chg="mod">
          <ac:chgData name="Michael Cowley" userId="9960e2db-996f-4882-8c69-a2ad778187b4" providerId="ADAL" clId="{F684B52C-1736-40A8-B3BB-9C9FA39EF424}" dt="2020-03-17T04:53:34.753" v="10"/>
          <ac:spMkLst>
            <pc:docMk/>
            <pc:sldMk cId="2351322012" sldId="357"/>
            <ac:spMk id="25" creationId="{25364C9A-3E10-479A-B4B1-A6616FF7CD32}"/>
          </ac:spMkLst>
        </pc:spChg>
      </pc:sldChg>
      <pc:sldChg chg="del">
        <pc:chgData name="Michael Cowley" userId="9960e2db-996f-4882-8c69-a2ad778187b4" providerId="ADAL" clId="{F684B52C-1736-40A8-B3BB-9C9FA39EF424}" dt="2020-03-17T05:03:34.908" v="548" actId="47"/>
        <pc:sldMkLst>
          <pc:docMk/>
          <pc:sldMk cId="365137347" sldId="380"/>
        </pc:sldMkLst>
      </pc:sldChg>
      <pc:sldChg chg="del">
        <pc:chgData name="Michael Cowley" userId="9960e2db-996f-4882-8c69-a2ad778187b4" providerId="ADAL" clId="{F684B52C-1736-40A8-B3BB-9C9FA39EF424}" dt="2020-03-17T05:03:36.352" v="550" actId="47"/>
        <pc:sldMkLst>
          <pc:docMk/>
          <pc:sldMk cId="2852688719" sldId="381"/>
        </pc:sldMkLst>
      </pc:sldChg>
      <pc:sldChg chg="del">
        <pc:chgData name="Michael Cowley" userId="9960e2db-996f-4882-8c69-a2ad778187b4" providerId="ADAL" clId="{F684B52C-1736-40A8-B3BB-9C9FA39EF424}" dt="2020-03-17T05:03:35.593" v="549" actId="47"/>
        <pc:sldMkLst>
          <pc:docMk/>
          <pc:sldMk cId="2446141731" sldId="382"/>
        </pc:sldMkLst>
      </pc:sldChg>
      <pc:sldChg chg="add">
        <pc:chgData name="Michael Cowley" userId="9960e2db-996f-4882-8c69-a2ad778187b4" providerId="ADAL" clId="{F684B52C-1736-40A8-B3BB-9C9FA39EF424}" dt="2020-03-17T04:52:25.716" v="3"/>
        <pc:sldMkLst>
          <pc:docMk/>
          <pc:sldMk cId="3588594091" sldId="383"/>
        </pc:sldMkLst>
      </pc:sldChg>
      <pc:sldChg chg="del">
        <pc:chgData name="Michael Cowley" userId="9960e2db-996f-4882-8c69-a2ad778187b4" providerId="ADAL" clId="{F684B52C-1736-40A8-B3BB-9C9FA39EF424}" dt="2020-03-17T04:29:50.909" v="2" actId="47"/>
        <pc:sldMkLst>
          <pc:docMk/>
          <pc:sldMk cId="4203655380" sldId="383"/>
        </pc:sldMkLst>
      </pc:sldChg>
      <pc:sldChg chg="addSp delSp modSp add mod">
        <pc:chgData name="Michael Cowley" userId="9960e2db-996f-4882-8c69-a2ad778187b4" providerId="ADAL" clId="{F684B52C-1736-40A8-B3BB-9C9FA39EF424}" dt="2020-03-17T06:42:25.368" v="797"/>
        <pc:sldMkLst>
          <pc:docMk/>
          <pc:sldMk cId="1914590985" sldId="384"/>
        </pc:sldMkLst>
        <pc:spChg chg="add del mod">
          <ac:chgData name="Michael Cowley" userId="9960e2db-996f-4882-8c69-a2ad778187b4" providerId="ADAL" clId="{F684B52C-1736-40A8-B3BB-9C9FA39EF424}" dt="2020-03-17T05:21:36.638" v="718" actId="478"/>
          <ac:spMkLst>
            <pc:docMk/>
            <pc:sldMk cId="1914590985" sldId="384"/>
            <ac:spMk id="2" creationId="{FE74C0A9-1D17-4491-B189-91BA2C1CEA21}"/>
          </ac:spMkLst>
        </pc:spChg>
        <pc:spChg chg="mod">
          <ac:chgData name="Michael Cowley" userId="9960e2db-996f-4882-8c69-a2ad778187b4" providerId="ADAL" clId="{F684B52C-1736-40A8-B3BB-9C9FA39EF424}" dt="2020-03-17T05:26:10.472" v="795" actId="1076"/>
          <ac:spMkLst>
            <pc:docMk/>
            <pc:sldMk cId="1914590985" sldId="384"/>
            <ac:spMk id="12" creationId="{C61680D2-7995-418C-A92C-B6BE95AC1491}"/>
          </ac:spMkLst>
        </pc:spChg>
        <pc:picChg chg="add del">
          <ac:chgData name="Michael Cowley" userId="9960e2db-996f-4882-8c69-a2ad778187b4" providerId="ADAL" clId="{F684B52C-1736-40A8-B3BB-9C9FA39EF424}" dt="2020-03-17T06:42:25.368" v="797"/>
          <ac:picMkLst>
            <pc:docMk/>
            <pc:sldMk cId="1914590985" sldId="384"/>
            <ac:picMk id="3" creationId="{7E33D52B-7455-4579-834F-042D94F11D86}"/>
          </ac:picMkLst>
        </pc:picChg>
      </pc:sldChg>
      <pc:sldChg chg="del">
        <pc:chgData name="Michael Cowley" userId="9960e2db-996f-4882-8c69-a2ad778187b4" providerId="ADAL" clId="{F684B52C-1736-40A8-B3BB-9C9FA39EF424}" dt="2020-03-17T04:29:50.909" v="2" actId="47"/>
        <pc:sldMkLst>
          <pc:docMk/>
          <pc:sldMk cId="2204863013" sldId="384"/>
        </pc:sldMkLst>
      </pc:sldChg>
      <pc:sldChg chg="addSp modSp add mod">
        <pc:chgData name="Michael Cowley" userId="9960e2db-996f-4882-8c69-a2ad778187b4" providerId="ADAL" clId="{F684B52C-1736-40A8-B3BB-9C9FA39EF424}" dt="2020-03-17T06:46:14.243" v="928" actId="692"/>
        <pc:sldMkLst>
          <pc:docMk/>
          <pc:sldMk cId="2869345060" sldId="385"/>
        </pc:sldMkLst>
        <pc:spChg chg="add mod">
          <ac:chgData name="Michael Cowley" userId="9960e2db-996f-4882-8c69-a2ad778187b4" providerId="ADAL" clId="{F684B52C-1736-40A8-B3BB-9C9FA39EF424}" dt="2020-03-17T06:46:14.243" v="928" actId="692"/>
          <ac:spMkLst>
            <pc:docMk/>
            <pc:sldMk cId="2869345060" sldId="385"/>
            <ac:spMk id="2" creationId="{82C4FE93-DB21-4DFB-949D-543EC40CAD67}"/>
          </ac:spMkLst>
        </pc:spChg>
        <pc:spChg chg="add mod">
          <ac:chgData name="Michael Cowley" userId="9960e2db-996f-4882-8c69-a2ad778187b4" providerId="ADAL" clId="{F684B52C-1736-40A8-B3BB-9C9FA39EF424}" dt="2020-03-17T06:45:07.585" v="876" actId="1036"/>
          <ac:spMkLst>
            <pc:docMk/>
            <pc:sldMk cId="2869345060" sldId="385"/>
            <ac:spMk id="3" creationId="{DC139F9E-E8F6-4EE1-8C94-178B1E2EC25A}"/>
          </ac:spMkLst>
        </pc:spChg>
        <pc:spChg chg="add mod">
          <ac:chgData name="Michael Cowley" userId="9960e2db-996f-4882-8c69-a2ad778187b4" providerId="ADAL" clId="{F684B52C-1736-40A8-B3BB-9C9FA39EF424}" dt="2020-03-17T06:46:01.681" v="924" actId="20577"/>
          <ac:spMkLst>
            <pc:docMk/>
            <pc:sldMk cId="2869345060" sldId="385"/>
            <ac:spMk id="7" creationId="{D9471A2C-1E8D-414A-8157-A3F6494DB95F}"/>
          </ac:spMkLst>
        </pc:spChg>
      </pc:sldChg>
      <pc:sldChg chg="del">
        <pc:chgData name="Michael Cowley" userId="9960e2db-996f-4882-8c69-a2ad778187b4" providerId="ADAL" clId="{F684B52C-1736-40A8-B3BB-9C9FA39EF424}" dt="2020-03-17T04:29:50.909" v="2" actId="47"/>
        <pc:sldMkLst>
          <pc:docMk/>
          <pc:sldMk cId="3216234292" sldId="385"/>
        </pc:sldMkLst>
      </pc:sldChg>
      <pc:sldChg chg="del">
        <pc:chgData name="Michael Cowley" userId="9960e2db-996f-4882-8c69-a2ad778187b4" providerId="ADAL" clId="{F684B52C-1736-40A8-B3BB-9C9FA39EF424}" dt="2020-03-17T04:29:50.909" v="2" actId="47"/>
        <pc:sldMkLst>
          <pc:docMk/>
          <pc:sldMk cId="3466075799" sldId="386"/>
        </pc:sldMkLst>
      </pc:sldChg>
      <pc:sldChg chg="delSp modSp add mod modNotesTx">
        <pc:chgData name="Michael Cowley" userId="9960e2db-996f-4882-8c69-a2ad778187b4" providerId="ADAL" clId="{F684B52C-1736-40A8-B3BB-9C9FA39EF424}" dt="2020-03-17T08:33:34.015" v="4415" actId="20577"/>
        <pc:sldMkLst>
          <pc:docMk/>
          <pc:sldMk cId="3673957174" sldId="386"/>
        </pc:sldMkLst>
        <pc:spChg chg="mod">
          <ac:chgData name="Michael Cowley" userId="9960e2db-996f-4882-8c69-a2ad778187b4" providerId="ADAL" clId="{F684B52C-1736-40A8-B3BB-9C9FA39EF424}" dt="2020-03-17T08:31:08.503" v="3890" actId="20577"/>
          <ac:spMkLst>
            <pc:docMk/>
            <pc:sldMk cId="3673957174" sldId="386"/>
            <ac:spMk id="6" creationId="{8E273F52-CBDC-4BF1-AA71-3767A18CD1D6}"/>
          </ac:spMkLst>
        </pc:spChg>
        <pc:spChg chg="mod">
          <ac:chgData name="Michael Cowley" userId="9960e2db-996f-4882-8c69-a2ad778187b4" providerId="ADAL" clId="{F684B52C-1736-40A8-B3BB-9C9FA39EF424}" dt="2020-03-17T08:33:32.372" v="4414" actId="1076"/>
          <ac:spMkLst>
            <pc:docMk/>
            <pc:sldMk cId="3673957174" sldId="386"/>
            <ac:spMk id="11" creationId="{E6BA99E2-2A86-45CE-BD20-01EEE16A952B}"/>
          </ac:spMkLst>
        </pc:spChg>
        <pc:picChg chg="del">
          <ac:chgData name="Michael Cowley" userId="9960e2db-996f-4882-8c69-a2ad778187b4" providerId="ADAL" clId="{F684B52C-1736-40A8-B3BB-9C9FA39EF424}" dt="2020-03-17T08:31:04.496" v="3888" actId="478"/>
          <ac:picMkLst>
            <pc:docMk/>
            <pc:sldMk cId="3673957174" sldId="386"/>
            <ac:picMk id="4" creationId="{C904D3A1-6071-4C1C-8DCF-A04A5016BF26}"/>
          </ac:picMkLst>
        </pc:picChg>
      </pc:sldChg>
      <pc:sldChg chg="del">
        <pc:chgData name="Michael Cowley" userId="9960e2db-996f-4882-8c69-a2ad778187b4" providerId="ADAL" clId="{F684B52C-1736-40A8-B3BB-9C9FA39EF424}" dt="2020-03-17T04:29:50.909" v="2" actId="47"/>
        <pc:sldMkLst>
          <pc:docMk/>
          <pc:sldMk cId="1773073829" sldId="387"/>
        </pc:sldMkLst>
      </pc:sldChg>
      <pc:sldChg chg="addSp delSp modSp add mod">
        <pc:chgData name="Michael Cowley" userId="9960e2db-996f-4882-8c69-a2ad778187b4" providerId="ADAL" clId="{F684B52C-1736-40A8-B3BB-9C9FA39EF424}" dt="2020-03-17T08:10:13.617" v="1422"/>
        <pc:sldMkLst>
          <pc:docMk/>
          <pc:sldMk cId="3930957488" sldId="387"/>
        </pc:sldMkLst>
        <pc:spChg chg="del">
          <ac:chgData name="Michael Cowley" userId="9960e2db-996f-4882-8c69-a2ad778187b4" providerId="ADAL" clId="{F684B52C-1736-40A8-B3BB-9C9FA39EF424}" dt="2020-03-17T07:39:54.076" v="931" actId="478"/>
          <ac:spMkLst>
            <pc:docMk/>
            <pc:sldMk cId="3930957488" sldId="387"/>
            <ac:spMk id="12" creationId="{C61680D2-7995-418C-A92C-B6BE95AC1491}"/>
          </ac:spMkLst>
        </pc:spChg>
        <pc:spChg chg="mod">
          <ac:chgData name="Michael Cowley" userId="9960e2db-996f-4882-8c69-a2ad778187b4" providerId="ADAL" clId="{F684B52C-1736-40A8-B3BB-9C9FA39EF424}" dt="2020-03-17T07:39:57.745" v="942" actId="20577"/>
          <ac:spMkLst>
            <pc:docMk/>
            <pc:sldMk cId="3930957488" sldId="387"/>
            <ac:spMk id="25" creationId="{25364C9A-3E10-479A-B4B1-A6616FF7CD32}"/>
          </ac:spMkLst>
        </pc:spChg>
        <pc:picChg chg="add mod">
          <ac:chgData name="Michael Cowley" userId="9960e2db-996f-4882-8c69-a2ad778187b4" providerId="ADAL" clId="{F684B52C-1736-40A8-B3BB-9C9FA39EF424}" dt="2020-03-17T08:10:13.617" v="1422"/>
          <ac:picMkLst>
            <pc:docMk/>
            <pc:sldMk cId="3930957488" sldId="387"/>
            <ac:picMk id="3" creationId="{4592E269-782B-4C31-9BC7-13697199B1D4}"/>
          </ac:picMkLst>
        </pc:picChg>
      </pc:sldChg>
      <pc:sldChg chg="addSp delSp modSp add mod modNotesTx">
        <pc:chgData name="Michael Cowley" userId="9960e2db-996f-4882-8c69-a2ad778187b4" providerId="ADAL" clId="{F684B52C-1736-40A8-B3BB-9C9FA39EF424}" dt="2020-03-17T08:05:46.087" v="1192" actId="20577"/>
        <pc:sldMkLst>
          <pc:docMk/>
          <pc:sldMk cId="1510783924" sldId="388"/>
        </pc:sldMkLst>
        <pc:spChg chg="add del">
          <ac:chgData name="Michael Cowley" userId="9960e2db-996f-4882-8c69-a2ad778187b4" providerId="ADAL" clId="{F684B52C-1736-40A8-B3BB-9C9FA39EF424}" dt="2020-03-17T07:46:40.087" v="951"/>
          <ac:spMkLst>
            <pc:docMk/>
            <pc:sldMk cId="1510783924" sldId="388"/>
            <ac:spMk id="2" creationId="{4E4E7FA9-0C30-4DD1-95ED-F042DCE32534}"/>
          </ac:spMkLst>
        </pc:spChg>
        <pc:spChg chg="add del mod">
          <ac:chgData name="Michael Cowley" userId="9960e2db-996f-4882-8c69-a2ad778187b4" providerId="ADAL" clId="{F684B52C-1736-40A8-B3BB-9C9FA39EF424}" dt="2020-03-17T08:03:22.670" v="993" actId="478"/>
          <ac:spMkLst>
            <pc:docMk/>
            <pc:sldMk cId="1510783924" sldId="388"/>
            <ac:spMk id="4" creationId="{AE19C86E-BF58-4185-9469-0846E3D63018}"/>
          </ac:spMkLst>
        </pc:spChg>
        <pc:spChg chg="del">
          <ac:chgData name="Michael Cowley" userId="9960e2db-996f-4882-8c69-a2ad778187b4" providerId="ADAL" clId="{F684B52C-1736-40A8-B3BB-9C9FA39EF424}" dt="2020-03-17T08:04:05.900" v="1010" actId="478"/>
          <ac:spMkLst>
            <pc:docMk/>
            <pc:sldMk cId="1510783924" sldId="388"/>
            <ac:spMk id="25" creationId="{25364C9A-3E10-479A-B4B1-A6616FF7CD32}"/>
          </ac:spMkLst>
        </pc:spChg>
        <pc:picChg chg="del">
          <ac:chgData name="Michael Cowley" userId="9960e2db-996f-4882-8c69-a2ad778187b4" providerId="ADAL" clId="{F684B52C-1736-40A8-B3BB-9C9FA39EF424}" dt="2020-03-17T07:46:17.953" v="949" actId="478"/>
          <ac:picMkLst>
            <pc:docMk/>
            <pc:sldMk cId="1510783924" sldId="388"/>
            <ac:picMk id="3" creationId="{4592E269-782B-4C31-9BC7-13697199B1D4}"/>
          </ac:picMkLst>
        </pc:picChg>
        <pc:picChg chg="add del mod ord modCrop">
          <ac:chgData name="Michael Cowley" userId="9960e2db-996f-4882-8c69-a2ad778187b4" providerId="ADAL" clId="{F684B52C-1736-40A8-B3BB-9C9FA39EF424}" dt="2020-03-17T08:04:03.393" v="1009" actId="478"/>
          <ac:picMkLst>
            <pc:docMk/>
            <pc:sldMk cId="1510783924" sldId="388"/>
            <ac:picMk id="7" creationId="{19604B9E-CB0F-4F77-8DE6-81A59A48FC04}"/>
          </ac:picMkLst>
        </pc:picChg>
        <pc:picChg chg="add del mod">
          <ac:chgData name="Michael Cowley" userId="9960e2db-996f-4882-8c69-a2ad778187b4" providerId="ADAL" clId="{F684B52C-1736-40A8-B3BB-9C9FA39EF424}" dt="2020-03-17T08:03:35.360" v="999" actId="478"/>
          <ac:picMkLst>
            <pc:docMk/>
            <pc:sldMk cId="1510783924" sldId="388"/>
            <ac:picMk id="9" creationId="{8BF46CA5-8F4A-4855-9A52-0F82C6F02005}"/>
          </ac:picMkLst>
        </pc:picChg>
      </pc:sldChg>
      <pc:sldChg chg="del">
        <pc:chgData name="Michael Cowley" userId="9960e2db-996f-4882-8c69-a2ad778187b4" providerId="ADAL" clId="{F684B52C-1736-40A8-B3BB-9C9FA39EF424}" dt="2020-03-17T04:29:50.909" v="2" actId="47"/>
        <pc:sldMkLst>
          <pc:docMk/>
          <pc:sldMk cId="3891124307" sldId="388"/>
        </pc:sldMkLst>
      </pc:sldChg>
      <pc:sldChg chg="del">
        <pc:chgData name="Michael Cowley" userId="9960e2db-996f-4882-8c69-a2ad778187b4" providerId="ADAL" clId="{F684B52C-1736-40A8-B3BB-9C9FA39EF424}" dt="2020-03-17T04:29:50.909" v="2" actId="47"/>
        <pc:sldMkLst>
          <pc:docMk/>
          <pc:sldMk cId="81608731" sldId="389"/>
        </pc:sldMkLst>
      </pc:sldChg>
      <pc:sldChg chg="addSp delSp modSp add mod modNotesTx">
        <pc:chgData name="Michael Cowley" userId="9960e2db-996f-4882-8c69-a2ad778187b4" providerId="ADAL" clId="{F684B52C-1736-40A8-B3BB-9C9FA39EF424}" dt="2020-03-17T08:08:07.739" v="1257" actId="1076"/>
        <pc:sldMkLst>
          <pc:docMk/>
          <pc:sldMk cId="2622681292" sldId="389"/>
        </pc:sldMkLst>
        <pc:spChg chg="add del mod">
          <ac:chgData name="Michael Cowley" userId="9960e2db-996f-4882-8c69-a2ad778187b4" providerId="ADAL" clId="{F684B52C-1736-40A8-B3BB-9C9FA39EF424}" dt="2020-03-17T08:07:39.905" v="1247" actId="478"/>
          <ac:spMkLst>
            <pc:docMk/>
            <pc:sldMk cId="2622681292" sldId="389"/>
            <ac:spMk id="2" creationId="{CCCCF673-DEB5-4DE5-9912-4DD83C2347C8}"/>
          </ac:spMkLst>
        </pc:spChg>
        <pc:spChg chg="add">
          <ac:chgData name="Michael Cowley" userId="9960e2db-996f-4882-8c69-a2ad778187b4" providerId="ADAL" clId="{F684B52C-1736-40A8-B3BB-9C9FA39EF424}" dt="2020-03-17T08:05:58.479" v="1195"/>
          <ac:spMkLst>
            <pc:docMk/>
            <pc:sldMk cId="2622681292" sldId="389"/>
            <ac:spMk id="4" creationId="{3748FCF9-1BBD-49B3-ADD3-805AE7E6D991}"/>
          </ac:spMkLst>
        </pc:spChg>
        <pc:spChg chg="add del">
          <ac:chgData name="Michael Cowley" userId="9960e2db-996f-4882-8c69-a2ad778187b4" providerId="ADAL" clId="{F684B52C-1736-40A8-B3BB-9C9FA39EF424}" dt="2020-03-17T08:06:13.961" v="1198" actId="478"/>
          <ac:spMkLst>
            <pc:docMk/>
            <pc:sldMk cId="2622681292" sldId="389"/>
            <ac:spMk id="5" creationId="{75A2C981-BDE6-4E0A-8D37-AD4996A79CAA}"/>
          </ac:spMkLst>
        </pc:spChg>
        <pc:picChg chg="del">
          <ac:chgData name="Michael Cowley" userId="9960e2db-996f-4882-8c69-a2ad778187b4" providerId="ADAL" clId="{F684B52C-1736-40A8-B3BB-9C9FA39EF424}" dt="2020-03-17T08:05:54.401" v="1194" actId="478"/>
          <ac:picMkLst>
            <pc:docMk/>
            <pc:sldMk cId="2622681292" sldId="389"/>
            <ac:picMk id="7" creationId="{19604B9E-CB0F-4F77-8DE6-81A59A48FC04}"/>
          </ac:picMkLst>
        </pc:picChg>
        <pc:picChg chg="add mod modCrop">
          <ac:chgData name="Michael Cowley" userId="9960e2db-996f-4882-8c69-a2ad778187b4" providerId="ADAL" clId="{F684B52C-1736-40A8-B3BB-9C9FA39EF424}" dt="2020-03-17T08:08:07.739" v="1257" actId="1076"/>
          <ac:picMkLst>
            <pc:docMk/>
            <pc:sldMk cId="2622681292" sldId="389"/>
            <ac:picMk id="8" creationId="{A55EDAD7-26F0-4B6E-B64F-A90435D8BF3B}"/>
          </ac:picMkLst>
        </pc:picChg>
      </pc:sldChg>
      <pc:sldChg chg="del">
        <pc:chgData name="Michael Cowley" userId="9960e2db-996f-4882-8c69-a2ad778187b4" providerId="ADAL" clId="{F684B52C-1736-40A8-B3BB-9C9FA39EF424}" dt="2020-03-17T04:29:50.909" v="2" actId="47"/>
        <pc:sldMkLst>
          <pc:docMk/>
          <pc:sldMk cId="387601123" sldId="390"/>
        </pc:sldMkLst>
      </pc:sldChg>
      <pc:sldChg chg="modSp add mod modNotesTx">
        <pc:chgData name="Michael Cowley" userId="9960e2db-996f-4882-8c69-a2ad778187b4" providerId="ADAL" clId="{F684B52C-1736-40A8-B3BB-9C9FA39EF424}" dt="2020-03-17T08:12:33.401" v="1938" actId="20577"/>
        <pc:sldMkLst>
          <pc:docMk/>
          <pc:sldMk cId="1209698872" sldId="390"/>
        </pc:sldMkLst>
        <pc:picChg chg="mod modCrop">
          <ac:chgData name="Michael Cowley" userId="9960e2db-996f-4882-8c69-a2ad778187b4" providerId="ADAL" clId="{F684B52C-1736-40A8-B3BB-9C9FA39EF424}" dt="2020-03-17T08:08:15.539" v="1259" actId="732"/>
          <ac:picMkLst>
            <pc:docMk/>
            <pc:sldMk cId="1209698872" sldId="390"/>
            <ac:picMk id="8" creationId="{A55EDAD7-26F0-4B6E-B64F-A90435D8BF3B}"/>
          </ac:picMkLst>
        </pc:picChg>
      </pc:sldChg>
      <pc:sldChg chg="del">
        <pc:chgData name="Michael Cowley" userId="9960e2db-996f-4882-8c69-a2ad778187b4" providerId="ADAL" clId="{F684B52C-1736-40A8-B3BB-9C9FA39EF424}" dt="2020-03-17T04:29:50.909" v="2" actId="47"/>
        <pc:sldMkLst>
          <pc:docMk/>
          <pc:sldMk cId="3674764735" sldId="391"/>
        </pc:sldMkLst>
      </pc:sldChg>
      <pc:sldChg chg="addSp modSp add mod modNotesTx">
        <pc:chgData name="Michael Cowley" userId="9960e2db-996f-4882-8c69-a2ad778187b4" providerId="ADAL" clId="{F684B52C-1736-40A8-B3BB-9C9FA39EF424}" dt="2020-03-17T08:09:24.584" v="1421" actId="20577"/>
        <pc:sldMkLst>
          <pc:docMk/>
          <pc:sldMk cId="3817939746" sldId="391"/>
        </pc:sldMkLst>
        <pc:picChg chg="add mod modCrop">
          <ac:chgData name="Michael Cowley" userId="9960e2db-996f-4882-8c69-a2ad778187b4" providerId="ADAL" clId="{F684B52C-1736-40A8-B3BB-9C9FA39EF424}" dt="2020-03-17T08:08:41.456" v="1272" actId="1076"/>
          <ac:picMkLst>
            <pc:docMk/>
            <pc:sldMk cId="3817939746" sldId="391"/>
            <ac:picMk id="5" creationId="{C83ACA98-CE93-4B46-A593-BFCAB8F8DAF3}"/>
          </ac:picMkLst>
        </pc:picChg>
      </pc:sldChg>
      <pc:sldChg chg="del">
        <pc:chgData name="Michael Cowley" userId="9960e2db-996f-4882-8c69-a2ad778187b4" providerId="ADAL" clId="{F684B52C-1736-40A8-B3BB-9C9FA39EF424}" dt="2020-03-17T04:29:50.909" v="2" actId="47"/>
        <pc:sldMkLst>
          <pc:docMk/>
          <pc:sldMk cId="2481977881" sldId="392"/>
        </pc:sldMkLst>
      </pc:sldChg>
      <pc:sldChg chg="addSp delSp modSp add mod modNotesTx">
        <pc:chgData name="Michael Cowley" userId="9960e2db-996f-4882-8c69-a2ad778187b4" providerId="ADAL" clId="{F684B52C-1736-40A8-B3BB-9C9FA39EF424}" dt="2020-03-17T08:15:05.533" v="2158" actId="20577"/>
        <pc:sldMkLst>
          <pc:docMk/>
          <pc:sldMk cId="3704046506" sldId="392"/>
        </pc:sldMkLst>
        <pc:spChg chg="mod">
          <ac:chgData name="Michael Cowley" userId="9960e2db-996f-4882-8c69-a2ad778187b4" providerId="ADAL" clId="{F684B52C-1736-40A8-B3BB-9C9FA39EF424}" dt="2020-03-17T08:12:53.024" v="1948" actId="20577"/>
          <ac:spMkLst>
            <pc:docMk/>
            <pc:sldMk cId="3704046506" sldId="392"/>
            <ac:spMk id="4" creationId="{3748FCF9-1BBD-49B3-ADD3-805AE7E6D991}"/>
          </ac:spMkLst>
        </pc:spChg>
        <pc:picChg chg="add mod">
          <ac:chgData name="Michael Cowley" userId="9960e2db-996f-4882-8c69-a2ad778187b4" providerId="ADAL" clId="{F684B52C-1736-40A8-B3BB-9C9FA39EF424}" dt="2020-03-17T08:13:55.473" v="2016" actId="14100"/>
          <ac:picMkLst>
            <pc:docMk/>
            <pc:sldMk cId="3704046506" sldId="392"/>
            <ac:picMk id="3" creationId="{C95D67EE-B595-49FE-94A2-6EF45AE63E1E}"/>
          </ac:picMkLst>
        </pc:picChg>
        <pc:picChg chg="del">
          <ac:chgData name="Michael Cowley" userId="9960e2db-996f-4882-8c69-a2ad778187b4" providerId="ADAL" clId="{F684B52C-1736-40A8-B3BB-9C9FA39EF424}" dt="2020-03-17T08:12:55.032" v="1951" actId="478"/>
          <ac:picMkLst>
            <pc:docMk/>
            <pc:sldMk cId="3704046506" sldId="392"/>
            <ac:picMk id="5" creationId="{C83ACA98-CE93-4B46-A593-BFCAB8F8DAF3}"/>
          </ac:picMkLst>
        </pc:picChg>
        <pc:picChg chg="del mod">
          <ac:chgData name="Michael Cowley" userId="9960e2db-996f-4882-8c69-a2ad778187b4" providerId="ADAL" clId="{F684B52C-1736-40A8-B3BB-9C9FA39EF424}" dt="2020-03-17T08:12:54.338" v="1950" actId="478"/>
          <ac:picMkLst>
            <pc:docMk/>
            <pc:sldMk cId="3704046506" sldId="392"/>
            <ac:picMk id="8" creationId="{A55EDAD7-26F0-4B6E-B64F-A90435D8BF3B}"/>
          </ac:picMkLst>
        </pc:picChg>
      </pc:sldChg>
      <pc:sldChg chg="del">
        <pc:chgData name="Michael Cowley" userId="9960e2db-996f-4882-8c69-a2ad778187b4" providerId="ADAL" clId="{F684B52C-1736-40A8-B3BB-9C9FA39EF424}" dt="2020-03-17T04:29:50.909" v="2" actId="47"/>
        <pc:sldMkLst>
          <pc:docMk/>
          <pc:sldMk cId="319555357" sldId="393"/>
        </pc:sldMkLst>
      </pc:sldChg>
      <pc:sldChg chg="addSp delSp modSp add mod modNotesTx">
        <pc:chgData name="Michael Cowley" userId="9960e2db-996f-4882-8c69-a2ad778187b4" providerId="ADAL" clId="{F684B52C-1736-40A8-B3BB-9C9FA39EF424}" dt="2020-03-17T08:17:32.531" v="2487" actId="20577"/>
        <pc:sldMkLst>
          <pc:docMk/>
          <pc:sldMk cId="1286814883" sldId="393"/>
        </pc:sldMkLst>
        <pc:spChg chg="mod">
          <ac:chgData name="Michael Cowley" userId="9960e2db-996f-4882-8c69-a2ad778187b4" providerId="ADAL" clId="{F684B52C-1736-40A8-B3BB-9C9FA39EF424}" dt="2020-03-17T08:16:13.283" v="2177" actId="20577"/>
          <ac:spMkLst>
            <pc:docMk/>
            <pc:sldMk cId="1286814883" sldId="393"/>
            <ac:spMk id="4" creationId="{3748FCF9-1BBD-49B3-ADD3-805AE7E6D991}"/>
          </ac:spMkLst>
        </pc:spChg>
        <pc:picChg chg="del">
          <ac:chgData name="Michael Cowley" userId="9960e2db-996f-4882-8c69-a2ad778187b4" providerId="ADAL" clId="{F684B52C-1736-40A8-B3BB-9C9FA39EF424}" dt="2020-03-17T08:16:14.469" v="2178" actId="478"/>
          <ac:picMkLst>
            <pc:docMk/>
            <pc:sldMk cId="1286814883" sldId="393"/>
            <ac:picMk id="3" creationId="{C95D67EE-B595-49FE-94A2-6EF45AE63E1E}"/>
          </ac:picMkLst>
        </pc:picChg>
        <pc:picChg chg="add mod">
          <ac:chgData name="Michael Cowley" userId="9960e2db-996f-4882-8c69-a2ad778187b4" providerId="ADAL" clId="{F684B52C-1736-40A8-B3BB-9C9FA39EF424}" dt="2020-03-17T08:16:22.459" v="2184" actId="1076"/>
          <ac:picMkLst>
            <pc:docMk/>
            <pc:sldMk cId="1286814883" sldId="393"/>
            <ac:picMk id="5" creationId="{CB6A93A0-829F-4A1B-8EBD-479E32462B9C}"/>
          </ac:picMkLst>
        </pc:picChg>
      </pc:sldChg>
      <pc:sldChg chg="del">
        <pc:chgData name="Michael Cowley" userId="9960e2db-996f-4882-8c69-a2ad778187b4" providerId="ADAL" clId="{F684B52C-1736-40A8-B3BB-9C9FA39EF424}" dt="2020-03-17T04:29:50.909" v="2" actId="47"/>
        <pc:sldMkLst>
          <pc:docMk/>
          <pc:sldMk cId="176496806" sldId="394"/>
        </pc:sldMkLst>
      </pc:sldChg>
      <pc:sldChg chg="addSp delSp modSp add mod modNotesTx">
        <pc:chgData name="Michael Cowley" userId="9960e2db-996f-4882-8c69-a2ad778187b4" providerId="ADAL" clId="{F684B52C-1736-40A8-B3BB-9C9FA39EF424}" dt="2020-03-17T08:20:22.098" v="2902" actId="20577"/>
        <pc:sldMkLst>
          <pc:docMk/>
          <pc:sldMk cId="248808190" sldId="394"/>
        </pc:sldMkLst>
        <pc:spChg chg="mod">
          <ac:chgData name="Michael Cowley" userId="9960e2db-996f-4882-8c69-a2ad778187b4" providerId="ADAL" clId="{F684B52C-1736-40A8-B3BB-9C9FA39EF424}" dt="2020-03-17T08:18:57.188" v="2509" actId="20577"/>
          <ac:spMkLst>
            <pc:docMk/>
            <pc:sldMk cId="248808190" sldId="394"/>
            <ac:spMk id="4" creationId="{3748FCF9-1BBD-49B3-ADD3-805AE7E6D991}"/>
          </ac:spMkLst>
        </pc:spChg>
        <pc:picChg chg="add mod">
          <ac:chgData name="Michael Cowley" userId="9960e2db-996f-4882-8c69-a2ad778187b4" providerId="ADAL" clId="{F684B52C-1736-40A8-B3BB-9C9FA39EF424}" dt="2020-03-17T08:18:40.260" v="2494" actId="27614"/>
          <ac:picMkLst>
            <pc:docMk/>
            <pc:sldMk cId="248808190" sldId="394"/>
            <ac:picMk id="3" creationId="{1A662747-E0C3-4540-B47A-67BDB6627E53}"/>
          </ac:picMkLst>
        </pc:picChg>
        <pc:picChg chg="del">
          <ac:chgData name="Michael Cowley" userId="9960e2db-996f-4882-8c69-a2ad778187b4" providerId="ADAL" clId="{F684B52C-1736-40A8-B3BB-9C9FA39EF424}" dt="2020-03-17T08:18:13.851" v="2489" actId="478"/>
          <ac:picMkLst>
            <pc:docMk/>
            <pc:sldMk cId="248808190" sldId="394"/>
            <ac:picMk id="5" creationId="{CB6A93A0-829F-4A1B-8EBD-479E32462B9C}"/>
          </ac:picMkLst>
        </pc:picChg>
      </pc:sldChg>
      <pc:sldChg chg="del">
        <pc:chgData name="Michael Cowley" userId="9960e2db-996f-4882-8c69-a2ad778187b4" providerId="ADAL" clId="{F684B52C-1736-40A8-B3BB-9C9FA39EF424}" dt="2020-03-17T04:29:50.909" v="2" actId="47"/>
        <pc:sldMkLst>
          <pc:docMk/>
          <pc:sldMk cId="1393392392" sldId="395"/>
        </pc:sldMkLst>
      </pc:sldChg>
      <pc:sldChg chg="addSp delSp modSp add mod modNotesTx">
        <pc:chgData name="Michael Cowley" userId="9960e2db-996f-4882-8c69-a2ad778187b4" providerId="ADAL" clId="{F684B52C-1736-40A8-B3BB-9C9FA39EF424}" dt="2020-03-17T08:23:20.780" v="3206" actId="20577"/>
        <pc:sldMkLst>
          <pc:docMk/>
          <pc:sldMk cId="3861856267" sldId="395"/>
        </pc:sldMkLst>
        <pc:spChg chg="mod">
          <ac:chgData name="Michael Cowley" userId="9960e2db-996f-4882-8c69-a2ad778187b4" providerId="ADAL" clId="{F684B52C-1736-40A8-B3BB-9C9FA39EF424}" dt="2020-03-17T08:21:29.048" v="2907" actId="20577"/>
          <ac:spMkLst>
            <pc:docMk/>
            <pc:sldMk cId="3861856267" sldId="395"/>
            <ac:spMk id="4" creationId="{3748FCF9-1BBD-49B3-ADD3-805AE7E6D991}"/>
          </ac:spMkLst>
        </pc:spChg>
        <pc:spChg chg="add mod">
          <ac:chgData name="Michael Cowley" userId="9960e2db-996f-4882-8c69-a2ad778187b4" providerId="ADAL" clId="{F684B52C-1736-40A8-B3BB-9C9FA39EF424}" dt="2020-03-17T08:21:51.285" v="2925" actId="1076"/>
          <ac:spMkLst>
            <pc:docMk/>
            <pc:sldMk cId="3861856267" sldId="395"/>
            <ac:spMk id="7" creationId="{31E8DD1F-78C8-4549-B1DA-D2CC8008FB7D}"/>
          </ac:spMkLst>
        </pc:spChg>
        <pc:picChg chg="del">
          <ac:chgData name="Michael Cowley" userId="9960e2db-996f-4882-8c69-a2ad778187b4" providerId="ADAL" clId="{F684B52C-1736-40A8-B3BB-9C9FA39EF424}" dt="2020-03-17T08:21:30.565" v="2908" actId="478"/>
          <ac:picMkLst>
            <pc:docMk/>
            <pc:sldMk cId="3861856267" sldId="395"/>
            <ac:picMk id="3" creationId="{1A662747-E0C3-4540-B47A-67BDB6627E53}"/>
          </ac:picMkLst>
        </pc:picChg>
        <pc:picChg chg="add mod">
          <ac:chgData name="Michael Cowley" userId="9960e2db-996f-4882-8c69-a2ad778187b4" providerId="ADAL" clId="{F684B52C-1736-40A8-B3BB-9C9FA39EF424}" dt="2020-03-17T08:21:37.803" v="2910" actId="27614"/>
          <ac:picMkLst>
            <pc:docMk/>
            <pc:sldMk cId="3861856267" sldId="395"/>
            <ac:picMk id="5" creationId="{F1393BDD-80CF-42A3-8E9D-D8A3F90CB829}"/>
          </ac:picMkLst>
        </pc:picChg>
      </pc:sldChg>
      <pc:sldChg chg="addSp delSp modSp add mod modNotesTx">
        <pc:chgData name="Michael Cowley" userId="9960e2db-996f-4882-8c69-a2ad778187b4" providerId="ADAL" clId="{F684B52C-1736-40A8-B3BB-9C9FA39EF424}" dt="2020-03-17T08:25:21.747" v="3269" actId="20577"/>
        <pc:sldMkLst>
          <pc:docMk/>
          <pc:sldMk cId="1224041826" sldId="396"/>
        </pc:sldMkLst>
        <pc:spChg chg="mod">
          <ac:chgData name="Michael Cowley" userId="9960e2db-996f-4882-8c69-a2ad778187b4" providerId="ADAL" clId="{F684B52C-1736-40A8-B3BB-9C9FA39EF424}" dt="2020-03-17T08:23:50.487" v="3209" actId="2711"/>
          <ac:spMkLst>
            <pc:docMk/>
            <pc:sldMk cId="1224041826" sldId="396"/>
            <ac:spMk id="4" creationId="{3748FCF9-1BBD-49B3-ADD3-805AE7E6D991}"/>
          </ac:spMkLst>
        </pc:spChg>
        <pc:spChg chg="del">
          <ac:chgData name="Michael Cowley" userId="9960e2db-996f-4882-8c69-a2ad778187b4" providerId="ADAL" clId="{F684B52C-1736-40A8-B3BB-9C9FA39EF424}" dt="2020-03-17T08:23:58.021" v="3210" actId="478"/>
          <ac:spMkLst>
            <pc:docMk/>
            <pc:sldMk cId="1224041826" sldId="396"/>
            <ac:spMk id="6" creationId="{96A5F81D-DF83-4EA0-A468-94DC34D85783}"/>
          </ac:spMkLst>
        </pc:spChg>
        <pc:spChg chg="add mod">
          <ac:chgData name="Michael Cowley" userId="9960e2db-996f-4882-8c69-a2ad778187b4" providerId="ADAL" clId="{F684B52C-1736-40A8-B3BB-9C9FA39EF424}" dt="2020-03-17T08:25:09.646" v="3240" actId="20577"/>
          <ac:spMkLst>
            <pc:docMk/>
            <pc:sldMk cId="1224041826" sldId="396"/>
            <ac:spMk id="8" creationId="{5E31121C-0D4C-41AC-A4D0-2B57BAE2E31D}"/>
          </ac:spMkLst>
        </pc:spChg>
        <pc:picChg chg="add mod">
          <ac:chgData name="Michael Cowley" userId="9960e2db-996f-4882-8c69-a2ad778187b4" providerId="ADAL" clId="{F684B52C-1736-40A8-B3BB-9C9FA39EF424}" dt="2020-03-17T08:25:12.264" v="3244" actId="1038"/>
          <ac:picMkLst>
            <pc:docMk/>
            <pc:sldMk cId="1224041826" sldId="396"/>
            <ac:picMk id="3" creationId="{005E4360-07EA-4949-90FB-CD9328427F11}"/>
          </ac:picMkLst>
        </pc:picChg>
        <pc:picChg chg="mod">
          <ac:chgData name="Michael Cowley" userId="9960e2db-996f-4882-8c69-a2ad778187b4" providerId="ADAL" clId="{F684B52C-1736-40A8-B3BB-9C9FA39EF424}" dt="2020-03-17T08:24:29.941" v="3228" actId="1076"/>
          <ac:picMkLst>
            <pc:docMk/>
            <pc:sldMk cId="1224041826" sldId="396"/>
            <ac:picMk id="5" creationId="{F1393BDD-80CF-42A3-8E9D-D8A3F90CB829}"/>
          </ac:picMkLst>
        </pc:picChg>
      </pc:sldChg>
      <pc:sldChg chg="del">
        <pc:chgData name="Michael Cowley" userId="9960e2db-996f-4882-8c69-a2ad778187b4" providerId="ADAL" clId="{F684B52C-1736-40A8-B3BB-9C9FA39EF424}" dt="2020-03-17T04:29:50.909" v="2" actId="47"/>
        <pc:sldMkLst>
          <pc:docMk/>
          <pc:sldMk cId="3274345025" sldId="396"/>
        </pc:sldMkLst>
      </pc:sldChg>
      <pc:sldChg chg="addSp delSp modSp add mod modNotesTx">
        <pc:chgData name="Michael Cowley" userId="9960e2db-996f-4882-8c69-a2ad778187b4" providerId="ADAL" clId="{F684B52C-1736-40A8-B3BB-9C9FA39EF424}" dt="2020-03-17T08:28:38.974" v="3588" actId="20577"/>
        <pc:sldMkLst>
          <pc:docMk/>
          <pc:sldMk cId="71176475" sldId="397"/>
        </pc:sldMkLst>
        <pc:spChg chg="mod">
          <ac:chgData name="Michael Cowley" userId="9960e2db-996f-4882-8c69-a2ad778187b4" providerId="ADAL" clId="{F684B52C-1736-40A8-B3BB-9C9FA39EF424}" dt="2020-03-17T08:27:19.197" v="3296" actId="20577"/>
          <ac:spMkLst>
            <pc:docMk/>
            <pc:sldMk cId="71176475" sldId="397"/>
            <ac:spMk id="4" creationId="{3748FCF9-1BBD-49B3-ADD3-805AE7E6D991}"/>
          </ac:spMkLst>
        </pc:spChg>
        <pc:spChg chg="del">
          <ac:chgData name="Michael Cowley" userId="9960e2db-996f-4882-8c69-a2ad778187b4" providerId="ADAL" clId="{F684B52C-1736-40A8-B3BB-9C9FA39EF424}" dt="2020-03-17T08:27:09.103" v="3271" actId="478"/>
          <ac:spMkLst>
            <pc:docMk/>
            <pc:sldMk cId="71176475" sldId="397"/>
            <ac:spMk id="7" creationId="{31E8DD1F-78C8-4549-B1DA-D2CC8008FB7D}"/>
          </ac:spMkLst>
        </pc:spChg>
        <pc:picChg chg="add mod">
          <ac:chgData name="Michael Cowley" userId="9960e2db-996f-4882-8c69-a2ad778187b4" providerId="ADAL" clId="{F684B52C-1736-40A8-B3BB-9C9FA39EF424}" dt="2020-03-17T08:27:16.327" v="3278" actId="27614"/>
          <ac:picMkLst>
            <pc:docMk/>
            <pc:sldMk cId="71176475" sldId="397"/>
            <ac:picMk id="3" creationId="{CDA13FD4-BECF-45B9-8DBD-BB0FAED7351A}"/>
          </ac:picMkLst>
        </pc:picChg>
        <pc:picChg chg="del">
          <ac:chgData name="Michael Cowley" userId="9960e2db-996f-4882-8c69-a2ad778187b4" providerId="ADAL" clId="{F684B52C-1736-40A8-B3BB-9C9FA39EF424}" dt="2020-03-17T08:27:09.103" v="3271" actId="478"/>
          <ac:picMkLst>
            <pc:docMk/>
            <pc:sldMk cId="71176475" sldId="397"/>
            <ac:picMk id="5" creationId="{F1393BDD-80CF-42A3-8E9D-D8A3F90CB829}"/>
          </ac:picMkLst>
        </pc:picChg>
      </pc:sldChg>
      <pc:sldChg chg="del">
        <pc:chgData name="Michael Cowley" userId="9960e2db-996f-4882-8c69-a2ad778187b4" providerId="ADAL" clId="{F684B52C-1736-40A8-B3BB-9C9FA39EF424}" dt="2020-03-17T04:29:50.909" v="2" actId="47"/>
        <pc:sldMkLst>
          <pc:docMk/>
          <pc:sldMk cId="1203069736" sldId="397"/>
        </pc:sldMkLst>
      </pc:sldChg>
      <pc:sldChg chg="addSp delSp modSp add mod modNotesTx">
        <pc:chgData name="Michael Cowley" userId="9960e2db-996f-4882-8c69-a2ad778187b4" providerId="ADAL" clId="{F684B52C-1736-40A8-B3BB-9C9FA39EF424}" dt="2020-03-17T08:30:57.791" v="3887" actId="20577"/>
        <pc:sldMkLst>
          <pc:docMk/>
          <pc:sldMk cId="36525317" sldId="398"/>
        </pc:sldMkLst>
        <pc:spChg chg="mod">
          <ac:chgData name="Michael Cowley" userId="9960e2db-996f-4882-8c69-a2ad778187b4" providerId="ADAL" clId="{F684B52C-1736-40A8-B3BB-9C9FA39EF424}" dt="2020-03-17T08:29:58.693" v="3597" actId="20577"/>
          <ac:spMkLst>
            <pc:docMk/>
            <pc:sldMk cId="36525317" sldId="398"/>
            <ac:spMk id="4" creationId="{3748FCF9-1BBD-49B3-ADD3-805AE7E6D991}"/>
          </ac:spMkLst>
        </pc:spChg>
        <pc:picChg chg="del">
          <ac:chgData name="Michael Cowley" userId="9960e2db-996f-4882-8c69-a2ad778187b4" providerId="ADAL" clId="{F684B52C-1736-40A8-B3BB-9C9FA39EF424}" dt="2020-03-17T08:30:00.942" v="3598" actId="478"/>
          <ac:picMkLst>
            <pc:docMk/>
            <pc:sldMk cId="36525317" sldId="398"/>
            <ac:picMk id="3" creationId="{CDA13FD4-BECF-45B9-8DBD-BB0FAED7351A}"/>
          </ac:picMkLst>
        </pc:picChg>
        <pc:picChg chg="add mod">
          <ac:chgData name="Michael Cowley" userId="9960e2db-996f-4882-8c69-a2ad778187b4" providerId="ADAL" clId="{F684B52C-1736-40A8-B3BB-9C9FA39EF424}" dt="2020-03-17T08:30:07.956" v="3608" actId="27614"/>
          <ac:picMkLst>
            <pc:docMk/>
            <pc:sldMk cId="36525317" sldId="398"/>
            <ac:picMk id="5" creationId="{A0EDC129-8C67-4A27-B77F-737DB144EF05}"/>
          </ac:picMkLst>
        </pc:picChg>
      </pc:sldChg>
      <pc:sldChg chg="del">
        <pc:chgData name="Michael Cowley" userId="9960e2db-996f-4882-8c69-a2ad778187b4" providerId="ADAL" clId="{F684B52C-1736-40A8-B3BB-9C9FA39EF424}" dt="2020-03-17T04:29:50.909" v="2" actId="47"/>
        <pc:sldMkLst>
          <pc:docMk/>
          <pc:sldMk cId="3137768394" sldId="398"/>
        </pc:sldMkLst>
      </pc:sldChg>
      <pc:sldChg chg="del">
        <pc:chgData name="Michael Cowley" userId="9960e2db-996f-4882-8c69-a2ad778187b4" providerId="ADAL" clId="{F684B52C-1736-40A8-B3BB-9C9FA39EF424}" dt="2020-03-17T04:29:50.909" v="2" actId="47"/>
        <pc:sldMkLst>
          <pc:docMk/>
          <pc:sldMk cId="3134100958" sldId="399"/>
        </pc:sldMkLst>
      </pc:sldChg>
      <pc:sldChg chg="del">
        <pc:chgData name="Michael Cowley" userId="9960e2db-996f-4882-8c69-a2ad778187b4" providerId="ADAL" clId="{F684B52C-1736-40A8-B3BB-9C9FA39EF424}" dt="2020-03-17T04:29:50.909" v="2" actId="47"/>
        <pc:sldMkLst>
          <pc:docMk/>
          <pc:sldMk cId="1674688930" sldId="400"/>
        </pc:sldMkLst>
      </pc:sldChg>
      <pc:sldChg chg="del">
        <pc:chgData name="Michael Cowley" userId="9960e2db-996f-4882-8c69-a2ad778187b4" providerId="ADAL" clId="{F684B52C-1736-40A8-B3BB-9C9FA39EF424}" dt="2020-03-17T04:29:50.909" v="2" actId="47"/>
        <pc:sldMkLst>
          <pc:docMk/>
          <pc:sldMk cId="3712189821" sldId="401"/>
        </pc:sldMkLst>
      </pc:sldChg>
      <pc:sldChg chg="del">
        <pc:chgData name="Michael Cowley" userId="9960e2db-996f-4882-8c69-a2ad778187b4" providerId="ADAL" clId="{F684B52C-1736-40A8-B3BB-9C9FA39EF424}" dt="2020-03-17T04:29:50.909" v="2" actId="47"/>
        <pc:sldMkLst>
          <pc:docMk/>
          <pc:sldMk cId="1955213497" sldId="402"/>
        </pc:sldMkLst>
      </pc:sldChg>
      <pc:sldChg chg="del">
        <pc:chgData name="Michael Cowley" userId="9960e2db-996f-4882-8c69-a2ad778187b4" providerId="ADAL" clId="{F684B52C-1736-40A8-B3BB-9C9FA39EF424}" dt="2020-03-17T04:29:50.909" v="2" actId="47"/>
        <pc:sldMkLst>
          <pc:docMk/>
          <pc:sldMk cId="2633874263" sldId="403"/>
        </pc:sldMkLst>
      </pc:sldChg>
      <pc:sldChg chg="del">
        <pc:chgData name="Michael Cowley" userId="9960e2db-996f-4882-8c69-a2ad778187b4" providerId="ADAL" clId="{F684B52C-1736-40A8-B3BB-9C9FA39EF424}" dt="2020-03-17T04:29:50.909" v="2" actId="47"/>
        <pc:sldMkLst>
          <pc:docMk/>
          <pc:sldMk cId="3592715213" sldId="404"/>
        </pc:sldMkLst>
      </pc:sldChg>
      <pc:sldChg chg="del">
        <pc:chgData name="Michael Cowley" userId="9960e2db-996f-4882-8c69-a2ad778187b4" providerId="ADAL" clId="{F684B52C-1736-40A8-B3BB-9C9FA39EF424}" dt="2020-03-17T04:29:50.909" v="2" actId="47"/>
        <pc:sldMkLst>
          <pc:docMk/>
          <pc:sldMk cId="1013487313" sldId="405"/>
        </pc:sldMkLst>
      </pc:sldChg>
    </pc:docChg>
  </pc:docChgLst>
  <pc:docChgLst>
    <pc:chgData name="Michael Cowley" userId="9960e2db-996f-4882-8c69-a2ad778187b4" providerId="ADAL" clId="{D4FB3E87-0690-B843-8297-C84D68FA66A4}"/>
    <pc:docChg chg="custSel addSld modSld">
      <pc:chgData name="Michael Cowley" userId="9960e2db-996f-4882-8c69-a2ad778187b4" providerId="ADAL" clId="{D4FB3E87-0690-B843-8297-C84D68FA66A4}" dt="2020-02-26T21:41:49.339" v="11" actId="167"/>
      <pc:docMkLst>
        <pc:docMk/>
      </pc:docMkLst>
      <pc:sldChg chg="addSp delSp modSp add">
        <pc:chgData name="Michael Cowley" userId="9960e2db-996f-4882-8c69-a2ad778187b4" providerId="ADAL" clId="{D4FB3E87-0690-B843-8297-C84D68FA66A4}" dt="2020-02-26T21:41:49.339" v="11" actId="167"/>
        <pc:sldMkLst>
          <pc:docMk/>
          <pc:sldMk cId="2285357896" sldId="341"/>
        </pc:sldMkLst>
        <pc:picChg chg="add mod modCrop">
          <ac:chgData name="Michael Cowley" userId="9960e2db-996f-4882-8c69-a2ad778187b4" providerId="ADAL" clId="{D4FB3E87-0690-B843-8297-C84D68FA66A4}" dt="2020-02-26T21:41:49.339" v="11" actId="167"/>
          <ac:picMkLst>
            <pc:docMk/>
            <pc:sldMk cId="2285357896" sldId="341"/>
            <ac:picMk id="3" creationId="{787705F7-E8D0-5D4E-9DEA-15FCDCF7AADD}"/>
          </ac:picMkLst>
        </pc:picChg>
        <pc:picChg chg="del">
          <ac:chgData name="Michael Cowley" userId="9960e2db-996f-4882-8c69-a2ad778187b4" providerId="ADAL" clId="{D4FB3E87-0690-B843-8297-C84D68FA66A4}" dt="2020-02-26T21:39:41.699" v="1" actId="478"/>
          <ac:picMkLst>
            <pc:docMk/>
            <pc:sldMk cId="2285357896" sldId="341"/>
            <ac:picMk id="2050" creationId="{60DC4C01-40B6-4BFD-8D93-A942FFA0B4D6}"/>
          </ac:picMkLst>
        </pc:picChg>
      </pc:sldChg>
    </pc:docChg>
  </pc:docChgLst>
  <pc:docChgLst>
    <pc:chgData name="Michael Cowley" userId="9960e2db-996f-4882-8c69-a2ad778187b4" providerId="ADAL" clId="{FFF635DC-913B-4FEA-96FC-9EFE5DB50BF4}"/>
    <pc:docChg chg="undo custSel addSld delSld modSld sldOrd">
      <pc:chgData name="Michael Cowley" userId="9960e2db-996f-4882-8c69-a2ad778187b4" providerId="ADAL" clId="{FFF635DC-913B-4FEA-96FC-9EFE5DB50BF4}" dt="2020-03-03T02:04:17.265" v="4753" actId="115"/>
      <pc:docMkLst>
        <pc:docMk/>
      </pc:docMkLst>
      <pc:sldChg chg="modSp mod">
        <pc:chgData name="Michael Cowley" userId="9960e2db-996f-4882-8c69-a2ad778187b4" providerId="ADAL" clId="{FFF635DC-913B-4FEA-96FC-9EFE5DB50BF4}" dt="2020-03-02T22:17:40.740" v="1" actId="20577"/>
        <pc:sldMkLst>
          <pc:docMk/>
          <pc:sldMk cId="0" sldId="256"/>
        </pc:sldMkLst>
        <pc:spChg chg="mod">
          <ac:chgData name="Michael Cowley" userId="9960e2db-996f-4882-8c69-a2ad778187b4" providerId="ADAL" clId="{FFF635DC-913B-4FEA-96FC-9EFE5DB50BF4}" dt="2020-03-02T22:17:40.740" v="1" actId="20577"/>
          <ac:spMkLst>
            <pc:docMk/>
            <pc:sldMk cId="0" sldId="256"/>
            <ac:spMk id="142" creationId="{00000000-0000-0000-0000-000000000000}"/>
          </ac:spMkLst>
        </pc:spChg>
      </pc:sldChg>
      <pc:sldChg chg="addSp delSp modSp mod ord">
        <pc:chgData name="Michael Cowley" userId="9960e2db-996f-4882-8c69-a2ad778187b4" providerId="ADAL" clId="{FFF635DC-913B-4FEA-96FC-9EFE5DB50BF4}" dt="2020-03-03T00:35:07.932" v="2084" actId="1076"/>
        <pc:sldMkLst>
          <pc:docMk/>
          <pc:sldMk cId="4021728252" sldId="277"/>
        </pc:sldMkLst>
        <pc:spChg chg="add del mod">
          <ac:chgData name="Michael Cowley" userId="9960e2db-996f-4882-8c69-a2ad778187b4" providerId="ADAL" clId="{FFF635DC-913B-4FEA-96FC-9EFE5DB50BF4}" dt="2020-03-03T00:18:45.296" v="1543" actId="478"/>
          <ac:spMkLst>
            <pc:docMk/>
            <pc:sldMk cId="4021728252" sldId="277"/>
            <ac:spMk id="2" creationId="{871C020F-DE38-4076-B4D1-61EBC0E2BB05}"/>
          </ac:spMkLst>
        </pc:spChg>
        <pc:spChg chg="add del mod ord">
          <ac:chgData name="Michael Cowley" userId="9960e2db-996f-4882-8c69-a2ad778187b4" providerId="ADAL" clId="{FFF635DC-913B-4FEA-96FC-9EFE5DB50BF4}" dt="2020-03-03T00:18:46.503" v="1545" actId="478"/>
          <ac:spMkLst>
            <pc:docMk/>
            <pc:sldMk cId="4021728252" sldId="277"/>
            <ac:spMk id="3" creationId="{C1B40946-3696-402A-BB3C-0D4490A6DF1E}"/>
          </ac:spMkLst>
        </pc:spChg>
        <pc:spChg chg="add del mod ord">
          <ac:chgData name="Michael Cowley" userId="9960e2db-996f-4882-8c69-a2ad778187b4" providerId="ADAL" clId="{FFF635DC-913B-4FEA-96FC-9EFE5DB50BF4}" dt="2020-03-03T00:18:43.774" v="1542" actId="478"/>
          <ac:spMkLst>
            <pc:docMk/>
            <pc:sldMk cId="4021728252" sldId="277"/>
            <ac:spMk id="4" creationId="{BED50688-4B19-40BA-9907-DCCF6BE0B3ED}"/>
          </ac:spMkLst>
        </pc:spChg>
        <pc:spChg chg="del">
          <ac:chgData name="Michael Cowley" userId="9960e2db-996f-4882-8c69-a2ad778187b4" providerId="ADAL" clId="{FFF635DC-913B-4FEA-96FC-9EFE5DB50BF4}" dt="2020-03-02T22:18:02.095" v="2" actId="478"/>
          <ac:spMkLst>
            <pc:docMk/>
            <pc:sldMk cId="4021728252" sldId="277"/>
            <ac:spMk id="5" creationId="{52DB83D9-734C-4699-93A3-2535B37D514F}"/>
          </ac:spMkLst>
        </pc:spChg>
        <pc:spChg chg="del">
          <ac:chgData name="Michael Cowley" userId="9960e2db-996f-4882-8c69-a2ad778187b4" providerId="ADAL" clId="{FFF635DC-913B-4FEA-96FC-9EFE5DB50BF4}" dt="2020-03-02T22:18:03.341" v="3" actId="478"/>
          <ac:spMkLst>
            <pc:docMk/>
            <pc:sldMk cId="4021728252" sldId="277"/>
            <ac:spMk id="6" creationId="{1CAE1320-AD9C-400D-AD6F-A1B2F0BF1822}"/>
          </ac:spMkLst>
        </pc:spChg>
        <pc:spChg chg="add del mod ord">
          <ac:chgData name="Michael Cowley" userId="9960e2db-996f-4882-8c69-a2ad778187b4" providerId="ADAL" clId="{FFF635DC-913B-4FEA-96FC-9EFE5DB50BF4}" dt="2020-03-03T00:18:50.618" v="1548" actId="478"/>
          <ac:spMkLst>
            <pc:docMk/>
            <pc:sldMk cId="4021728252" sldId="277"/>
            <ac:spMk id="7" creationId="{D130F85D-B238-4D9A-80D1-B81FE4E002B2}"/>
          </ac:spMkLst>
        </pc:spChg>
        <pc:spChg chg="add del mod">
          <ac:chgData name="Michael Cowley" userId="9960e2db-996f-4882-8c69-a2ad778187b4" providerId="ADAL" clId="{FFF635DC-913B-4FEA-96FC-9EFE5DB50BF4}" dt="2020-03-03T00:18:47.660" v="1546" actId="478"/>
          <ac:spMkLst>
            <pc:docMk/>
            <pc:sldMk cId="4021728252" sldId="277"/>
            <ac:spMk id="8" creationId="{C480F231-4961-42E3-A2F9-A3AF6033DC86}"/>
          </ac:spMkLst>
        </pc:spChg>
        <pc:spChg chg="add mod">
          <ac:chgData name="Michael Cowley" userId="9960e2db-996f-4882-8c69-a2ad778187b4" providerId="ADAL" clId="{FFF635DC-913B-4FEA-96FC-9EFE5DB50BF4}" dt="2020-03-03T00:35:07.932" v="2084" actId="1076"/>
          <ac:spMkLst>
            <pc:docMk/>
            <pc:sldMk cId="4021728252" sldId="277"/>
            <ac:spMk id="12" creationId="{C61680D2-7995-418C-A92C-B6BE95AC1491}"/>
          </ac:spMkLst>
        </pc:spChg>
        <pc:spChg chg="add del mod">
          <ac:chgData name="Michael Cowley" userId="9960e2db-996f-4882-8c69-a2ad778187b4" providerId="ADAL" clId="{FFF635DC-913B-4FEA-96FC-9EFE5DB50BF4}" dt="2020-03-03T00:33:49.124" v="2060" actId="20577"/>
          <ac:spMkLst>
            <pc:docMk/>
            <pc:sldMk cId="4021728252" sldId="277"/>
            <ac:spMk id="25" creationId="{25364C9A-3E10-479A-B4B1-A6616FF7CD32}"/>
          </ac:spMkLst>
        </pc:spChg>
        <pc:picChg chg="add del mod">
          <ac:chgData name="Michael Cowley" userId="9960e2db-996f-4882-8c69-a2ad778187b4" providerId="ADAL" clId="{FFF635DC-913B-4FEA-96FC-9EFE5DB50BF4}" dt="2020-03-03T00:33:56.118" v="2062" actId="478"/>
          <ac:picMkLst>
            <pc:docMk/>
            <pc:sldMk cId="4021728252" sldId="277"/>
            <ac:picMk id="9" creationId="{73E5E942-4CEF-46D2-9598-77A84FFFE3C5}"/>
          </ac:picMkLst>
        </pc:picChg>
        <pc:picChg chg="add mod">
          <ac:chgData name="Michael Cowley" userId="9960e2db-996f-4882-8c69-a2ad778187b4" providerId="ADAL" clId="{FFF635DC-913B-4FEA-96FC-9EFE5DB50BF4}" dt="2020-03-03T00:35:01.347" v="2082" actId="1076"/>
          <ac:picMkLst>
            <pc:docMk/>
            <pc:sldMk cId="4021728252" sldId="277"/>
            <ac:picMk id="15" creationId="{0948FA48-2A60-4410-8652-66ADB6AE269C}"/>
          </ac:picMkLst>
        </pc:picChg>
        <pc:picChg chg="add del mod">
          <ac:chgData name="Michael Cowley" userId="9960e2db-996f-4882-8c69-a2ad778187b4" providerId="ADAL" clId="{FFF635DC-913B-4FEA-96FC-9EFE5DB50BF4}" dt="2020-03-03T00:18:45.962" v="1544" actId="478"/>
          <ac:picMkLst>
            <pc:docMk/>
            <pc:sldMk cId="4021728252" sldId="277"/>
            <ac:picMk id="1026" creationId="{171497AB-65EC-4948-96EE-CDD3CC380A35}"/>
          </ac:picMkLst>
        </pc:picChg>
        <pc:picChg chg="add del mod">
          <ac:chgData name="Michael Cowley" userId="9960e2db-996f-4882-8c69-a2ad778187b4" providerId="ADAL" clId="{FFF635DC-913B-4FEA-96FC-9EFE5DB50BF4}" dt="2020-03-03T00:18:48.099" v="1547" actId="478"/>
          <ac:picMkLst>
            <pc:docMk/>
            <pc:sldMk cId="4021728252" sldId="277"/>
            <ac:picMk id="1028" creationId="{08B5F06D-1418-4994-A97C-82E335B1032D}"/>
          </ac:picMkLst>
        </pc:picChg>
        <pc:picChg chg="add del">
          <ac:chgData name="Michael Cowley" userId="9960e2db-996f-4882-8c69-a2ad778187b4" providerId="ADAL" clId="{FFF635DC-913B-4FEA-96FC-9EFE5DB50BF4}" dt="2020-03-02T22:18:23.734" v="12"/>
          <ac:picMkLst>
            <pc:docMk/>
            <pc:sldMk cId="4021728252" sldId="277"/>
            <ac:picMk id="1030" creationId="{CF7AB0B0-A2F6-4269-8751-7E0F3C5ECAB4}"/>
          </ac:picMkLst>
        </pc:picChg>
      </pc:sldChg>
      <pc:sldChg chg="addSp delSp modSp add mod">
        <pc:chgData name="Michael Cowley" userId="9960e2db-996f-4882-8c69-a2ad778187b4" providerId="ADAL" clId="{FFF635DC-913B-4FEA-96FC-9EFE5DB50BF4}" dt="2020-03-02T23:10:45.237" v="1092" actId="113"/>
        <pc:sldMkLst>
          <pc:docMk/>
          <pc:sldMk cId="2582450912" sldId="278"/>
        </pc:sldMkLst>
        <pc:spChg chg="mod">
          <ac:chgData name="Michael Cowley" userId="9960e2db-996f-4882-8c69-a2ad778187b4" providerId="ADAL" clId="{FFF635DC-913B-4FEA-96FC-9EFE5DB50BF4}" dt="2020-03-02T22:55:50.898" v="444"/>
          <ac:spMkLst>
            <pc:docMk/>
            <pc:sldMk cId="2582450912" sldId="278"/>
            <ac:spMk id="2" creationId="{871C020F-DE38-4076-B4D1-61EBC0E2BB05}"/>
          </ac:spMkLst>
        </pc:spChg>
        <pc:spChg chg="mod">
          <ac:chgData name="Michael Cowley" userId="9960e2db-996f-4882-8c69-a2ad778187b4" providerId="ADAL" clId="{FFF635DC-913B-4FEA-96FC-9EFE5DB50BF4}" dt="2020-03-02T22:54:48.007" v="438" actId="207"/>
          <ac:spMkLst>
            <pc:docMk/>
            <pc:sldMk cId="2582450912" sldId="278"/>
            <ac:spMk id="3" creationId="{C1B40946-3696-402A-BB3C-0D4490A6DF1E}"/>
          </ac:spMkLst>
        </pc:spChg>
        <pc:spChg chg="mod">
          <ac:chgData name="Michael Cowley" userId="9960e2db-996f-4882-8c69-a2ad778187b4" providerId="ADAL" clId="{FFF635DC-913B-4FEA-96FC-9EFE5DB50BF4}" dt="2020-03-02T22:55:04.547" v="442" actId="207"/>
          <ac:spMkLst>
            <pc:docMk/>
            <pc:sldMk cId="2582450912" sldId="278"/>
            <ac:spMk id="4" creationId="{BED50688-4B19-40BA-9907-DCCF6BE0B3ED}"/>
          </ac:spMkLst>
        </pc:spChg>
        <pc:spChg chg="mod">
          <ac:chgData name="Michael Cowley" userId="9960e2db-996f-4882-8c69-a2ad778187b4" providerId="ADAL" clId="{FFF635DC-913B-4FEA-96FC-9EFE5DB50BF4}" dt="2020-03-02T22:56:20.218" v="467" actId="14100"/>
          <ac:spMkLst>
            <pc:docMk/>
            <pc:sldMk cId="2582450912" sldId="278"/>
            <ac:spMk id="8" creationId="{C480F231-4961-42E3-A2F9-A3AF6033DC86}"/>
          </ac:spMkLst>
        </pc:spChg>
        <pc:spChg chg="mod">
          <ac:chgData name="Michael Cowley" userId="9960e2db-996f-4882-8c69-a2ad778187b4" providerId="ADAL" clId="{FFF635DC-913B-4FEA-96FC-9EFE5DB50BF4}" dt="2020-03-02T23:10:45.237" v="1092" actId="113"/>
          <ac:spMkLst>
            <pc:docMk/>
            <pc:sldMk cId="2582450912" sldId="278"/>
            <ac:spMk id="12" creationId="{C61680D2-7995-418C-A92C-B6BE95AC1491}"/>
          </ac:spMkLst>
        </pc:spChg>
        <pc:picChg chg="del">
          <ac:chgData name="Michael Cowley" userId="9960e2db-996f-4882-8c69-a2ad778187b4" providerId="ADAL" clId="{FFF635DC-913B-4FEA-96FC-9EFE5DB50BF4}" dt="2020-03-02T22:54:16.339" v="432" actId="478"/>
          <ac:picMkLst>
            <pc:docMk/>
            <pc:sldMk cId="2582450912" sldId="278"/>
            <ac:picMk id="1026" creationId="{171497AB-65EC-4948-96EE-CDD3CC380A35}"/>
          </ac:picMkLst>
        </pc:picChg>
        <pc:picChg chg="del">
          <ac:chgData name="Michael Cowley" userId="9960e2db-996f-4882-8c69-a2ad778187b4" providerId="ADAL" clId="{FFF635DC-913B-4FEA-96FC-9EFE5DB50BF4}" dt="2020-03-02T23:08:50.029" v="1062" actId="478"/>
          <ac:picMkLst>
            <pc:docMk/>
            <pc:sldMk cId="2582450912" sldId="278"/>
            <ac:picMk id="1028" creationId="{08B5F06D-1418-4994-A97C-82E335B1032D}"/>
          </ac:picMkLst>
        </pc:picChg>
        <pc:picChg chg="add mod">
          <ac:chgData name="Michael Cowley" userId="9960e2db-996f-4882-8c69-a2ad778187b4" providerId="ADAL" clId="{FFF635DC-913B-4FEA-96FC-9EFE5DB50BF4}" dt="2020-03-02T22:54:23.989" v="435" actId="1076"/>
          <ac:picMkLst>
            <pc:docMk/>
            <pc:sldMk cId="2582450912" sldId="278"/>
            <ac:picMk id="2050" creationId="{9E20D39A-E807-4E62-A9BA-A7AB782291B1}"/>
          </ac:picMkLst>
        </pc:picChg>
        <pc:picChg chg="add mod">
          <ac:chgData name="Michael Cowley" userId="9960e2db-996f-4882-8c69-a2ad778187b4" providerId="ADAL" clId="{FFF635DC-913B-4FEA-96FC-9EFE5DB50BF4}" dt="2020-03-02T23:09:35.477" v="1069" actId="167"/>
          <ac:picMkLst>
            <pc:docMk/>
            <pc:sldMk cId="2582450912" sldId="278"/>
            <ac:picMk id="2052" creationId="{414BC6D4-32AE-4BE1-9092-44B016DAB1FA}"/>
          </ac:picMkLst>
        </pc:picChg>
      </pc:sldChg>
      <pc:sldChg chg="del">
        <pc:chgData name="Michael Cowley" userId="9960e2db-996f-4882-8c69-a2ad778187b4" providerId="ADAL" clId="{FFF635DC-913B-4FEA-96FC-9EFE5DB50BF4}" dt="2020-03-02T22:33:01.404" v="393" actId="47"/>
        <pc:sldMkLst>
          <pc:docMk/>
          <pc:sldMk cId="3624010708" sldId="322"/>
        </pc:sldMkLst>
      </pc:sldChg>
      <pc:sldChg chg="del">
        <pc:chgData name="Michael Cowley" userId="9960e2db-996f-4882-8c69-a2ad778187b4" providerId="ADAL" clId="{FFF635DC-913B-4FEA-96FC-9EFE5DB50BF4}" dt="2020-03-02T22:33:01.404" v="393" actId="47"/>
        <pc:sldMkLst>
          <pc:docMk/>
          <pc:sldMk cId="3937414873" sldId="323"/>
        </pc:sldMkLst>
      </pc:sldChg>
      <pc:sldChg chg="del">
        <pc:chgData name="Michael Cowley" userId="9960e2db-996f-4882-8c69-a2ad778187b4" providerId="ADAL" clId="{FFF635DC-913B-4FEA-96FC-9EFE5DB50BF4}" dt="2020-03-02T22:33:01.404" v="393" actId="47"/>
        <pc:sldMkLst>
          <pc:docMk/>
          <pc:sldMk cId="300348697" sldId="324"/>
        </pc:sldMkLst>
      </pc:sldChg>
      <pc:sldChg chg="del">
        <pc:chgData name="Michael Cowley" userId="9960e2db-996f-4882-8c69-a2ad778187b4" providerId="ADAL" clId="{FFF635DC-913B-4FEA-96FC-9EFE5DB50BF4}" dt="2020-03-02T22:33:01.404" v="393" actId="47"/>
        <pc:sldMkLst>
          <pc:docMk/>
          <pc:sldMk cId="77510247" sldId="325"/>
        </pc:sldMkLst>
      </pc:sldChg>
      <pc:sldChg chg="addSp delSp modSp add mod">
        <pc:chgData name="Michael Cowley" userId="9960e2db-996f-4882-8c69-a2ad778187b4" providerId="ADAL" clId="{FFF635DC-913B-4FEA-96FC-9EFE5DB50BF4}" dt="2020-03-03T00:35:39.220" v="2096" actId="207"/>
        <pc:sldMkLst>
          <pc:docMk/>
          <pc:sldMk cId="551784080" sldId="326"/>
        </pc:sldMkLst>
        <pc:spChg chg="mod">
          <ac:chgData name="Michael Cowley" userId="9960e2db-996f-4882-8c69-a2ad778187b4" providerId="ADAL" clId="{FFF635DC-913B-4FEA-96FC-9EFE5DB50BF4}" dt="2020-03-03T00:35:14.974" v="2085" actId="207"/>
          <ac:spMkLst>
            <pc:docMk/>
            <pc:sldMk cId="551784080" sldId="326"/>
            <ac:spMk id="5" creationId="{D88EB5F8-E545-4765-AB59-4688C7A10CB9}"/>
          </ac:spMkLst>
        </pc:spChg>
        <pc:spChg chg="mod">
          <ac:chgData name="Michael Cowley" userId="9960e2db-996f-4882-8c69-a2ad778187b4" providerId="ADAL" clId="{FFF635DC-913B-4FEA-96FC-9EFE5DB50BF4}" dt="2020-03-03T00:35:22.073" v="2088" actId="207"/>
          <ac:spMkLst>
            <pc:docMk/>
            <pc:sldMk cId="551784080" sldId="326"/>
            <ac:spMk id="7" creationId="{329A3F91-E1B1-4869-AF94-956BBF76020D}"/>
          </ac:spMkLst>
        </pc:spChg>
        <pc:spChg chg="mod">
          <ac:chgData name="Michael Cowley" userId="9960e2db-996f-4882-8c69-a2ad778187b4" providerId="ADAL" clId="{FFF635DC-913B-4FEA-96FC-9EFE5DB50BF4}" dt="2020-03-03T00:35:26.149" v="2090" actId="207"/>
          <ac:spMkLst>
            <pc:docMk/>
            <pc:sldMk cId="551784080" sldId="326"/>
            <ac:spMk id="8" creationId="{7A190A34-0F30-4DBE-96EB-E2428D6FE91D}"/>
          </ac:spMkLst>
        </pc:spChg>
        <pc:spChg chg="mod">
          <ac:chgData name="Michael Cowley" userId="9960e2db-996f-4882-8c69-a2ad778187b4" providerId="ADAL" clId="{FFF635DC-913B-4FEA-96FC-9EFE5DB50BF4}" dt="2020-03-03T00:35:20.194" v="2087" actId="207"/>
          <ac:spMkLst>
            <pc:docMk/>
            <pc:sldMk cId="551784080" sldId="326"/>
            <ac:spMk id="9" creationId="{35B07109-0467-4939-9F43-4B8F9C0A7BAF}"/>
          </ac:spMkLst>
        </pc:spChg>
        <pc:spChg chg="mod">
          <ac:chgData name="Michael Cowley" userId="9960e2db-996f-4882-8c69-a2ad778187b4" providerId="ADAL" clId="{FFF635DC-913B-4FEA-96FC-9EFE5DB50BF4}" dt="2020-03-03T00:35:32.047" v="2093" actId="207"/>
          <ac:spMkLst>
            <pc:docMk/>
            <pc:sldMk cId="551784080" sldId="326"/>
            <ac:spMk id="10" creationId="{271B062B-2740-4747-8C69-F0E87EA89B9F}"/>
          </ac:spMkLst>
        </pc:spChg>
        <pc:spChg chg="mod">
          <ac:chgData name="Michael Cowley" userId="9960e2db-996f-4882-8c69-a2ad778187b4" providerId="ADAL" clId="{FFF635DC-913B-4FEA-96FC-9EFE5DB50BF4}" dt="2020-03-03T00:35:23.906" v="2089" actId="207"/>
          <ac:spMkLst>
            <pc:docMk/>
            <pc:sldMk cId="551784080" sldId="326"/>
            <ac:spMk id="11" creationId="{B8D77408-B357-4285-B928-A3E3FC0D8831}"/>
          </ac:spMkLst>
        </pc:spChg>
        <pc:spChg chg="mod">
          <ac:chgData name="Michael Cowley" userId="9960e2db-996f-4882-8c69-a2ad778187b4" providerId="ADAL" clId="{FFF635DC-913B-4FEA-96FC-9EFE5DB50BF4}" dt="2020-03-03T00:35:30.202" v="2092" actId="207"/>
          <ac:spMkLst>
            <pc:docMk/>
            <pc:sldMk cId="551784080" sldId="326"/>
            <ac:spMk id="12" creationId="{8BFD17DE-3422-418F-8904-FBB297E1CFDD}"/>
          </ac:spMkLst>
        </pc:spChg>
        <pc:spChg chg="mod">
          <ac:chgData name="Michael Cowley" userId="9960e2db-996f-4882-8c69-a2ad778187b4" providerId="ADAL" clId="{FFF635DC-913B-4FEA-96FC-9EFE5DB50BF4}" dt="2020-03-03T00:35:35.520" v="2094" actId="207"/>
          <ac:spMkLst>
            <pc:docMk/>
            <pc:sldMk cId="551784080" sldId="326"/>
            <ac:spMk id="13" creationId="{AB0C39EE-4740-4D28-A6FA-6F6583441B1B}"/>
          </ac:spMkLst>
        </pc:spChg>
        <pc:spChg chg="mod">
          <ac:chgData name="Michael Cowley" userId="9960e2db-996f-4882-8c69-a2ad778187b4" providerId="ADAL" clId="{FFF635DC-913B-4FEA-96FC-9EFE5DB50BF4}" dt="2020-03-03T00:35:37.527" v="2095" actId="207"/>
          <ac:spMkLst>
            <pc:docMk/>
            <pc:sldMk cId="551784080" sldId="326"/>
            <ac:spMk id="14" creationId="{FB3AD66D-955B-45E8-BC3E-4ED405ADB0CF}"/>
          </ac:spMkLst>
        </pc:spChg>
        <pc:spChg chg="mod">
          <ac:chgData name="Michael Cowley" userId="9960e2db-996f-4882-8c69-a2ad778187b4" providerId="ADAL" clId="{FFF635DC-913B-4FEA-96FC-9EFE5DB50BF4}" dt="2020-03-03T00:35:17.393" v="2086" actId="207"/>
          <ac:spMkLst>
            <pc:docMk/>
            <pc:sldMk cId="551784080" sldId="326"/>
            <ac:spMk id="15" creationId="{C1540244-CD7F-4E66-A425-E9AFCD8B4C58}"/>
          </ac:spMkLst>
        </pc:spChg>
        <pc:spChg chg="mod">
          <ac:chgData name="Michael Cowley" userId="9960e2db-996f-4882-8c69-a2ad778187b4" providerId="ADAL" clId="{FFF635DC-913B-4FEA-96FC-9EFE5DB50BF4}" dt="2020-03-03T00:35:28.400" v="2091" actId="207"/>
          <ac:spMkLst>
            <pc:docMk/>
            <pc:sldMk cId="551784080" sldId="326"/>
            <ac:spMk id="16" creationId="{B7D8501F-D936-4705-9DA9-E394914B2ECB}"/>
          </ac:spMkLst>
        </pc:spChg>
        <pc:spChg chg="mod">
          <ac:chgData name="Michael Cowley" userId="9960e2db-996f-4882-8c69-a2ad778187b4" providerId="ADAL" clId="{FFF635DC-913B-4FEA-96FC-9EFE5DB50BF4}" dt="2020-03-03T00:35:39.220" v="2096" actId="207"/>
          <ac:spMkLst>
            <pc:docMk/>
            <pc:sldMk cId="551784080" sldId="326"/>
            <ac:spMk id="17" creationId="{5CCF3889-A7A5-465C-9325-741ABC4FE673}"/>
          </ac:spMkLst>
        </pc:spChg>
        <pc:spChg chg="add mod">
          <ac:chgData name="Michael Cowley" userId="9960e2db-996f-4882-8c69-a2ad778187b4" providerId="ADAL" clId="{FFF635DC-913B-4FEA-96FC-9EFE5DB50BF4}" dt="2020-03-02T23:13:22.477" v="1100" actId="1076"/>
          <ac:spMkLst>
            <pc:docMk/>
            <pc:sldMk cId="551784080" sldId="326"/>
            <ac:spMk id="18" creationId="{AC46A92B-7097-4FA0-89C3-742B582741CA}"/>
          </ac:spMkLst>
        </pc:spChg>
        <pc:spChg chg="del">
          <ac:chgData name="Michael Cowley" userId="9960e2db-996f-4882-8c69-a2ad778187b4" providerId="ADAL" clId="{FFF635DC-913B-4FEA-96FC-9EFE5DB50BF4}" dt="2020-03-02T23:13:10.382" v="1095" actId="478"/>
          <ac:spMkLst>
            <pc:docMk/>
            <pc:sldMk cId="551784080" sldId="326"/>
            <ac:spMk id="25" creationId="{25364C9A-3E10-479A-B4B1-A6616FF7CD32}"/>
          </ac:spMkLst>
        </pc:spChg>
      </pc:sldChg>
      <pc:sldChg chg="del">
        <pc:chgData name="Michael Cowley" userId="9960e2db-996f-4882-8c69-a2ad778187b4" providerId="ADAL" clId="{FFF635DC-913B-4FEA-96FC-9EFE5DB50BF4}" dt="2020-03-02T22:33:01.404" v="393" actId="47"/>
        <pc:sldMkLst>
          <pc:docMk/>
          <pc:sldMk cId="1187645837" sldId="326"/>
        </pc:sldMkLst>
      </pc:sldChg>
      <pc:sldChg chg="addSp delSp modSp add del mod ord">
        <pc:chgData name="Michael Cowley" userId="9960e2db-996f-4882-8c69-a2ad778187b4" providerId="ADAL" clId="{FFF635DC-913B-4FEA-96FC-9EFE5DB50BF4}" dt="2020-03-03T00:06:48.548" v="1535" actId="1076"/>
        <pc:sldMkLst>
          <pc:docMk/>
          <pc:sldMk cId="3944108385" sldId="327"/>
        </pc:sldMkLst>
        <pc:spChg chg="add mod">
          <ac:chgData name="Michael Cowley" userId="9960e2db-996f-4882-8c69-a2ad778187b4" providerId="ADAL" clId="{FFF635DC-913B-4FEA-96FC-9EFE5DB50BF4}" dt="2020-03-03T00:00:30.639" v="1164" actId="20577"/>
          <ac:spMkLst>
            <pc:docMk/>
            <pc:sldMk cId="3944108385" sldId="327"/>
            <ac:spMk id="5" creationId="{C9073D59-86AE-4937-A146-4FC4E80F92F2}"/>
          </ac:spMkLst>
        </pc:spChg>
        <pc:spChg chg="mod">
          <ac:chgData name="Michael Cowley" userId="9960e2db-996f-4882-8c69-a2ad778187b4" providerId="ADAL" clId="{FFF635DC-913B-4FEA-96FC-9EFE5DB50BF4}" dt="2020-03-03T00:06:48.548" v="1535" actId="1076"/>
          <ac:spMkLst>
            <pc:docMk/>
            <pc:sldMk cId="3944108385" sldId="327"/>
            <ac:spMk id="11" creationId="{E6BA99E2-2A86-45CE-BD20-01EEE16A952B}"/>
          </ac:spMkLst>
        </pc:spChg>
        <pc:spChg chg="del">
          <ac:chgData name="Michael Cowley" userId="9960e2db-996f-4882-8c69-a2ad778187b4" providerId="ADAL" clId="{FFF635DC-913B-4FEA-96FC-9EFE5DB50BF4}" dt="2020-03-03T00:00:27.222" v="1155" actId="478"/>
          <ac:spMkLst>
            <pc:docMk/>
            <pc:sldMk cId="3944108385" sldId="327"/>
            <ac:spMk id="25" creationId="{25364C9A-3E10-479A-B4B1-A6616FF7CD32}"/>
          </ac:spMkLst>
        </pc:spChg>
      </pc:sldChg>
      <pc:sldChg chg="del">
        <pc:chgData name="Michael Cowley" userId="9960e2db-996f-4882-8c69-a2ad778187b4" providerId="ADAL" clId="{FFF635DC-913B-4FEA-96FC-9EFE5DB50BF4}" dt="2020-03-02T22:33:01.404" v="393" actId="47"/>
        <pc:sldMkLst>
          <pc:docMk/>
          <pc:sldMk cId="1205259793" sldId="328"/>
        </pc:sldMkLst>
      </pc:sldChg>
      <pc:sldChg chg="delSp add mod">
        <pc:chgData name="Michael Cowley" userId="9960e2db-996f-4882-8c69-a2ad778187b4" providerId="ADAL" clId="{FFF635DC-913B-4FEA-96FC-9EFE5DB50BF4}" dt="2020-03-03T00:18:37.417" v="1538" actId="478"/>
        <pc:sldMkLst>
          <pc:docMk/>
          <pc:sldMk cId="3306841369" sldId="328"/>
        </pc:sldMkLst>
        <pc:picChg chg="del">
          <ac:chgData name="Michael Cowley" userId="9960e2db-996f-4882-8c69-a2ad778187b4" providerId="ADAL" clId="{FFF635DC-913B-4FEA-96FC-9EFE5DB50BF4}" dt="2020-03-03T00:18:37.417" v="1538" actId="478"/>
          <ac:picMkLst>
            <pc:docMk/>
            <pc:sldMk cId="3306841369" sldId="328"/>
            <ac:picMk id="9" creationId="{73E5E942-4CEF-46D2-9598-77A84FFFE3C5}"/>
          </ac:picMkLst>
        </pc:picChg>
      </pc:sldChg>
      <pc:sldChg chg="addSp delSp modSp add mod">
        <pc:chgData name="Michael Cowley" userId="9960e2db-996f-4882-8c69-a2ad778187b4" providerId="ADAL" clId="{FFF635DC-913B-4FEA-96FC-9EFE5DB50BF4}" dt="2020-03-03T00:40:30.107" v="2239" actId="115"/>
        <pc:sldMkLst>
          <pc:docMk/>
          <pc:sldMk cId="1991061725" sldId="329"/>
        </pc:sldMkLst>
        <pc:spChg chg="add mod">
          <ac:chgData name="Michael Cowley" userId="9960e2db-996f-4882-8c69-a2ad778187b4" providerId="ADAL" clId="{FFF635DC-913B-4FEA-96FC-9EFE5DB50BF4}" dt="2020-03-03T00:40:30.107" v="2239" actId="115"/>
          <ac:spMkLst>
            <pc:docMk/>
            <pc:sldMk cId="1991061725" sldId="329"/>
            <ac:spMk id="6" creationId="{96A5F81D-DF83-4EA0-A468-94DC34D85783}"/>
          </ac:spMkLst>
        </pc:spChg>
        <pc:spChg chg="mod">
          <ac:chgData name="Michael Cowley" userId="9960e2db-996f-4882-8c69-a2ad778187b4" providerId="ADAL" clId="{FFF635DC-913B-4FEA-96FC-9EFE5DB50BF4}" dt="2020-03-03T00:40:06.512" v="2233" actId="14100"/>
          <ac:spMkLst>
            <pc:docMk/>
            <pc:sldMk cId="1991061725" sldId="329"/>
            <ac:spMk id="12" creationId="{C61680D2-7995-418C-A92C-B6BE95AC1491}"/>
          </ac:spMkLst>
        </pc:spChg>
        <pc:spChg chg="mod">
          <ac:chgData name="Michael Cowley" userId="9960e2db-996f-4882-8c69-a2ad778187b4" providerId="ADAL" clId="{FFF635DC-913B-4FEA-96FC-9EFE5DB50BF4}" dt="2020-03-03T00:36:30.221" v="2098"/>
          <ac:spMkLst>
            <pc:docMk/>
            <pc:sldMk cId="1991061725" sldId="329"/>
            <ac:spMk id="25" creationId="{25364C9A-3E10-479A-B4B1-A6616FF7CD32}"/>
          </ac:spMkLst>
        </pc:spChg>
        <pc:picChg chg="add mod">
          <ac:chgData name="Michael Cowley" userId="9960e2db-996f-4882-8c69-a2ad778187b4" providerId="ADAL" clId="{FFF635DC-913B-4FEA-96FC-9EFE5DB50BF4}" dt="2020-03-03T00:40:15.099" v="2237" actId="1076"/>
          <ac:picMkLst>
            <pc:docMk/>
            <pc:sldMk cId="1991061725" sldId="329"/>
            <ac:picMk id="2" creationId="{3D28DBCB-E472-4BAA-B8AF-467915D47A0F}"/>
          </ac:picMkLst>
        </pc:picChg>
        <pc:picChg chg="del">
          <ac:chgData name="Michael Cowley" userId="9960e2db-996f-4882-8c69-a2ad778187b4" providerId="ADAL" clId="{FFF635DC-913B-4FEA-96FC-9EFE5DB50BF4}" dt="2020-03-03T00:36:32.375" v="2099" actId="478"/>
          <ac:picMkLst>
            <pc:docMk/>
            <pc:sldMk cId="1991061725" sldId="329"/>
            <ac:picMk id="15" creationId="{0948FA48-2A60-4410-8652-66ADB6AE269C}"/>
          </ac:picMkLst>
        </pc:picChg>
      </pc:sldChg>
      <pc:sldChg chg="del">
        <pc:chgData name="Michael Cowley" userId="9960e2db-996f-4882-8c69-a2ad778187b4" providerId="ADAL" clId="{FFF635DC-913B-4FEA-96FC-9EFE5DB50BF4}" dt="2020-03-02T22:33:01.404" v="393" actId="47"/>
        <pc:sldMkLst>
          <pc:docMk/>
          <pc:sldMk cId="4194848467" sldId="329"/>
        </pc:sldMkLst>
      </pc:sldChg>
      <pc:sldChg chg="delSp modSp add mod">
        <pc:chgData name="Michael Cowley" userId="9960e2db-996f-4882-8c69-a2ad778187b4" providerId="ADAL" clId="{FFF635DC-913B-4FEA-96FC-9EFE5DB50BF4}" dt="2020-03-03T00:43:21.391" v="2319" actId="20577"/>
        <pc:sldMkLst>
          <pc:docMk/>
          <pc:sldMk cId="187037678" sldId="330"/>
        </pc:sldMkLst>
        <pc:spChg chg="del">
          <ac:chgData name="Michael Cowley" userId="9960e2db-996f-4882-8c69-a2ad778187b4" providerId="ADAL" clId="{FFF635DC-913B-4FEA-96FC-9EFE5DB50BF4}" dt="2020-03-03T00:42:17.941" v="2250" actId="478"/>
          <ac:spMkLst>
            <pc:docMk/>
            <pc:sldMk cId="187037678" sldId="330"/>
            <ac:spMk id="6" creationId="{96A5F81D-DF83-4EA0-A468-94DC34D85783}"/>
          </ac:spMkLst>
        </pc:spChg>
        <pc:spChg chg="mod">
          <ac:chgData name="Michael Cowley" userId="9960e2db-996f-4882-8c69-a2ad778187b4" providerId="ADAL" clId="{FFF635DC-913B-4FEA-96FC-9EFE5DB50BF4}" dt="2020-03-03T00:43:21.391" v="2319" actId="20577"/>
          <ac:spMkLst>
            <pc:docMk/>
            <pc:sldMk cId="187037678" sldId="330"/>
            <ac:spMk id="12" creationId="{C61680D2-7995-418C-A92C-B6BE95AC1491}"/>
          </ac:spMkLst>
        </pc:spChg>
        <pc:spChg chg="mod">
          <ac:chgData name="Michael Cowley" userId="9960e2db-996f-4882-8c69-a2ad778187b4" providerId="ADAL" clId="{FFF635DC-913B-4FEA-96FC-9EFE5DB50BF4}" dt="2020-03-03T00:42:06.755" v="2249" actId="20577"/>
          <ac:spMkLst>
            <pc:docMk/>
            <pc:sldMk cId="187037678" sldId="330"/>
            <ac:spMk id="25" creationId="{25364C9A-3E10-479A-B4B1-A6616FF7CD32}"/>
          </ac:spMkLst>
        </pc:spChg>
        <pc:picChg chg="del">
          <ac:chgData name="Michael Cowley" userId="9960e2db-996f-4882-8c69-a2ad778187b4" providerId="ADAL" clId="{FFF635DC-913B-4FEA-96FC-9EFE5DB50BF4}" dt="2020-03-03T00:41:49.820" v="2241" actId="478"/>
          <ac:picMkLst>
            <pc:docMk/>
            <pc:sldMk cId="187037678" sldId="330"/>
            <ac:picMk id="2" creationId="{3D28DBCB-E472-4BAA-B8AF-467915D47A0F}"/>
          </ac:picMkLst>
        </pc:picChg>
      </pc:sldChg>
      <pc:sldChg chg="del">
        <pc:chgData name="Michael Cowley" userId="9960e2db-996f-4882-8c69-a2ad778187b4" providerId="ADAL" clId="{FFF635DC-913B-4FEA-96FC-9EFE5DB50BF4}" dt="2020-03-02T22:33:01.404" v="393" actId="47"/>
        <pc:sldMkLst>
          <pc:docMk/>
          <pc:sldMk cId="3634882403" sldId="330"/>
        </pc:sldMkLst>
      </pc:sldChg>
      <pc:sldChg chg="addSp delSp modSp add mod">
        <pc:chgData name="Michael Cowley" userId="9960e2db-996f-4882-8c69-a2ad778187b4" providerId="ADAL" clId="{FFF635DC-913B-4FEA-96FC-9EFE5DB50BF4}" dt="2020-03-03T00:48:27.472" v="2430" actId="403"/>
        <pc:sldMkLst>
          <pc:docMk/>
          <pc:sldMk cId="252592557" sldId="331"/>
        </pc:sldMkLst>
        <pc:spChg chg="add del mod">
          <ac:chgData name="Michael Cowley" userId="9960e2db-996f-4882-8c69-a2ad778187b4" providerId="ADAL" clId="{FFF635DC-913B-4FEA-96FC-9EFE5DB50BF4}" dt="2020-03-03T00:47:41.143" v="2400" actId="478"/>
          <ac:spMkLst>
            <pc:docMk/>
            <pc:sldMk cId="252592557" sldId="331"/>
            <ac:spMk id="4" creationId="{44203D0A-9C08-41F1-8423-710723BAEBEC}"/>
          </ac:spMkLst>
        </pc:spChg>
        <pc:spChg chg="mod">
          <ac:chgData name="Michael Cowley" userId="9960e2db-996f-4882-8c69-a2ad778187b4" providerId="ADAL" clId="{FFF635DC-913B-4FEA-96FC-9EFE5DB50BF4}" dt="2020-03-03T00:48:27.472" v="2430" actId="403"/>
          <ac:spMkLst>
            <pc:docMk/>
            <pc:sldMk cId="252592557" sldId="331"/>
            <ac:spMk id="12" creationId="{C61680D2-7995-418C-A92C-B6BE95AC1491}"/>
          </ac:spMkLst>
        </pc:spChg>
        <pc:spChg chg="mod">
          <ac:chgData name="Michael Cowley" userId="9960e2db-996f-4882-8c69-a2ad778187b4" providerId="ADAL" clId="{FFF635DC-913B-4FEA-96FC-9EFE5DB50BF4}" dt="2020-03-03T00:44:13.890" v="2322"/>
          <ac:spMkLst>
            <pc:docMk/>
            <pc:sldMk cId="252592557" sldId="331"/>
            <ac:spMk id="25" creationId="{25364C9A-3E10-479A-B4B1-A6616FF7CD32}"/>
          </ac:spMkLst>
        </pc:spChg>
      </pc:sldChg>
      <pc:sldChg chg="del">
        <pc:chgData name="Michael Cowley" userId="9960e2db-996f-4882-8c69-a2ad778187b4" providerId="ADAL" clId="{FFF635DC-913B-4FEA-96FC-9EFE5DB50BF4}" dt="2020-03-02T22:33:01.404" v="393" actId="47"/>
        <pc:sldMkLst>
          <pc:docMk/>
          <pc:sldMk cId="4243999435" sldId="331"/>
        </pc:sldMkLst>
      </pc:sldChg>
      <pc:sldChg chg="addSp delSp modSp add mod">
        <pc:chgData name="Michael Cowley" userId="9960e2db-996f-4882-8c69-a2ad778187b4" providerId="ADAL" clId="{FFF635DC-913B-4FEA-96FC-9EFE5DB50BF4}" dt="2020-03-03T00:54:42.415" v="2942" actId="1076"/>
        <pc:sldMkLst>
          <pc:docMk/>
          <pc:sldMk cId="211576431" sldId="332"/>
        </pc:sldMkLst>
        <pc:spChg chg="add del mod">
          <ac:chgData name="Michael Cowley" userId="9960e2db-996f-4882-8c69-a2ad778187b4" providerId="ADAL" clId="{FFF635DC-913B-4FEA-96FC-9EFE5DB50BF4}" dt="2020-03-03T00:51:28.668" v="2598"/>
          <ac:spMkLst>
            <pc:docMk/>
            <pc:sldMk cId="211576431" sldId="332"/>
            <ac:spMk id="4" creationId="{481A069F-FC04-4488-B3A9-4D10606CC98D}"/>
          </ac:spMkLst>
        </pc:spChg>
        <pc:spChg chg="mod">
          <ac:chgData name="Michael Cowley" userId="9960e2db-996f-4882-8c69-a2ad778187b4" providerId="ADAL" clId="{FFF635DC-913B-4FEA-96FC-9EFE5DB50BF4}" dt="2020-03-03T00:54:42.415" v="2942" actId="1076"/>
          <ac:spMkLst>
            <pc:docMk/>
            <pc:sldMk cId="211576431" sldId="332"/>
            <ac:spMk id="12" creationId="{C61680D2-7995-418C-A92C-B6BE95AC1491}"/>
          </ac:spMkLst>
        </pc:spChg>
        <pc:spChg chg="mod">
          <ac:chgData name="Michael Cowley" userId="9960e2db-996f-4882-8c69-a2ad778187b4" providerId="ADAL" clId="{FFF635DC-913B-4FEA-96FC-9EFE5DB50BF4}" dt="2020-03-03T00:51:29.716" v="2601" actId="20577"/>
          <ac:spMkLst>
            <pc:docMk/>
            <pc:sldMk cId="211576431" sldId="332"/>
            <ac:spMk id="25" creationId="{25364C9A-3E10-479A-B4B1-A6616FF7CD32}"/>
          </ac:spMkLst>
        </pc:spChg>
      </pc:sldChg>
      <pc:sldChg chg="del">
        <pc:chgData name="Michael Cowley" userId="9960e2db-996f-4882-8c69-a2ad778187b4" providerId="ADAL" clId="{FFF635DC-913B-4FEA-96FC-9EFE5DB50BF4}" dt="2020-03-02T22:33:01.404" v="393" actId="47"/>
        <pc:sldMkLst>
          <pc:docMk/>
          <pc:sldMk cId="2700864752" sldId="332"/>
        </pc:sldMkLst>
      </pc:sldChg>
      <pc:sldChg chg="del">
        <pc:chgData name="Michael Cowley" userId="9960e2db-996f-4882-8c69-a2ad778187b4" providerId="ADAL" clId="{FFF635DC-913B-4FEA-96FC-9EFE5DB50BF4}" dt="2020-03-02T22:33:01.404" v="393" actId="47"/>
        <pc:sldMkLst>
          <pc:docMk/>
          <pc:sldMk cId="1427019649" sldId="333"/>
        </pc:sldMkLst>
      </pc:sldChg>
      <pc:sldChg chg="modSp add mod">
        <pc:chgData name="Michael Cowley" userId="9960e2db-996f-4882-8c69-a2ad778187b4" providerId="ADAL" clId="{FFF635DC-913B-4FEA-96FC-9EFE5DB50BF4}" dt="2020-03-03T00:56:57.774" v="2982" actId="1076"/>
        <pc:sldMkLst>
          <pc:docMk/>
          <pc:sldMk cId="3139336469" sldId="333"/>
        </pc:sldMkLst>
        <pc:spChg chg="mod">
          <ac:chgData name="Michael Cowley" userId="9960e2db-996f-4882-8c69-a2ad778187b4" providerId="ADAL" clId="{FFF635DC-913B-4FEA-96FC-9EFE5DB50BF4}" dt="2020-03-03T00:56:57.774" v="2982" actId="1076"/>
          <ac:spMkLst>
            <pc:docMk/>
            <pc:sldMk cId="3139336469" sldId="333"/>
            <ac:spMk id="12" creationId="{C61680D2-7995-418C-A92C-B6BE95AC1491}"/>
          </ac:spMkLst>
        </pc:spChg>
        <pc:spChg chg="mod">
          <ac:chgData name="Michael Cowley" userId="9960e2db-996f-4882-8c69-a2ad778187b4" providerId="ADAL" clId="{FFF635DC-913B-4FEA-96FC-9EFE5DB50BF4}" dt="2020-03-03T00:55:45.764" v="2948" actId="20577"/>
          <ac:spMkLst>
            <pc:docMk/>
            <pc:sldMk cId="3139336469" sldId="333"/>
            <ac:spMk id="25" creationId="{25364C9A-3E10-479A-B4B1-A6616FF7CD32}"/>
          </ac:spMkLst>
        </pc:spChg>
      </pc:sldChg>
      <pc:sldChg chg="modSp add mod">
        <pc:chgData name="Michael Cowley" userId="9960e2db-996f-4882-8c69-a2ad778187b4" providerId="ADAL" clId="{FFF635DC-913B-4FEA-96FC-9EFE5DB50BF4}" dt="2020-03-03T00:58:49.966" v="3152" actId="115"/>
        <pc:sldMkLst>
          <pc:docMk/>
          <pc:sldMk cId="1899657771" sldId="334"/>
        </pc:sldMkLst>
        <pc:spChg chg="mod">
          <ac:chgData name="Michael Cowley" userId="9960e2db-996f-4882-8c69-a2ad778187b4" providerId="ADAL" clId="{FFF635DC-913B-4FEA-96FC-9EFE5DB50BF4}" dt="2020-03-03T00:58:49.966" v="3152" actId="115"/>
          <ac:spMkLst>
            <pc:docMk/>
            <pc:sldMk cId="1899657771" sldId="334"/>
            <ac:spMk id="12" creationId="{C61680D2-7995-418C-A92C-B6BE95AC1491}"/>
          </ac:spMkLst>
        </pc:spChg>
      </pc:sldChg>
      <pc:sldChg chg="del">
        <pc:chgData name="Michael Cowley" userId="9960e2db-996f-4882-8c69-a2ad778187b4" providerId="ADAL" clId="{FFF635DC-913B-4FEA-96FC-9EFE5DB50BF4}" dt="2020-03-02T22:33:01.404" v="393" actId="47"/>
        <pc:sldMkLst>
          <pc:docMk/>
          <pc:sldMk cId="3669726682" sldId="334"/>
        </pc:sldMkLst>
      </pc:sldChg>
      <pc:sldChg chg="del">
        <pc:chgData name="Michael Cowley" userId="9960e2db-996f-4882-8c69-a2ad778187b4" providerId="ADAL" clId="{FFF635DC-913B-4FEA-96FC-9EFE5DB50BF4}" dt="2020-03-02T22:33:01.404" v="393" actId="47"/>
        <pc:sldMkLst>
          <pc:docMk/>
          <pc:sldMk cId="1341288583" sldId="335"/>
        </pc:sldMkLst>
      </pc:sldChg>
      <pc:sldChg chg="addSp delSp modSp add mod">
        <pc:chgData name="Michael Cowley" userId="9960e2db-996f-4882-8c69-a2ad778187b4" providerId="ADAL" clId="{FFF635DC-913B-4FEA-96FC-9EFE5DB50BF4}" dt="2020-03-03T01:01:01.782" v="3185" actId="478"/>
        <pc:sldMkLst>
          <pc:docMk/>
          <pc:sldMk cId="1853852419" sldId="335"/>
        </pc:sldMkLst>
        <pc:spChg chg="add del mod">
          <ac:chgData name="Michael Cowley" userId="9960e2db-996f-4882-8c69-a2ad778187b4" providerId="ADAL" clId="{FFF635DC-913B-4FEA-96FC-9EFE5DB50BF4}" dt="2020-03-03T01:01:01.782" v="3185" actId="478"/>
          <ac:spMkLst>
            <pc:docMk/>
            <pc:sldMk cId="1853852419" sldId="335"/>
            <ac:spMk id="5" creationId="{072B4AD7-FC13-4F74-A682-E4AC3C335645}"/>
          </ac:spMkLst>
        </pc:spChg>
        <pc:spChg chg="mod">
          <ac:chgData name="Michael Cowley" userId="9960e2db-996f-4882-8c69-a2ad778187b4" providerId="ADAL" clId="{FFF635DC-913B-4FEA-96FC-9EFE5DB50BF4}" dt="2020-03-03T01:00:56.201" v="3182" actId="1076"/>
          <ac:spMkLst>
            <pc:docMk/>
            <pc:sldMk cId="1853852419" sldId="335"/>
            <ac:spMk id="12" creationId="{C61680D2-7995-418C-A92C-B6BE95AC1491}"/>
          </ac:spMkLst>
        </pc:spChg>
        <pc:spChg chg="mod">
          <ac:chgData name="Michael Cowley" userId="9960e2db-996f-4882-8c69-a2ad778187b4" providerId="ADAL" clId="{FFF635DC-913B-4FEA-96FC-9EFE5DB50BF4}" dt="2020-03-03T00:59:47.139" v="3160" actId="20577"/>
          <ac:spMkLst>
            <pc:docMk/>
            <pc:sldMk cId="1853852419" sldId="335"/>
            <ac:spMk id="25" creationId="{25364C9A-3E10-479A-B4B1-A6616FF7CD32}"/>
          </ac:spMkLst>
        </pc:spChg>
        <pc:picChg chg="add del mod">
          <ac:chgData name="Michael Cowley" userId="9960e2db-996f-4882-8c69-a2ad778187b4" providerId="ADAL" clId="{FFF635DC-913B-4FEA-96FC-9EFE5DB50BF4}" dt="2020-03-03T01:01:00.577" v="3184" actId="478"/>
          <ac:picMkLst>
            <pc:docMk/>
            <pc:sldMk cId="1853852419" sldId="335"/>
            <ac:picMk id="4" creationId="{52F20E75-1789-4CC1-8D9D-8B09D66F3F81}"/>
          </ac:picMkLst>
        </pc:picChg>
      </pc:sldChg>
      <pc:sldChg chg="del">
        <pc:chgData name="Michael Cowley" userId="9960e2db-996f-4882-8c69-a2ad778187b4" providerId="ADAL" clId="{FFF635DC-913B-4FEA-96FC-9EFE5DB50BF4}" dt="2020-03-02T22:33:01.404" v="393" actId="47"/>
        <pc:sldMkLst>
          <pc:docMk/>
          <pc:sldMk cId="1811473329" sldId="336"/>
        </pc:sldMkLst>
      </pc:sldChg>
      <pc:sldChg chg="addSp modSp add mod">
        <pc:chgData name="Michael Cowley" userId="9960e2db-996f-4882-8c69-a2ad778187b4" providerId="ADAL" clId="{FFF635DC-913B-4FEA-96FC-9EFE5DB50BF4}" dt="2020-03-03T01:01:23.660" v="3224" actId="1076"/>
        <pc:sldMkLst>
          <pc:docMk/>
          <pc:sldMk cId="2546182886" sldId="336"/>
        </pc:sldMkLst>
        <pc:spChg chg="mod">
          <ac:chgData name="Michael Cowley" userId="9960e2db-996f-4882-8c69-a2ad778187b4" providerId="ADAL" clId="{FFF635DC-913B-4FEA-96FC-9EFE5DB50BF4}" dt="2020-03-03T01:01:23.660" v="3224" actId="1076"/>
          <ac:spMkLst>
            <pc:docMk/>
            <pc:sldMk cId="2546182886" sldId="336"/>
            <ac:spMk id="5" creationId="{072B4AD7-FC13-4F74-A682-E4AC3C335645}"/>
          </ac:spMkLst>
        </pc:spChg>
        <pc:spChg chg="add mod">
          <ac:chgData name="Michael Cowley" userId="9960e2db-996f-4882-8c69-a2ad778187b4" providerId="ADAL" clId="{FFF635DC-913B-4FEA-96FC-9EFE5DB50BF4}" dt="2020-03-03T01:01:18.647" v="3223" actId="5793"/>
          <ac:spMkLst>
            <pc:docMk/>
            <pc:sldMk cId="2546182886" sldId="336"/>
            <ac:spMk id="6" creationId="{F80BFC85-A95E-4CEA-A3F2-1C94595C590D}"/>
          </ac:spMkLst>
        </pc:spChg>
        <pc:picChg chg="mod">
          <ac:chgData name="Michael Cowley" userId="9960e2db-996f-4882-8c69-a2ad778187b4" providerId="ADAL" clId="{FFF635DC-913B-4FEA-96FC-9EFE5DB50BF4}" dt="2020-03-03T01:01:23.660" v="3224" actId="1076"/>
          <ac:picMkLst>
            <pc:docMk/>
            <pc:sldMk cId="2546182886" sldId="336"/>
            <ac:picMk id="4" creationId="{52F20E75-1789-4CC1-8D9D-8B09D66F3F81}"/>
          </ac:picMkLst>
        </pc:picChg>
      </pc:sldChg>
      <pc:sldChg chg="del">
        <pc:chgData name="Michael Cowley" userId="9960e2db-996f-4882-8c69-a2ad778187b4" providerId="ADAL" clId="{FFF635DC-913B-4FEA-96FC-9EFE5DB50BF4}" dt="2020-03-02T22:33:01.404" v="393" actId="47"/>
        <pc:sldMkLst>
          <pc:docMk/>
          <pc:sldMk cId="1343286209" sldId="337"/>
        </pc:sldMkLst>
      </pc:sldChg>
      <pc:sldChg chg="addSp delSp modSp add mod">
        <pc:chgData name="Michael Cowley" userId="9960e2db-996f-4882-8c69-a2ad778187b4" providerId="ADAL" clId="{FFF635DC-913B-4FEA-96FC-9EFE5DB50BF4}" dt="2020-03-03T01:13:07.115" v="3555" actId="1076"/>
        <pc:sldMkLst>
          <pc:docMk/>
          <pc:sldMk cId="3252012825" sldId="337"/>
        </pc:sldMkLst>
        <pc:spChg chg="add mod ord">
          <ac:chgData name="Michael Cowley" userId="9960e2db-996f-4882-8c69-a2ad778187b4" providerId="ADAL" clId="{FFF635DC-913B-4FEA-96FC-9EFE5DB50BF4}" dt="2020-03-03T01:05:44.009" v="3253" actId="167"/>
          <ac:spMkLst>
            <pc:docMk/>
            <pc:sldMk cId="3252012825" sldId="337"/>
            <ac:spMk id="2" creationId="{379463AB-8752-43F8-BE94-B6D6A69647DE}"/>
          </ac:spMkLst>
        </pc:spChg>
        <pc:spChg chg="add mod">
          <ac:chgData name="Michael Cowley" userId="9960e2db-996f-4882-8c69-a2ad778187b4" providerId="ADAL" clId="{FFF635DC-913B-4FEA-96FC-9EFE5DB50BF4}" dt="2020-03-03T01:11:53.707" v="3463" actId="1036"/>
          <ac:spMkLst>
            <pc:docMk/>
            <pc:sldMk cId="3252012825" sldId="337"/>
            <ac:spMk id="3" creationId="{D765A76E-5A26-4328-A098-CDE12B10A58B}"/>
          </ac:spMkLst>
        </pc:spChg>
        <pc:spChg chg="add mod">
          <ac:chgData name="Michael Cowley" userId="9960e2db-996f-4882-8c69-a2ad778187b4" providerId="ADAL" clId="{FFF635DC-913B-4FEA-96FC-9EFE5DB50BF4}" dt="2020-03-03T01:11:55.983" v="3464" actId="1076"/>
          <ac:spMkLst>
            <pc:docMk/>
            <pc:sldMk cId="3252012825" sldId="337"/>
            <ac:spMk id="5" creationId="{0BBAAA2E-8383-49C4-98D8-AEB8DAD2EC2E}"/>
          </ac:spMkLst>
        </pc:spChg>
        <pc:spChg chg="add mod">
          <ac:chgData name="Michael Cowley" userId="9960e2db-996f-4882-8c69-a2ad778187b4" providerId="ADAL" clId="{FFF635DC-913B-4FEA-96FC-9EFE5DB50BF4}" dt="2020-03-03T01:12:10.949" v="3469" actId="14100"/>
          <ac:spMkLst>
            <pc:docMk/>
            <pc:sldMk cId="3252012825" sldId="337"/>
            <ac:spMk id="6" creationId="{F354338F-F539-4B59-B7B6-FF66631A5781}"/>
          </ac:spMkLst>
        </pc:spChg>
        <pc:spChg chg="add mod">
          <ac:chgData name="Michael Cowley" userId="9960e2db-996f-4882-8c69-a2ad778187b4" providerId="ADAL" clId="{FFF635DC-913B-4FEA-96FC-9EFE5DB50BF4}" dt="2020-03-03T01:11:59.926" v="3465" actId="1076"/>
          <ac:spMkLst>
            <pc:docMk/>
            <pc:sldMk cId="3252012825" sldId="337"/>
            <ac:spMk id="8" creationId="{6B369101-45D8-4141-B229-AEBDF85DAB6B}"/>
          </ac:spMkLst>
        </pc:spChg>
        <pc:spChg chg="add mod">
          <ac:chgData name="Michael Cowley" userId="9960e2db-996f-4882-8c69-a2ad778187b4" providerId="ADAL" clId="{FFF635DC-913B-4FEA-96FC-9EFE5DB50BF4}" dt="2020-03-03T01:12:03.189" v="3466" actId="1076"/>
          <ac:spMkLst>
            <pc:docMk/>
            <pc:sldMk cId="3252012825" sldId="337"/>
            <ac:spMk id="9" creationId="{5BDCBC2B-4095-4126-9052-B38BE4B4FE85}"/>
          </ac:spMkLst>
        </pc:spChg>
        <pc:spChg chg="add del mod">
          <ac:chgData name="Michael Cowley" userId="9960e2db-996f-4882-8c69-a2ad778187b4" providerId="ADAL" clId="{FFF635DC-913B-4FEA-96FC-9EFE5DB50BF4}" dt="2020-03-03T01:11:45.160" v="3454" actId="478"/>
          <ac:spMkLst>
            <pc:docMk/>
            <pc:sldMk cId="3252012825" sldId="337"/>
            <ac:spMk id="10" creationId="{902EE7A3-C8D9-473C-9232-CDE6E5A63D82}"/>
          </ac:spMkLst>
        </pc:spChg>
        <pc:spChg chg="add mod">
          <ac:chgData name="Michael Cowley" userId="9960e2db-996f-4882-8c69-a2ad778187b4" providerId="ADAL" clId="{FFF635DC-913B-4FEA-96FC-9EFE5DB50BF4}" dt="2020-03-03T01:12:12.987" v="3470" actId="1076"/>
          <ac:spMkLst>
            <pc:docMk/>
            <pc:sldMk cId="3252012825" sldId="337"/>
            <ac:spMk id="11" creationId="{0722A33A-6DC8-48A5-A4F8-DAAC4C7C748E}"/>
          </ac:spMkLst>
        </pc:spChg>
        <pc:spChg chg="del">
          <ac:chgData name="Michael Cowley" userId="9960e2db-996f-4882-8c69-a2ad778187b4" providerId="ADAL" clId="{FFF635DC-913B-4FEA-96FC-9EFE5DB50BF4}" dt="2020-03-03T01:04:28.420" v="3226" actId="478"/>
          <ac:spMkLst>
            <pc:docMk/>
            <pc:sldMk cId="3252012825" sldId="337"/>
            <ac:spMk id="12" creationId="{C61680D2-7995-418C-A92C-B6BE95AC1491}"/>
          </ac:spMkLst>
        </pc:spChg>
        <pc:spChg chg="add mod">
          <ac:chgData name="Michael Cowley" userId="9960e2db-996f-4882-8c69-a2ad778187b4" providerId="ADAL" clId="{FFF635DC-913B-4FEA-96FC-9EFE5DB50BF4}" dt="2020-03-03T01:13:07.115" v="3555" actId="1076"/>
          <ac:spMkLst>
            <pc:docMk/>
            <pc:sldMk cId="3252012825" sldId="337"/>
            <ac:spMk id="13" creationId="{83620C62-EC0F-4728-BB21-76CD4F88C643}"/>
          </ac:spMkLst>
        </pc:spChg>
        <pc:spChg chg="del">
          <ac:chgData name="Michael Cowley" userId="9960e2db-996f-4882-8c69-a2ad778187b4" providerId="ADAL" clId="{FFF635DC-913B-4FEA-96FC-9EFE5DB50BF4}" dt="2020-03-03T01:05:05.870" v="3245" actId="478"/>
          <ac:spMkLst>
            <pc:docMk/>
            <pc:sldMk cId="3252012825" sldId="337"/>
            <ac:spMk id="25" creationId="{25364C9A-3E10-479A-B4B1-A6616FF7CD32}"/>
          </ac:spMkLst>
        </pc:spChg>
        <pc:picChg chg="add mod modCrop">
          <ac:chgData name="Michael Cowley" userId="9960e2db-996f-4882-8c69-a2ad778187b4" providerId="ADAL" clId="{FFF635DC-913B-4FEA-96FC-9EFE5DB50BF4}" dt="2020-03-03T01:11:27.662" v="3447" actId="1037"/>
          <ac:picMkLst>
            <pc:docMk/>
            <pc:sldMk cId="3252012825" sldId="337"/>
            <ac:picMk id="4" creationId="{CBD48171-F7D1-4C2C-AC3B-3FB5A043AB4D}"/>
          </ac:picMkLst>
        </pc:picChg>
      </pc:sldChg>
      <pc:sldChg chg="del">
        <pc:chgData name="Michael Cowley" userId="9960e2db-996f-4882-8c69-a2ad778187b4" providerId="ADAL" clId="{FFF635DC-913B-4FEA-96FC-9EFE5DB50BF4}" dt="2020-03-02T22:33:01.404" v="393" actId="47"/>
        <pc:sldMkLst>
          <pc:docMk/>
          <pc:sldMk cId="512615730" sldId="338"/>
        </pc:sldMkLst>
      </pc:sldChg>
      <pc:sldChg chg="modSp add mod">
        <pc:chgData name="Michael Cowley" userId="9960e2db-996f-4882-8c69-a2ad778187b4" providerId="ADAL" clId="{FFF635DC-913B-4FEA-96FC-9EFE5DB50BF4}" dt="2020-03-03T01:15:26.741" v="3623" actId="1076"/>
        <pc:sldMkLst>
          <pc:docMk/>
          <pc:sldMk cId="3671188749" sldId="338"/>
        </pc:sldMkLst>
        <pc:spChg chg="mod">
          <ac:chgData name="Michael Cowley" userId="9960e2db-996f-4882-8c69-a2ad778187b4" providerId="ADAL" clId="{FFF635DC-913B-4FEA-96FC-9EFE5DB50BF4}" dt="2020-03-03T01:15:26.741" v="3623" actId="1076"/>
          <ac:spMkLst>
            <pc:docMk/>
            <pc:sldMk cId="3671188749" sldId="338"/>
            <ac:spMk id="12" creationId="{C61680D2-7995-418C-A92C-B6BE95AC1491}"/>
          </ac:spMkLst>
        </pc:spChg>
        <pc:spChg chg="mod">
          <ac:chgData name="Michael Cowley" userId="9960e2db-996f-4882-8c69-a2ad778187b4" providerId="ADAL" clId="{FFF635DC-913B-4FEA-96FC-9EFE5DB50BF4}" dt="2020-03-03T01:13:55.752" v="3585" actId="20577"/>
          <ac:spMkLst>
            <pc:docMk/>
            <pc:sldMk cId="3671188749" sldId="338"/>
            <ac:spMk id="25" creationId="{25364C9A-3E10-479A-B4B1-A6616FF7CD32}"/>
          </ac:spMkLst>
        </pc:spChg>
      </pc:sldChg>
      <pc:sldChg chg="del">
        <pc:chgData name="Michael Cowley" userId="9960e2db-996f-4882-8c69-a2ad778187b4" providerId="ADAL" clId="{FFF635DC-913B-4FEA-96FC-9EFE5DB50BF4}" dt="2020-03-02T22:33:01.404" v="393" actId="47"/>
        <pc:sldMkLst>
          <pc:docMk/>
          <pc:sldMk cId="2569988710" sldId="339"/>
        </pc:sldMkLst>
      </pc:sldChg>
      <pc:sldChg chg="modSp add mod modNotesTx">
        <pc:chgData name="Michael Cowley" userId="9960e2db-996f-4882-8c69-a2ad778187b4" providerId="ADAL" clId="{FFF635DC-913B-4FEA-96FC-9EFE5DB50BF4}" dt="2020-03-03T01:19:39.108" v="3889" actId="1076"/>
        <pc:sldMkLst>
          <pc:docMk/>
          <pc:sldMk cId="3921727995" sldId="339"/>
        </pc:sldMkLst>
        <pc:spChg chg="mod">
          <ac:chgData name="Michael Cowley" userId="9960e2db-996f-4882-8c69-a2ad778187b4" providerId="ADAL" clId="{FFF635DC-913B-4FEA-96FC-9EFE5DB50BF4}" dt="2020-03-03T01:19:39.108" v="3889" actId="1076"/>
          <ac:spMkLst>
            <pc:docMk/>
            <pc:sldMk cId="3921727995" sldId="339"/>
            <ac:spMk id="12" creationId="{C61680D2-7995-418C-A92C-B6BE95AC1491}"/>
          </ac:spMkLst>
        </pc:spChg>
        <pc:spChg chg="mod">
          <ac:chgData name="Michael Cowley" userId="9960e2db-996f-4882-8c69-a2ad778187b4" providerId="ADAL" clId="{FFF635DC-913B-4FEA-96FC-9EFE5DB50BF4}" dt="2020-03-03T01:16:33.091" v="3638" actId="20577"/>
          <ac:spMkLst>
            <pc:docMk/>
            <pc:sldMk cId="3921727995" sldId="339"/>
            <ac:spMk id="25" creationId="{25364C9A-3E10-479A-B4B1-A6616FF7CD32}"/>
          </ac:spMkLst>
        </pc:spChg>
      </pc:sldChg>
      <pc:sldChg chg="del">
        <pc:chgData name="Michael Cowley" userId="9960e2db-996f-4882-8c69-a2ad778187b4" providerId="ADAL" clId="{FFF635DC-913B-4FEA-96FC-9EFE5DB50BF4}" dt="2020-03-02T22:33:01.404" v="393" actId="47"/>
        <pc:sldMkLst>
          <pc:docMk/>
          <pc:sldMk cId="2115021028" sldId="340"/>
        </pc:sldMkLst>
      </pc:sldChg>
      <pc:sldChg chg="modSp add mod">
        <pc:chgData name="Michael Cowley" userId="9960e2db-996f-4882-8c69-a2ad778187b4" providerId="ADAL" clId="{FFF635DC-913B-4FEA-96FC-9EFE5DB50BF4}" dt="2020-03-03T01:28:24.922" v="4034" actId="20577"/>
        <pc:sldMkLst>
          <pc:docMk/>
          <pc:sldMk cId="2520468161" sldId="340"/>
        </pc:sldMkLst>
        <pc:spChg chg="mod">
          <ac:chgData name="Michael Cowley" userId="9960e2db-996f-4882-8c69-a2ad778187b4" providerId="ADAL" clId="{FFF635DC-913B-4FEA-96FC-9EFE5DB50BF4}" dt="2020-03-03T01:28:24.922" v="4034" actId="20577"/>
          <ac:spMkLst>
            <pc:docMk/>
            <pc:sldMk cId="2520468161" sldId="340"/>
            <ac:spMk id="12" creationId="{C61680D2-7995-418C-A92C-B6BE95AC1491}"/>
          </ac:spMkLst>
        </pc:spChg>
      </pc:sldChg>
      <pc:sldChg chg="del">
        <pc:chgData name="Michael Cowley" userId="9960e2db-996f-4882-8c69-a2ad778187b4" providerId="ADAL" clId="{FFF635DC-913B-4FEA-96FC-9EFE5DB50BF4}" dt="2020-03-02T22:33:01.404" v="393" actId="47"/>
        <pc:sldMkLst>
          <pc:docMk/>
          <pc:sldMk cId="2285357896" sldId="341"/>
        </pc:sldMkLst>
      </pc:sldChg>
      <pc:sldChg chg="addSp delSp modSp add mod modNotesTx">
        <pc:chgData name="Michael Cowley" userId="9960e2db-996f-4882-8c69-a2ad778187b4" providerId="ADAL" clId="{FFF635DC-913B-4FEA-96FC-9EFE5DB50BF4}" dt="2020-03-03T01:25:10.556" v="4016" actId="20577"/>
        <pc:sldMkLst>
          <pc:docMk/>
          <pc:sldMk cId="3371033046" sldId="341"/>
        </pc:sldMkLst>
        <pc:spChg chg="del">
          <ac:chgData name="Michael Cowley" userId="9960e2db-996f-4882-8c69-a2ad778187b4" providerId="ADAL" clId="{FFF635DC-913B-4FEA-96FC-9EFE5DB50BF4}" dt="2020-03-03T01:24:38.861" v="4003" actId="478"/>
          <ac:spMkLst>
            <pc:docMk/>
            <pc:sldMk cId="3371033046" sldId="341"/>
            <ac:spMk id="12" creationId="{C61680D2-7995-418C-A92C-B6BE95AC1491}"/>
          </ac:spMkLst>
        </pc:spChg>
        <pc:spChg chg="mod">
          <ac:chgData name="Michael Cowley" userId="9960e2db-996f-4882-8c69-a2ad778187b4" providerId="ADAL" clId="{FFF635DC-913B-4FEA-96FC-9EFE5DB50BF4}" dt="2020-03-03T01:24:34.897" v="4002" actId="20577"/>
          <ac:spMkLst>
            <pc:docMk/>
            <pc:sldMk cId="3371033046" sldId="341"/>
            <ac:spMk id="25" creationId="{25364C9A-3E10-479A-B4B1-A6616FF7CD32}"/>
          </ac:spMkLst>
        </pc:spChg>
        <pc:picChg chg="add mod">
          <ac:chgData name="Michael Cowley" userId="9960e2db-996f-4882-8c69-a2ad778187b4" providerId="ADAL" clId="{FFF635DC-913B-4FEA-96FC-9EFE5DB50BF4}" dt="2020-03-03T01:25:06.579" v="4015" actId="1076"/>
          <ac:picMkLst>
            <pc:docMk/>
            <pc:sldMk cId="3371033046" sldId="341"/>
            <ac:picMk id="4" creationId="{F685580B-3837-4B88-A7DF-667D43A42513}"/>
          </ac:picMkLst>
        </pc:picChg>
      </pc:sldChg>
      <pc:sldChg chg="addSp modSp add mod">
        <pc:chgData name="Michael Cowley" userId="9960e2db-996f-4882-8c69-a2ad778187b4" providerId="ADAL" clId="{FFF635DC-913B-4FEA-96FC-9EFE5DB50BF4}" dt="2020-03-03T01:26:53.138" v="4027" actId="1076"/>
        <pc:sldMkLst>
          <pc:docMk/>
          <pc:sldMk cId="2839780860" sldId="342"/>
        </pc:sldMkLst>
        <pc:spChg chg="add mod">
          <ac:chgData name="Michael Cowley" userId="9960e2db-996f-4882-8c69-a2ad778187b4" providerId="ADAL" clId="{FFF635DC-913B-4FEA-96FC-9EFE5DB50BF4}" dt="2020-03-03T01:26:53.138" v="4027" actId="1076"/>
          <ac:spMkLst>
            <pc:docMk/>
            <pc:sldMk cId="2839780860" sldId="342"/>
            <ac:spMk id="2" creationId="{5BE2CDCF-231C-4E90-BC39-A1E59630BE8A}"/>
          </ac:spMkLst>
        </pc:spChg>
      </pc:sldChg>
      <pc:sldChg chg="modSp add mod modNotesTx">
        <pc:chgData name="Michael Cowley" userId="9960e2db-996f-4882-8c69-a2ad778187b4" providerId="ADAL" clId="{FFF635DC-913B-4FEA-96FC-9EFE5DB50BF4}" dt="2020-03-03T01:31:39.814" v="4071" actId="1076"/>
        <pc:sldMkLst>
          <pc:docMk/>
          <pc:sldMk cId="543491880" sldId="343"/>
        </pc:sldMkLst>
        <pc:spChg chg="mod">
          <ac:chgData name="Michael Cowley" userId="9960e2db-996f-4882-8c69-a2ad778187b4" providerId="ADAL" clId="{FFF635DC-913B-4FEA-96FC-9EFE5DB50BF4}" dt="2020-03-03T01:31:39.814" v="4071" actId="1076"/>
          <ac:spMkLst>
            <pc:docMk/>
            <pc:sldMk cId="543491880" sldId="343"/>
            <ac:spMk id="12" creationId="{C61680D2-7995-418C-A92C-B6BE95AC1491}"/>
          </ac:spMkLst>
        </pc:spChg>
        <pc:spChg chg="mod">
          <ac:chgData name="Michael Cowley" userId="9960e2db-996f-4882-8c69-a2ad778187b4" providerId="ADAL" clId="{FFF635DC-913B-4FEA-96FC-9EFE5DB50BF4}" dt="2020-03-03T01:30:59.878" v="4058" actId="20577"/>
          <ac:spMkLst>
            <pc:docMk/>
            <pc:sldMk cId="543491880" sldId="343"/>
            <ac:spMk id="25" creationId="{25364C9A-3E10-479A-B4B1-A6616FF7CD32}"/>
          </ac:spMkLst>
        </pc:spChg>
      </pc:sldChg>
      <pc:sldChg chg="modSp add mod">
        <pc:chgData name="Michael Cowley" userId="9960e2db-996f-4882-8c69-a2ad778187b4" providerId="ADAL" clId="{FFF635DC-913B-4FEA-96FC-9EFE5DB50BF4}" dt="2020-03-03T01:37:25.135" v="4142" actId="1076"/>
        <pc:sldMkLst>
          <pc:docMk/>
          <pc:sldMk cId="1956315637" sldId="344"/>
        </pc:sldMkLst>
        <pc:spChg chg="mod">
          <ac:chgData name="Michael Cowley" userId="9960e2db-996f-4882-8c69-a2ad778187b4" providerId="ADAL" clId="{FFF635DC-913B-4FEA-96FC-9EFE5DB50BF4}" dt="2020-03-03T01:37:25.135" v="4142" actId="1076"/>
          <ac:spMkLst>
            <pc:docMk/>
            <pc:sldMk cId="1956315637" sldId="344"/>
            <ac:spMk id="12" creationId="{C61680D2-7995-418C-A92C-B6BE95AC1491}"/>
          </ac:spMkLst>
        </pc:spChg>
        <pc:spChg chg="mod">
          <ac:chgData name="Michael Cowley" userId="9960e2db-996f-4882-8c69-a2ad778187b4" providerId="ADAL" clId="{FFF635DC-913B-4FEA-96FC-9EFE5DB50BF4}" dt="2020-03-03T01:35:36.206" v="4086" actId="20577"/>
          <ac:spMkLst>
            <pc:docMk/>
            <pc:sldMk cId="1956315637" sldId="344"/>
            <ac:spMk id="25" creationId="{25364C9A-3E10-479A-B4B1-A6616FF7CD32}"/>
          </ac:spMkLst>
        </pc:spChg>
      </pc:sldChg>
      <pc:sldChg chg="addSp delSp modSp add mod">
        <pc:chgData name="Michael Cowley" userId="9960e2db-996f-4882-8c69-a2ad778187b4" providerId="ADAL" clId="{FFF635DC-913B-4FEA-96FC-9EFE5DB50BF4}" dt="2020-03-03T01:41:39.381" v="4155" actId="208"/>
        <pc:sldMkLst>
          <pc:docMk/>
          <pc:sldMk cId="165584860" sldId="345"/>
        </pc:sldMkLst>
        <pc:spChg chg="del">
          <ac:chgData name="Michael Cowley" userId="9960e2db-996f-4882-8c69-a2ad778187b4" providerId="ADAL" clId="{FFF635DC-913B-4FEA-96FC-9EFE5DB50BF4}" dt="2020-03-03T01:40:54.500" v="4144" actId="478"/>
          <ac:spMkLst>
            <pc:docMk/>
            <pc:sldMk cId="165584860" sldId="345"/>
            <ac:spMk id="12" creationId="{C61680D2-7995-418C-A92C-B6BE95AC1491}"/>
          </ac:spMkLst>
        </pc:spChg>
        <pc:picChg chg="add mod modCrop">
          <ac:chgData name="Michael Cowley" userId="9960e2db-996f-4882-8c69-a2ad778187b4" providerId="ADAL" clId="{FFF635DC-913B-4FEA-96FC-9EFE5DB50BF4}" dt="2020-03-03T01:41:39.381" v="4155" actId="208"/>
          <ac:picMkLst>
            <pc:docMk/>
            <pc:sldMk cId="165584860" sldId="345"/>
            <ac:picMk id="2" creationId="{FEA74562-3582-43B8-8323-244399E95AE3}"/>
          </ac:picMkLst>
        </pc:picChg>
        <pc:picChg chg="add mod modCrop">
          <ac:chgData name="Michael Cowley" userId="9960e2db-996f-4882-8c69-a2ad778187b4" providerId="ADAL" clId="{FFF635DC-913B-4FEA-96FC-9EFE5DB50BF4}" dt="2020-03-03T01:41:39.381" v="4155" actId="208"/>
          <ac:picMkLst>
            <pc:docMk/>
            <pc:sldMk cId="165584860" sldId="345"/>
            <ac:picMk id="3" creationId="{B9509611-7A0B-4AA3-937F-3E700045A3B3}"/>
          </ac:picMkLst>
        </pc:picChg>
      </pc:sldChg>
      <pc:sldChg chg="modSp add mod">
        <pc:chgData name="Michael Cowley" userId="9960e2db-996f-4882-8c69-a2ad778187b4" providerId="ADAL" clId="{FFF635DC-913B-4FEA-96FC-9EFE5DB50BF4}" dt="2020-03-03T01:43:10.208" v="4189" actId="20577"/>
        <pc:sldMkLst>
          <pc:docMk/>
          <pc:sldMk cId="1056164857" sldId="346"/>
        </pc:sldMkLst>
        <pc:spChg chg="mod">
          <ac:chgData name="Michael Cowley" userId="9960e2db-996f-4882-8c69-a2ad778187b4" providerId="ADAL" clId="{FFF635DC-913B-4FEA-96FC-9EFE5DB50BF4}" dt="2020-03-03T01:43:10.208" v="4189" actId="20577"/>
          <ac:spMkLst>
            <pc:docMk/>
            <pc:sldMk cId="1056164857" sldId="346"/>
            <ac:spMk id="12" creationId="{C61680D2-7995-418C-A92C-B6BE95AC1491}"/>
          </ac:spMkLst>
        </pc:spChg>
      </pc:sldChg>
      <pc:sldChg chg="addSp delSp modSp add del mod">
        <pc:chgData name="Michael Cowley" userId="9960e2db-996f-4882-8c69-a2ad778187b4" providerId="ADAL" clId="{FFF635DC-913B-4FEA-96FC-9EFE5DB50BF4}" dt="2020-03-03T01:59:10.961" v="4391" actId="47"/>
        <pc:sldMkLst>
          <pc:docMk/>
          <pc:sldMk cId="1754669699" sldId="347"/>
        </pc:sldMkLst>
        <pc:spChg chg="del">
          <ac:chgData name="Michael Cowley" userId="9960e2db-996f-4882-8c69-a2ad778187b4" providerId="ADAL" clId="{FFF635DC-913B-4FEA-96FC-9EFE5DB50BF4}" dt="2020-03-03T01:45:15.856" v="4202" actId="478"/>
          <ac:spMkLst>
            <pc:docMk/>
            <pc:sldMk cId="1754669699" sldId="347"/>
            <ac:spMk id="12" creationId="{C61680D2-7995-418C-A92C-B6BE95AC1491}"/>
          </ac:spMkLst>
        </pc:spChg>
        <pc:spChg chg="mod">
          <ac:chgData name="Michael Cowley" userId="9960e2db-996f-4882-8c69-a2ad778187b4" providerId="ADAL" clId="{FFF635DC-913B-4FEA-96FC-9EFE5DB50BF4}" dt="2020-03-03T01:48:42.428" v="4238" actId="20577"/>
          <ac:spMkLst>
            <pc:docMk/>
            <pc:sldMk cId="1754669699" sldId="347"/>
            <ac:spMk id="25" creationId="{25364C9A-3E10-479A-B4B1-A6616FF7CD32}"/>
          </ac:spMkLst>
        </pc:spChg>
        <pc:picChg chg="add del mod">
          <ac:chgData name="Michael Cowley" userId="9960e2db-996f-4882-8c69-a2ad778187b4" providerId="ADAL" clId="{FFF635DC-913B-4FEA-96FC-9EFE5DB50BF4}" dt="2020-03-03T01:48:37.838" v="4230" actId="478"/>
          <ac:picMkLst>
            <pc:docMk/>
            <pc:sldMk cId="1754669699" sldId="347"/>
            <ac:picMk id="2" creationId="{723F07B4-A1D4-414F-87B5-D9341CB64567}"/>
          </ac:picMkLst>
        </pc:picChg>
        <pc:picChg chg="add mod">
          <ac:chgData name="Michael Cowley" userId="9960e2db-996f-4882-8c69-a2ad778187b4" providerId="ADAL" clId="{FFF635DC-913B-4FEA-96FC-9EFE5DB50BF4}" dt="2020-03-03T01:48:59.722" v="4242" actId="1076"/>
          <ac:picMkLst>
            <pc:docMk/>
            <pc:sldMk cId="1754669699" sldId="347"/>
            <ac:picMk id="3" creationId="{573AFC5F-5603-406E-B9FE-F7D15470DF4E}"/>
          </ac:picMkLst>
        </pc:picChg>
      </pc:sldChg>
      <pc:sldChg chg="addSp delSp modSp add mod">
        <pc:chgData name="Michael Cowley" userId="9960e2db-996f-4882-8c69-a2ad778187b4" providerId="ADAL" clId="{FFF635DC-913B-4FEA-96FC-9EFE5DB50BF4}" dt="2020-03-03T01:47:26.009" v="4229" actId="1076"/>
        <pc:sldMkLst>
          <pc:docMk/>
          <pc:sldMk cId="1815368204" sldId="348"/>
        </pc:sldMkLst>
        <pc:spChg chg="add mod">
          <ac:chgData name="Michael Cowley" userId="9960e2db-996f-4882-8c69-a2ad778187b4" providerId="ADAL" clId="{FFF635DC-913B-4FEA-96FC-9EFE5DB50BF4}" dt="2020-03-03T01:47:21.698" v="4227" actId="1035"/>
          <ac:spMkLst>
            <pc:docMk/>
            <pc:sldMk cId="1815368204" sldId="348"/>
            <ac:spMk id="4" creationId="{F8E6D360-9622-47E6-8DBE-6A8A8067C239}"/>
          </ac:spMkLst>
        </pc:spChg>
        <pc:spChg chg="add mod">
          <ac:chgData name="Michael Cowley" userId="9960e2db-996f-4882-8c69-a2ad778187b4" providerId="ADAL" clId="{FFF635DC-913B-4FEA-96FC-9EFE5DB50BF4}" dt="2020-03-03T01:47:26.009" v="4229" actId="1076"/>
          <ac:spMkLst>
            <pc:docMk/>
            <pc:sldMk cId="1815368204" sldId="348"/>
            <ac:spMk id="6" creationId="{5334BF7E-44B9-43D1-8945-758D48606E06}"/>
          </ac:spMkLst>
        </pc:spChg>
        <pc:picChg chg="del">
          <ac:chgData name="Michael Cowley" userId="9960e2db-996f-4882-8c69-a2ad778187b4" providerId="ADAL" clId="{FFF635DC-913B-4FEA-96FC-9EFE5DB50BF4}" dt="2020-03-03T01:46:54.267" v="4216" actId="478"/>
          <ac:picMkLst>
            <pc:docMk/>
            <pc:sldMk cId="1815368204" sldId="348"/>
            <ac:picMk id="2" creationId="{723F07B4-A1D4-414F-87B5-D9341CB64567}"/>
          </ac:picMkLst>
        </pc:picChg>
        <pc:picChg chg="add mod">
          <ac:chgData name="Michael Cowley" userId="9960e2db-996f-4882-8c69-a2ad778187b4" providerId="ADAL" clId="{FFF635DC-913B-4FEA-96FC-9EFE5DB50BF4}" dt="2020-03-03T01:47:01.693" v="4222" actId="1076"/>
          <ac:picMkLst>
            <pc:docMk/>
            <pc:sldMk cId="1815368204" sldId="348"/>
            <ac:picMk id="3" creationId="{938022BE-5735-4EA7-AED9-5B7C3FF0042E}"/>
          </ac:picMkLst>
        </pc:picChg>
      </pc:sldChg>
      <pc:sldChg chg="addSp delSp modSp add mod">
        <pc:chgData name="Michael Cowley" userId="9960e2db-996f-4882-8c69-a2ad778187b4" providerId="ADAL" clId="{FFF635DC-913B-4FEA-96FC-9EFE5DB50BF4}" dt="2020-03-03T01:58:47.880" v="4390" actId="1076"/>
        <pc:sldMkLst>
          <pc:docMk/>
          <pc:sldMk cId="3971573364" sldId="349"/>
        </pc:sldMkLst>
        <pc:spChg chg="add mod">
          <ac:chgData name="Michael Cowley" userId="9960e2db-996f-4882-8c69-a2ad778187b4" providerId="ADAL" clId="{FFF635DC-913B-4FEA-96FC-9EFE5DB50BF4}" dt="2020-03-03T01:58:47.880" v="4390" actId="1076"/>
          <ac:spMkLst>
            <pc:docMk/>
            <pc:sldMk cId="3971573364" sldId="349"/>
            <ac:spMk id="4" creationId="{723A6286-366F-4998-BE25-8A0C6BA1F40B}"/>
          </ac:spMkLst>
        </pc:spChg>
        <pc:spChg chg="mod">
          <ac:chgData name="Michael Cowley" userId="9960e2db-996f-4882-8c69-a2ad778187b4" providerId="ADAL" clId="{FFF635DC-913B-4FEA-96FC-9EFE5DB50BF4}" dt="2020-03-03T01:56:24.603" v="4288" actId="20577"/>
          <ac:spMkLst>
            <pc:docMk/>
            <pc:sldMk cId="3971573364" sldId="349"/>
            <ac:spMk id="25" creationId="{25364C9A-3E10-479A-B4B1-A6616FF7CD32}"/>
          </ac:spMkLst>
        </pc:spChg>
        <pc:picChg chg="del">
          <ac:chgData name="Michael Cowley" userId="9960e2db-996f-4882-8c69-a2ad778187b4" providerId="ADAL" clId="{FFF635DC-913B-4FEA-96FC-9EFE5DB50BF4}" dt="2020-03-03T01:52:21.263" v="4258" actId="478"/>
          <ac:picMkLst>
            <pc:docMk/>
            <pc:sldMk cId="3971573364" sldId="349"/>
            <ac:picMk id="3" creationId="{573AFC5F-5603-406E-B9FE-F7D15470DF4E}"/>
          </ac:picMkLst>
        </pc:picChg>
      </pc:sldChg>
      <pc:sldChg chg="add">
        <pc:chgData name="Michael Cowley" userId="9960e2db-996f-4882-8c69-a2ad778187b4" providerId="ADAL" clId="{FFF635DC-913B-4FEA-96FC-9EFE5DB50BF4}" dt="2020-03-03T01:57:03.674" v="4289"/>
        <pc:sldMkLst>
          <pc:docMk/>
          <pc:sldMk cId="2075752729" sldId="350"/>
        </pc:sldMkLst>
      </pc:sldChg>
      <pc:sldChg chg="modSp add mod">
        <pc:chgData name="Michael Cowley" userId="9960e2db-996f-4882-8c69-a2ad778187b4" providerId="ADAL" clId="{FFF635DC-913B-4FEA-96FC-9EFE5DB50BF4}" dt="2020-03-03T02:04:17.265" v="4753" actId="115"/>
        <pc:sldMkLst>
          <pc:docMk/>
          <pc:sldMk cId="627108022" sldId="351"/>
        </pc:sldMkLst>
        <pc:spChg chg="mod">
          <ac:chgData name="Michael Cowley" userId="9960e2db-996f-4882-8c69-a2ad778187b4" providerId="ADAL" clId="{FFF635DC-913B-4FEA-96FC-9EFE5DB50BF4}" dt="2020-03-03T02:04:17.265" v="4753" actId="115"/>
          <ac:spMkLst>
            <pc:docMk/>
            <pc:sldMk cId="627108022" sldId="351"/>
            <ac:spMk id="12" creationId="{C61680D2-7995-418C-A92C-B6BE95AC1491}"/>
          </ac:spMkLst>
        </pc:spChg>
      </pc:sldChg>
    </pc:docChg>
  </pc:docChgLst>
  <pc:docChgLst>
    <pc:chgData name="Michael Cowley" userId="9960e2db-996f-4882-8c69-a2ad778187b4" providerId="ADAL" clId="{A748426F-D69E-D149-81D9-3C585E1610AC}"/>
    <pc:docChg chg="delSld delMainMaster">
      <pc:chgData name="Michael Cowley" userId="9960e2db-996f-4882-8c69-a2ad778187b4" providerId="ADAL" clId="{A748426F-D69E-D149-81D9-3C585E1610AC}" dt="2021-03-24T06:16:56.946" v="1" actId="2696"/>
      <pc:docMkLst>
        <pc:docMk/>
      </pc:docMkLst>
      <pc:sldChg chg="del">
        <pc:chgData name="Michael Cowley" userId="9960e2db-996f-4882-8c69-a2ad778187b4" providerId="ADAL" clId="{A748426F-D69E-D149-81D9-3C585E1610AC}" dt="2021-03-24T06:16:55.787" v="0" actId="2696"/>
        <pc:sldMkLst>
          <pc:docMk/>
          <pc:sldMk cId="2582450912" sldId="278"/>
        </pc:sldMkLst>
      </pc:sldChg>
      <pc:sldChg chg="del">
        <pc:chgData name="Michael Cowley" userId="9960e2db-996f-4882-8c69-a2ad778187b4" providerId="ADAL" clId="{A748426F-D69E-D149-81D9-3C585E1610AC}" dt="2021-03-24T06:16:55.787" v="0" actId="2696"/>
        <pc:sldMkLst>
          <pc:docMk/>
          <pc:sldMk cId="3306841369" sldId="328"/>
        </pc:sldMkLst>
      </pc:sldChg>
      <pc:sldChg chg="del">
        <pc:chgData name="Michael Cowley" userId="9960e2db-996f-4882-8c69-a2ad778187b4" providerId="ADAL" clId="{A748426F-D69E-D149-81D9-3C585E1610AC}" dt="2021-03-24T06:16:55.787" v="0" actId="2696"/>
        <pc:sldMkLst>
          <pc:docMk/>
          <pc:sldMk cId="858424391" sldId="333"/>
        </pc:sldMkLst>
      </pc:sldChg>
      <pc:sldChg chg="del">
        <pc:chgData name="Michael Cowley" userId="9960e2db-996f-4882-8c69-a2ad778187b4" providerId="ADAL" clId="{A748426F-D69E-D149-81D9-3C585E1610AC}" dt="2021-03-24T06:16:55.787" v="0" actId="2696"/>
        <pc:sldMkLst>
          <pc:docMk/>
          <pc:sldMk cId="2126614454" sldId="356"/>
        </pc:sldMkLst>
      </pc:sldChg>
      <pc:sldChg chg="del">
        <pc:chgData name="Michael Cowley" userId="9960e2db-996f-4882-8c69-a2ad778187b4" providerId="ADAL" clId="{A748426F-D69E-D149-81D9-3C585E1610AC}" dt="2021-03-24T06:16:55.787" v="0" actId="2696"/>
        <pc:sldMkLst>
          <pc:docMk/>
          <pc:sldMk cId="2351322012" sldId="357"/>
        </pc:sldMkLst>
      </pc:sldChg>
      <pc:sldChg chg="del">
        <pc:chgData name="Michael Cowley" userId="9960e2db-996f-4882-8c69-a2ad778187b4" providerId="ADAL" clId="{A748426F-D69E-D149-81D9-3C585E1610AC}" dt="2021-03-24T06:16:55.787" v="0" actId="2696"/>
        <pc:sldMkLst>
          <pc:docMk/>
          <pc:sldMk cId="1991061725" sldId="379"/>
        </pc:sldMkLst>
      </pc:sldChg>
      <pc:sldChg chg="del">
        <pc:chgData name="Michael Cowley" userId="9960e2db-996f-4882-8c69-a2ad778187b4" providerId="ADAL" clId="{A748426F-D69E-D149-81D9-3C585E1610AC}" dt="2021-03-24T06:16:55.787" v="0" actId="2696"/>
        <pc:sldMkLst>
          <pc:docMk/>
          <pc:sldMk cId="3588594091" sldId="383"/>
        </pc:sldMkLst>
      </pc:sldChg>
      <pc:sldChg chg="del">
        <pc:chgData name="Michael Cowley" userId="9960e2db-996f-4882-8c69-a2ad778187b4" providerId="ADAL" clId="{A748426F-D69E-D149-81D9-3C585E1610AC}" dt="2021-03-24T06:16:55.787" v="0" actId="2696"/>
        <pc:sldMkLst>
          <pc:docMk/>
          <pc:sldMk cId="1914590985" sldId="384"/>
        </pc:sldMkLst>
      </pc:sldChg>
      <pc:sldChg chg="del">
        <pc:chgData name="Michael Cowley" userId="9960e2db-996f-4882-8c69-a2ad778187b4" providerId="ADAL" clId="{A748426F-D69E-D149-81D9-3C585E1610AC}" dt="2021-03-24T06:16:55.787" v="0" actId="2696"/>
        <pc:sldMkLst>
          <pc:docMk/>
          <pc:sldMk cId="2869345060" sldId="385"/>
        </pc:sldMkLst>
      </pc:sldChg>
      <pc:sldChg chg="del">
        <pc:chgData name="Michael Cowley" userId="9960e2db-996f-4882-8c69-a2ad778187b4" providerId="ADAL" clId="{A748426F-D69E-D149-81D9-3C585E1610AC}" dt="2021-03-24T06:16:56.946" v="1" actId="2696"/>
        <pc:sldMkLst>
          <pc:docMk/>
          <pc:sldMk cId="3673957174" sldId="386"/>
        </pc:sldMkLst>
      </pc:sldChg>
      <pc:sldChg chg="del">
        <pc:chgData name="Michael Cowley" userId="9960e2db-996f-4882-8c69-a2ad778187b4" providerId="ADAL" clId="{A748426F-D69E-D149-81D9-3C585E1610AC}" dt="2021-03-24T06:16:55.787" v="0" actId="2696"/>
        <pc:sldMkLst>
          <pc:docMk/>
          <pc:sldMk cId="3930957488" sldId="387"/>
        </pc:sldMkLst>
      </pc:sldChg>
      <pc:sldChg chg="del">
        <pc:chgData name="Michael Cowley" userId="9960e2db-996f-4882-8c69-a2ad778187b4" providerId="ADAL" clId="{A748426F-D69E-D149-81D9-3C585E1610AC}" dt="2021-03-24T06:16:55.787" v="0" actId="2696"/>
        <pc:sldMkLst>
          <pc:docMk/>
          <pc:sldMk cId="1510783924" sldId="388"/>
        </pc:sldMkLst>
      </pc:sldChg>
      <pc:sldChg chg="del">
        <pc:chgData name="Michael Cowley" userId="9960e2db-996f-4882-8c69-a2ad778187b4" providerId="ADAL" clId="{A748426F-D69E-D149-81D9-3C585E1610AC}" dt="2021-03-24T06:16:55.787" v="0" actId="2696"/>
        <pc:sldMkLst>
          <pc:docMk/>
          <pc:sldMk cId="2622681292" sldId="389"/>
        </pc:sldMkLst>
      </pc:sldChg>
      <pc:sldChg chg="del">
        <pc:chgData name="Michael Cowley" userId="9960e2db-996f-4882-8c69-a2ad778187b4" providerId="ADAL" clId="{A748426F-D69E-D149-81D9-3C585E1610AC}" dt="2021-03-24T06:16:55.787" v="0" actId="2696"/>
        <pc:sldMkLst>
          <pc:docMk/>
          <pc:sldMk cId="1209698872" sldId="390"/>
        </pc:sldMkLst>
      </pc:sldChg>
      <pc:sldChg chg="del">
        <pc:chgData name="Michael Cowley" userId="9960e2db-996f-4882-8c69-a2ad778187b4" providerId="ADAL" clId="{A748426F-D69E-D149-81D9-3C585E1610AC}" dt="2021-03-24T06:16:55.787" v="0" actId="2696"/>
        <pc:sldMkLst>
          <pc:docMk/>
          <pc:sldMk cId="3817939746" sldId="391"/>
        </pc:sldMkLst>
      </pc:sldChg>
      <pc:sldChg chg="del">
        <pc:chgData name="Michael Cowley" userId="9960e2db-996f-4882-8c69-a2ad778187b4" providerId="ADAL" clId="{A748426F-D69E-D149-81D9-3C585E1610AC}" dt="2021-03-24T06:16:55.787" v="0" actId="2696"/>
        <pc:sldMkLst>
          <pc:docMk/>
          <pc:sldMk cId="3704046506" sldId="392"/>
        </pc:sldMkLst>
      </pc:sldChg>
      <pc:sldChg chg="del">
        <pc:chgData name="Michael Cowley" userId="9960e2db-996f-4882-8c69-a2ad778187b4" providerId="ADAL" clId="{A748426F-D69E-D149-81D9-3C585E1610AC}" dt="2021-03-24T06:16:55.787" v="0" actId="2696"/>
        <pc:sldMkLst>
          <pc:docMk/>
          <pc:sldMk cId="1286814883" sldId="393"/>
        </pc:sldMkLst>
      </pc:sldChg>
      <pc:sldChg chg="del">
        <pc:chgData name="Michael Cowley" userId="9960e2db-996f-4882-8c69-a2ad778187b4" providerId="ADAL" clId="{A748426F-D69E-D149-81D9-3C585E1610AC}" dt="2021-03-24T06:16:55.787" v="0" actId="2696"/>
        <pc:sldMkLst>
          <pc:docMk/>
          <pc:sldMk cId="248808190" sldId="394"/>
        </pc:sldMkLst>
      </pc:sldChg>
      <pc:sldChg chg="del">
        <pc:chgData name="Michael Cowley" userId="9960e2db-996f-4882-8c69-a2ad778187b4" providerId="ADAL" clId="{A748426F-D69E-D149-81D9-3C585E1610AC}" dt="2021-03-24T06:16:55.787" v="0" actId="2696"/>
        <pc:sldMkLst>
          <pc:docMk/>
          <pc:sldMk cId="3861856267" sldId="395"/>
        </pc:sldMkLst>
      </pc:sldChg>
      <pc:sldChg chg="del">
        <pc:chgData name="Michael Cowley" userId="9960e2db-996f-4882-8c69-a2ad778187b4" providerId="ADAL" clId="{A748426F-D69E-D149-81D9-3C585E1610AC}" dt="2021-03-24T06:16:55.787" v="0" actId="2696"/>
        <pc:sldMkLst>
          <pc:docMk/>
          <pc:sldMk cId="1224041826" sldId="396"/>
        </pc:sldMkLst>
      </pc:sldChg>
      <pc:sldChg chg="del">
        <pc:chgData name="Michael Cowley" userId="9960e2db-996f-4882-8c69-a2ad778187b4" providerId="ADAL" clId="{A748426F-D69E-D149-81D9-3C585E1610AC}" dt="2021-03-24T06:16:55.787" v="0" actId="2696"/>
        <pc:sldMkLst>
          <pc:docMk/>
          <pc:sldMk cId="71176475" sldId="397"/>
        </pc:sldMkLst>
      </pc:sldChg>
      <pc:sldChg chg="del">
        <pc:chgData name="Michael Cowley" userId="9960e2db-996f-4882-8c69-a2ad778187b4" providerId="ADAL" clId="{A748426F-D69E-D149-81D9-3C585E1610AC}" dt="2021-03-24T06:16:55.787" v="0" actId="2696"/>
        <pc:sldMkLst>
          <pc:docMk/>
          <pc:sldMk cId="36525317" sldId="398"/>
        </pc:sldMkLst>
      </pc:sldChg>
      <pc:sldChg chg="del">
        <pc:chgData name="Michael Cowley" userId="9960e2db-996f-4882-8c69-a2ad778187b4" providerId="ADAL" clId="{A748426F-D69E-D149-81D9-3C585E1610AC}" dt="2021-03-24T06:16:55.787" v="0" actId="2696"/>
        <pc:sldMkLst>
          <pc:docMk/>
          <pc:sldMk cId="0" sldId="399"/>
        </pc:sldMkLst>
      </pc:sldChg>
      <pc:sldChg chg="del">
        <pc:chgData name="Michael Cowley" userId="9960e2db-996f-4882-8c69-a2ad778187b4" providerId="ADAL" clId="{A748426F-D69E-D149-81D9-3C585E1610AC}" dt="2021-03-24T06:16:55.787" v="0" actId="2696"/>
        <pc:sldMkLst>
          <pc:docMk/>
          <pc:sldMk cId="1133042648" sldId="407"/>
        </pc:sldMkLst>
      </pc:sldChg>
      <pc:sldChg chg="del">
        <pc:chgData name="Michael Cowley" userId="9960e2db-996f-4882-8c69-a2ad778187b4" providerId="ADAL" clId="{A748426F-D69E-D149-81D9-3C585E1610AC}" dt="2021-03-24T06:16:55.787" v="0" actId="2696"/>
        <pc:sldMkLst>
          <pc:docMk/>
          <pc:sldMk cId="2203570197" sldId="408"/>
        </pc:sldMkLst>
      </pc:sldChg>
      <pc:sldChg chg="del">
        <pc:chgData name="Michael Cowley" userId="9960e2db-996f-4882-8c69-a2ad778187b4" providerId="ADAL" clId="{A748426F-D69E-D149-81D9-3C585E1610AC}" dt="2021-03-24T06:16:55.787" v="0" actId="2696"/>
        <pc:sldMkLst>
          <pc:docMk/>
          <pc:sldMk cId="1332182581" sldId="409"/>
        </pc:sldMkLst>
      </pc:sldChg>
      <pc:sldMasterChg chg="del delSldLayout">
        <pc:chgData name="Michael Cowley" userId="9960e2db-996f-4882-8c69-a2ad778187b4" providerId="ADAL" clId="{A748426F-D69E-D149-81D9-3C585E1610AC}" dt="2021-03-24T06:16:56.946" v="1" actId="2696"/>
        <pc:sldMasterMkLst>
          <pc:docMk/>
          <pc:sldMasterMk cId="0" sldId="2147483648"/>
        </pc:sldMasterMkLst>
        <pc:sldLayoutChg chg="del">
          <pc:chgData name="Michael Cowley" userId="9960e2db-996f-4882-8c69-a2ad778187b4" providerId="ADAL" clId="{A748426F-D69E-D149-81D9-3C585E1610AC}" dt="2021-03-24T06:16:56.946" v="1" actId="2696"/>
          <pc:sldLayoutMkLst>
            <pc:docMk/>
            <pc:sldMasterMk cId="0" sldId="2147483648"/>
            <pc:sldLayoutMk cId="0" sldId="2147483650"/>
          </pc:sldLayoutMkLst>
        </pc:sldLayoutChg>
        <pc:sldLayoutChg chg="del">
          <pc:chgData name="Michael Cowley" userId="9960e2db-996f-4882-8c69-a2ad778187b4" providerId="ADAL" clId="{A748426F-D69E-D149-81D9-3C585E1610AC}" dt="2021-03-24T06:16:56.946" v="1" actId="2696"/>
          <pc:sldLayoutMkLst>
            <pc:docMk/>
            <pc:sldMasterMk cId="0" sldId="2147483648"/>
            <pc:sldLayoutMk cId="0" sldId="2147483651"/>
          </pc:sldLayoutMkLst>
        </pc:sldLayoutChg>
        <pc:sldLayoutChg chg="del">
          <pc:chgData name="Michael Cowley" userId="9960e2db-996f-4882-8c69-a2ad778187b4" providerId="ADAL" clId="{A748426F-D69E-D149-81D9-3C585E1610AC}" dt="2021-03-24T06:16:56.946" v="1" actId="2696"/>
          <pc:sldLayoutMkLst>
            <pc:docMk/>
            <pc:sldMasterMk cId="0" sldId="2147483648"/>
            <pc:sldLayoutMk cId="0" sldId="2147483652"/>
          </pc:sldLayoutMkLst>
        </pc:sldLayoutChg>
        <pc:sldLayoutChg chg="del">
          <pc:chgData name="Michael Cowley" userId="9960e2db-996f-4882-8c69-a2ad778187b4" providerId="ADAL" clId="{A748426F-D69E-D149-81D9-3C585E1610AC}" dt="2021-03-24T06:16:56.946" v="1" actId="2696"/>
          <pc:sldLayoutMkLst>
            <pc:docMk/>
            <pc:sldMasterMk cId="0" sldId="2147483648"/>
            <pc:sldLayoutMk cId="0" sldId="2147483654"/>
          </pc:sldLayoutMkLst>
        </pc:sldLayoutChg>
        <pc:sldLayoutChg chg="del">
          <pc:chgData name="Michael Cowley" userId="9960e2db-996f-4882-8c69-a2ad778187b4" providerId="ADAL" clId="{A748426F-D69E-D149-81D9-3C585E1610AC}" dt="2021-03-24T06:16:56.946" v="1" actId="2696"/>
          <pc:sldLayoutMkLst>
            <pc:docMk/>
            <pc:sldMasterMk cId="0" sldId="2147483648"/>
            <pc:sldLayoutMk cId="0" sldId="2147483655"/>
          </pc:sldLayoutMkLst>
        </pc:sldLayoutChg>
        <pc:sldLayoutChg chg="del">
          <pc:chgData name="Michael Cowley" userId="9960e2db-996f-4882-8c69-a2ad778187b4" providerId="ADAL" clId="{A748426F-D69E-D149-81D9-3C585E1610AC}" dt="2021-03-24T06:16:56.946" v="1" actId="2696"/>
          <pc:sldLayoutMkLst>
            <pc:docMk/>
            <pc:sldMasterMk cId="0" sldId="2147483648"/>
            <pc:sldLayoutMk cId="0" sldId="2147483656"/>
          </pc:sldLayoutMkLst>
        </pc:sldLayoutChg>
        <pc:sldLayoutChg chg="del">
          <pc:chgData name="Michael Cowley" userId="9960e2db-996f-4882-8c69-a2ad778187b4" providerId="ADAL" clId="{A748426F-D69E-D149-81D9-3C585E1610AC}" dt="2021-03-24T06:16:56.946" v="1" actId="2696"/>
          <pc:sldLayoutMkLst>
            <pc:docMk/>
            <pc:sldMasterMk cId="0" sldId="2147483648"/>
            <pc:sldLayoutMk cId="0" sldId="2147483658"/>
          </pc:sldLayoutMkLst>
        </pc:sldLayoutChg>
        <pc:sldLayoutChg chg="del">
          <pc:chgData name="Michael Cowley" userId="9960e2db-996f-4882-8c69-a2ad778187b4" providerId="ADAL" clId="{A748426F-D69E-D149-81D9-3C585E1610AC}" dt="2021-03-24T06:16:56.946" v="1" actId="2696"/>
          <pc:sldLayoutMkLst>
            <pc:docMk/>
            <pc:sldMasterMk cId="0" sldId="2147483648"/>
            <pc:sldLayoutMk cId="0" sldId="2147483659"/>
          </pc:sldLayoutMkLst>
        </pc:sldLayoutChg>
        <pc:sldLayoutChg chg="del">
          <pc:chgData name="Michael Cowley" userId="9960e2db-996f-4882-8c69-a2ad778187b4" providerId="ADAL" clId="{A748426F-D69E-D149-81D9-3C585E1610AC}" dt="2021-03-24T06:16:56.946" v="1" actId="2696"/>
          <pc:sldLayoutMkLst>
            <pc:docMk/>
            <pc:sldMasterMk cId="0" sldId="2147483648"/>
            <pc:sldLayoutMk cId="0" sldId="2147483660"/>
          </pc:sldLayoutMkLst>
        </pc:sldLayoutChg>
        <pc:sldLayoutChg chg="del">
          <pc:chgData name="Michael Cowley" userId="9960e2db-996f-4882-8c69-a2ad778187b4" providerId="ADAL" clId="{A748426F-D69E-D149-81D9-3C585E1610AC}" dt="2021-03-24T06:16:56.946" v="1" actId="2696"/>
          <pc:sldLayoutMkLst>
            <pc:docMk/>
            <pc:sldMasterMk cId="0" sldId="2147483648"/>
            <pc:sldLayoutMk cId="0" sldId="2147483661"/>
          </pc:sldLayoutMkLst>
        </pc:sldLayoutChg>
        <pc:sldLayoutChg chg="del">
          <pc:chgData name="Michael Cowley" userId="9960e2db-996f-4882-8c69-a2ad778187b4" providerId="ADAL" clId="{A748426F-D69E-D149-81D9-3C585E1610AC}" dt="2021-03-24T06:16:55.787" v="0" actId="2696"/>
          <pc:sldLayoutMkLst>
            <pc:docMk/>
            <pc:sldMasterMk cId="0" sldId="2147483648"/>
            <pc:sldLayoutMk cId="0" sldId="2147483662"/>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35DD88-34EB-483A-9515-F34C420C0EF5}"/>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AU"/>
          </a:p>
        </p:txBody>
      </p:sp>
      <p:sp>
        <p:nvSpPr>
          <p:cNvPr id="3" name="Date Placeholder 2">
            <a:extLst>
              <a:ext uri="{FF2B5EF4-FFF2-40B4-BE49-F238E27FC236}">
                <a16:creationId xmlns:a16="http://schemas.microsoft.com/office/drawing/2014/main" id="{687DB13D-7218-4EA9-9B07-EDA9136B4DBF}"/>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8BF48F1-D685-4908-99B5-420AAD354F9A}" type="datetimeFigureOut">
              <a:rPr lang="en-AU" smtClean="0"/>
              <a:t>31/3/2022</a:t>
            </a:fld>
            <a:endParaRPr lang="en-AU"/>
          </a:p>
        </p:txBody>
      </p:sp>
      <p:sp>
        <p:nvSpPr>
          <p:cNvPr id="4" name="Footer Placeholder 3">
            <a:extLst>
              <a:ext uri="{FF2B5EF4-FFF2-40B4-BE49-F238E27FC236}">
                <a16:creationId xmlns:a16="http://schemas.microsoft.com/office/drawing/2014/main" id="{AF60A8AF-187D-4D8B-91D8-7AFEFEA20B0E}"/>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a:extLst>
              <a:ext uri="{FF2B5EF4-FFF2-40B4-BE49-F238E27FC236}">
                <a16:creationId xmlns:a16="http://schemas.microsoft.com/office/drawing/2014/main" id="{E1812A0D-5C95-4A6B-A539-333198997C70}"/>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FAFA5D89-D2A2-4567-BB19-23F773FF62EB}" type="slidenum">
              <a:rPr lang="en-AU" smtClean="0"/>
              <a:t>‹#›</a:t>
            </a:fld>
            <a:endParaRPr lang="en-AU"/>
          </a:p>
        </p:txBody>
      </p:sp>
    </p:spTree>
    <p:extLst>
      <p:ext uri="{BB962C8B-B14F-4D97-AF65-F5344CB8AC3E}">
        <p14:creationId xmlns:p14="http://schemas.microsoft.com/office/powerpoint/2010/main" val="15206232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8" name="Shape 138"/>
          <p:cNvSpPr>
            <a:spLocks noGrp="1" noRot="1" noChangeAspect="1"/>
          </p:cNvSpPr>
          <p:nvPr>
            <p:ph type="sldImg"/>
          </p:nvPr>
        </p:nvSpPr>
        <p:spPr>
          <a:xfrm>
            <a:off x="2857500" y="514350"/>
            <a:ext cx="3429000" cy="2571750"/>
          </a:xfrm>
          <a:prstGeom prst="rect">
            <a:avLst/>
          </a:prstGeom>
        </p:spPr>
        <p:txBody>
          <a:bodyPr/>
          <a:lstStyle/>
          <a:p>
            <a:endParaRPr/>
          </a:p>
        </p:txBody>
      </p:sp>
      <p:sp>
        <p:nvSpPr>
          <p:cNvPr id="139" name="Shape 139"/>
          <p:cNvSpPr>
            <a:spLocks noGrp="1"/>
          </p:cNvSpPr>
          <p:nvPr>
            <p:ph type="body" sz="quarter" idx="1"/>
          </p:nvPr>
        </p:nvSpPr>
        <p:spPr>
          <a:xfrm>
            <a:off x="1219200" y="3257550"/>
            <a:ext cx="6705600" cy="3086100"/>
          </a:xfrm>
          <a:prstGeom prst="rect">
            <a:avLst/>
          </a:prstGeom>
        </p:spPr>
        <p:txBody>
          <a:bodyPr/>
          <a:lstStyle/>
          <a:p>
            <a:endParaRPr/>
          </a:p>
        </p:txBody>
      </p:sp>
    </p:spTree>
  </p:cSld>
  <p:clrMap bg1="lt1" tx1="dk1" bg2="lt2" tx2="dk2" accent1="accent1" accent2="accent2" accent3="accent3" accent4="accent4" accent5="accent5" accent6="accent6" hlink="hlink" folHlink="folHlink"/>
  <p:hf hdr="0" ft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5600" y="1595967"/>
            <a:ext cx="9753600" cy="3395839"/>
          </a:xfrm>
          <a:prstGeom prst="rect">
            <a:avLst/>
          </a:prstGeom>
        </p:spPr>
        <p:txBody>
          <a:bodyPr anchor="b"/>
          <a:lstStyle>
            <a:lvl1pPr algn="ctr">
              <a:defRPr sz="2371"/>
            </a:lvl1pPr>
          </a:lstStyle>
          <a:p>
            <a:r>
              <a:rPr lang="en-US"/>
              <a:t>Click to edit Master title style</a:t>
            </a:r>
            <a:endParaRPr lang="en-AU"/>
          </a:p>
        </p:txBody>
      </p:sp>
      <p:sp>
        <p:nvSpPr>
          <p:cNvPr id="3" name="Subtitle 2"/>
          <p:cNvSpPr>
            <a:spLocks noGrp="1"/>
          </p:cNvSpPr>
          <p:nvPr>
            <p:ph type="subTitle" idx="1"/>
          </p:nvPr>
        </p:nvSpPr>
        <p:spPr>
          <a:xfrm>
            <a:off x="1625600" y="5123039"/>
            <a:ext cx="9753600" cy="2354439"/>
          </a:xfrm>
          <a:prstGeom prst="rect">
            <a:avLst/>
          </a:prstGeom>
        </p:spPr>
        <p:txBody>
          <a:bodyPr/>
          <a:lstStyle>
            <a:lvl1pPr marL="0" indent="0" algn="ctr">
              <a:buNone/>
              <a:defRPr sz="948"/>
            </a:lvl1pPr>
            <a:lvl2pPr marL="180640" indent="0" algn="ctr">
              <a:buNone/>
              <a:defRPr sz="790"/>
            </a:lvl2pPr>
            <a:lvl3pPr marL="361279" indent="0" algn="ctr">
              <a:buNone/>
              <a:defRPr sz="711"/>
            </a:lvl3pPr>
            <a:lvl4pPr marL="541919" indent="0" algn="ctr">
              <a:buNone/>
              <a:defRPr sz="632"/>
            </a:lvl4pPr>
            <a:lvl5pPr marL="722559" indent="0" algn="ctr">
              <a:buNone/>
              <a:defRPr sz="632"/>
            </a:lvl5pPr>
            <a:lvl6pPr marL="903199" indent="0" algn="ctr">
              <a:buNone/>
              <a:defRPr sz="632"/>
            </a:lvl6pPr>
            <a:lvl7pPr marL="1083838" indent="0" algn="ctr">
              <a:buNone/>
              <a:defRPr sz="632"/>
            </a:lvl7pPr>
            <a:lvl8pPr marL="1264478" indent="0" algn="ctr">
              <a:buNone/>
              <a:defRPr sz="632"/>
            </a:lvl8pPr>
            <a:lvl9pPr marL="1445118" indent="0" algn="ctr">
              <a:buNone/>
              <a:defRPr sz="632"/>
            </a:lvl9pPr>
          </a:lstStyle>
          <a:p>
            <a:r>
              <a:rPr lang="en-US"/>
              <a:t>Click to edit Master subtitle style</a:t>
            </a:r>
            <a:endParaRPr lang="en-AU"/>
          </a:p>
        </p:txBody>
      </p:sp>
    </p:spTree>
    <p:extLst>
      <p:ext uri="{BB962C8B-B14F-4D97-AF65-F5344CB8AC3E}">
        <p14:creationId xmlns:p14="http://schemas.microsoft.com/office/powerpoint/2010/main" val="951697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94331" y="519289"/>
            <a:ext cx="11216138" cy="1885244"/>
          </a:xfrm>
          <a:prstGeom prst="rect">
            <a:avLst/>
          </a:prstGeom>
        </p:spPr>
        <p:txBody>
          <a:bodyPr/>
          <a:lstStyle/>
          <a:p>
            <a:r>
              <a:rPr lang="en-US"/>
              <a:t>Click to edit Master title style</a:t>
            </a:r>
            <a:endParaRPr lang="en-AU"/>
          </a:p>
        </p:txBody>
      </p:sp>
      <p:sp>
        <p:nvSpPr>
          <p:cNvPr id="3" name="Vertical Text Placeholder 2"/>
          <p:cNvSpPr>
            <a:spLocks noGrp="1"/>
          </p:cNvSpPr>
          <p:nvPr>
            <p:ph type="body" orient="vert" idx="1"/>
          </p:nvPr>
        </p:nvSpPr>
        <p:spPr>
          <a:xfrm>
            <a:off x="894331" y="2596445"/>
            <a:ext cx="11216138" cy="618842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560654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06435" y="519289"/>
            <a:ext cx="2804034" cy="8265584"/>
          </a:xfrm>
          <a:prstGeom prst="rect">
            <a:avLst/>
          </a:prstGeo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94331" y="519289"/>
            <a:ext cx="8351896" cy="826558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10200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4331" y="519289"/>
            <a:ext cx="11216138" cy="1885244"/>
          </a:xfrm>
          <a:prstGeom prst="rect">
            <a:avLst/>
          </a:prstGeom>
        </p:spPr>
        <p:txBody>
          <a:bodyPr/>
          <a:lstStyle/>
          <a:p>
            <a:r>
              <a:rPr lang="en-US"/>
              <a:t>Click to edit Master title style</a:t>
            </a:r>
            <a:endParaRPr lang="en-AU"/>
          </a:p>
        </p:txBody>
      </p:sp>
      <p:sp>
        <p:nvSpPr>
          <p:cNvPr id="3" name="Content Placeholder 2"/>
          <p:cNvSpPr>
            <a:spLocks noGrp="1"/>
          </p:cNvSpPr>
          <p:nvPr>
            <p:ph idx="1"/>
          </p:nvPr>
        </p:nvSpPr>
        <p:spPr>
          <a:xfrm>
            <a:off x="894331" y="2596445"/>
            <a:ext cx="11216138" cy="61884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386832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87433" y="2431345"/>
            <a:ext cx="11216765" cy="4057650"/>
          </a:xfrm>
          <a:prstGeom prst="rect">
            <a:avLst/>
          </a:prstGeom>
        </p:spPr>
        <p:txBody>
          <a:bodyPr anchor="b"/>
          <a:lstStyle>
            <a:lvl1pPr>
              <a:defRPr sz="2371"/>
            </a:lvl1pPr>
          </a:lstStyle>
          <a:p>
            <a:r>
              <a:rPr lang="en-US"/>
              <a:t>Click to edit Master title style</a:t>
            </a:r>
            <a:endParaRPr lang="en-AU"/>
          </a:p>
        </p:txBody>
      </p:sp>
      <p:sp>
        <p:nvSpPr>
          <p:cNvPr id="3" name="Text Placeholder 2"/>
          <p:cNvSpPr>
            <a:spLocks noGrp="1"/>
          </p:cNvSpPr>
          <p:nvPr>
            <p:ph type="body" idx="1"/>
          </p:nvPr>
        </p:nvSpPr>
        <p:spPr>
          <a:xfrm>
            <a:off x="887433" y="6527095"/>
            <a:ext cx="11216765" cy="2133600"/>
          </a:xfrm>
          <a:prstGeom prst="rect">
            <a:avLst/>
          </a:prstGeom>
        </p:spPr>
        <p:txBody>
          <a:bodyPr/>
          <a:lstStyle>
            <a:lvl1pPr marL="0" indent="0">
              <a:buNone/>
              <a:defRPr sz="948"/>
            </a:lvl1pPr>
            <a:lvl2pPr marL="180640" indent="0">
              <a:buNone/>
              <a:defRPr sz="790"/>
            </a:lvl2pPr>
            <a:lvl3pPr marL="361279" indent="0">
              <a:buNone/>
              <a:defRPr sz="711"/>
            </a:lvl3pPr>
            <a:lvl4pPr marL="541919" indent="0">
              <a:buNone/>
              <a:defRPr sz="632"/>
            </a:lvl4pPr>
            <a:lvl5pPr marL="722559" indent="0">
              <a:buNone/>
              <a:defRPr sz="632"/>
            </a:lvl5pPr>
            <a:lvl6pPr marL="903199" indent="0">
              <a:buNone/>
              <a:defRPr sz="632"/>
            </a:lvl6pPr>
            <a:lvl7pPr marL="1083838" indent="0">
              <a:buNone/>
              <a:defRPr sz="632"/>
            </a:lvl7pPr>
            <a:lvl8pPr marL="1264478" indent="0">
              <a:buNone/>
              <a:defRPr sz="632"/>
            </a:lvl8pPr>
            <a:lvl9pPr marL="1445118" indent="0">
              <a:buNone/>
              <a:defRPr sz="632"/>
            </a:lvl9pPr>
          </a:lstStyle>
          <a:p>
            <a:pPr lvl="0"/>
            <a:r>
              <a:rPr lang="en-US"/>
              <a:t>Click to edit Master text styles</a:t>
            </a:r>
          </a:p>
        </p:txBody>
      </p:sp>
    </p:spTree>
    <p:extLst>
      <p:ext uri="{BB962C8B-B14F-4D97-AF65-F5344CB8AC3E}">
        <p14:creationId xmlns:p14="http://schemas.microsoft.com/office/powerpoint/2010/main" val="2104543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94331" y="519289"/>
            <a:ext cx="11216138" cy="1885244"/>
          </a:xfrm>
          <a:prstGeom prst="rect">
            <a:avLst/>
          </a:prstGeom>
        </p:spPr>
        <p:txBody>
          <a:bodyPr/>
          <a:lstStyle/>
          <a:p>
            <a:r>
              <a:rPr lang="en-US"/>
              <a:t>Click to edit Master title style</a:t>
            </a:r>
            <a:endParaRPr lang="en-AU"/>
          </a:p>
        </p:txBody>
      </p:sp>
      <p:sp>
        <p:nvSpPr>
          <p:cNvPr id="3" name="Content Placeholder 2"/>
          <p:cNvSpPr>
            <a:spLocks noGrp="1"/>
          </p:cNvSpPr>
          <p:nvPr>
            <p:ph sz="half" idx="1"/>
          </p:nvPr>
        </p:nvSpPr>
        <p:spPr>
          <a:xfrm>
            <a:off x="894331" y="2596445"/>
            <a:ext cx="5577965" cy="61884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532504" y="2596445"/>
            <a:ext cx="5577965" cy="61884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2112770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5585" y="519289"/>
            <a:ext cx="11216766" cy="1885244"/>
          </a:xfrm>
          <a:prstGeom prst="rect">
            <a:avLst/>
          </a:prstGeom>
        </p:spPr>
        <p:txBody>
          <a:bodyPr/>
          <a:lstStyle/>
          <a:p>
            <a:r>
              <a:rPr lang="en-US"/>
              <a:t>Click to edit Master title style</a:t>
            </a:r>
            <a:endParaRPr lang="en-AU"/>
          </a:p>
        </p:txBody>
      </p:sp>
      <p:sp>
        <p:nvSpPr>
          <p:cNvPr id="3" name="Text Placeholder 2"/>
          <p:cNvSpPr>
            <a:spLocks noGrp="1"/>
          </p:cNvSpPr>
          <p:nvPr>
            <p:ph type="body" idx="1"/>
          </p:nvPr>
        </p:nvSpPr>
        <p:spPr>
          <a:xfrm>
            <a:off x="895585" y="2391128"/>
            <a:ext cx="5502079" cy="1171928"/>
          </a:xfrm>
          <a:prstGeom prst="rect">
            <a:avLst/>
          </a:prstGeom>
        </p:spPr>
        <p:txBody>
          <a:bodyPr anchor="b"/>
          <a:lstStyle>
            <a:lvl1pPr marL="0" indent="0">
              <a:buNone/>
              <a:defRPr sz="948" b="1"/>
            </a:lvl1pPr>
            <a:lvl2pPr marL="180640" indent="0">
              <a:buNone/>
              <a:defRPr sz="790" b="1"/>
            </a:lvl2pPr>
            <a:lvl3pPr marL="361279" indent="0">
              <a:buNone/>
              <a:defRPr sz="711" b="1"/>
            </a:lvl3pPr>
            <a:lvl4pPr marL="541919" indent="0">
              <a:buNone/>
              <a:defRPr sz="632" b="1"/>
            </a:lvl4pPr>
            <a:lvl5pPr marL="722559" indent="0">
              <a:buNone/>
              <a:defRPr sz="632" b="1"/>
            </a:lvl5pPr>
            <a:lvl6pPr marL="903199" indent="0">
              <a:buNone/>
              <a:defRPr sz="632" b="1"/>
            </a:lvl6pPr>
            <a:lvl7pPr marL="1083838" indent="0">
              <a:buNone/>
              <a:defRPr sz="632" b="1"/>
            </a:lvl7pPr>
            <a:lvl8pPr marL="1264478" indent="0">
              <a:buNone/>
              <a:defRPr sz="632" b="1"/>
            </a:lvl8pPr>
            <a:lvl9pPr marL="1445118" indent="0">
              <a:buNone/>
              <a:defRPr sz="632" b="1"/>
            </a:lvl9pPr>
          </a:lstStyle>
          <a:p>
            <a:pPr lvl="0"/>
            <a:r>
              <a:rPr lang="en-US"/>
              <a:t>Click to edit Master text styles</a:t>
            </a:r>
          </a:p>
        </p:txBody>
      </p:sp>
      <p:sp>
        <p:nvSpPr>
          <p:cNvPr id="4" name="Content Placeholder 3"/>
          <p:cNvSpPr>
            <a:spLocks noGrp="1"/>
          </p:cNvSpPr>
          <p:nvPr>
            <p:ph sz="half" idx="2"/>
          </p:nvPr>
        </p:nvSpPr>
        <p:spPr>
          <a:xfrm>
            <a:off x="895585" y="3563056"/>
            <a:ext cx="5502079" cy="524016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583931" y="2391128"/>
            <a:ext cx="5528420" cy="1171928"/>
          </a:xfrm>
          <a:prstGeom prst="rect">
            <a:avLst/>
          </a:prstGeom>
        </p:spPr>
        <p:txBody>
          <a:bodyPr anchor="b"/>
          <a:lstStyle>
            <a:lvl1pPr marL="0" indent="0">
              <a:buNone/>
              <a:defRPr sz="948" b="1"/>
            </a:lvl1pPr>
            <a:lvl2pPr marL="180640" indent="0">
              <a:buNone/>
              <a:defRPr sz="790" b="1"/>
            </a:lvl2pPr>
            <a:lvl3pPr marL="361279" indent="0">
              <a:buNone/>
              <a:defRPr sz="711" b="1"/>
            </a:lvl3pPr>
            <a:lvl4pPr marL="541919" indent="0">
              <a:buNone/>
              <a:defRPr sz="632" b="1"/>
            </a:lvl4pPr>
            <a:lvl5pPr marL="722559" indent="0">
              <a:buNone/>
              <a:defRPr sz="632" b="1"/>
            </a:lvl5pPr>
            <a:lvl6pPr marL="903199" indent="0">
              <a:buNone/>
              <a:defRPr sz="632" b="1"/>
            </a:lvl6pPr>
            <a:lvl7pPr marL="1083838" indent="0">
              <a:buNone/>
              <a:defRPr sz="632" b="1"/>
            </a:lvl7pPr>
            <a:lvl8pPr marL="1264478" indent="0">
              <a:buNone/>
              <a:defRPr sz="632" b="1"/>
            </a:lvl8pPr>
            <a:lvl9pPr marL="1445118" indent="0">
              <a:buNone/>
              <a:defRPr sz="632" b="1"/>
            </a:lvl9pPr>
          </a:lstStyle>
          <a:p>
            <a:pPr lvl="0"/>
            <a:r>
              <a:rPr lang="en-US"/>
              <a:t>Click to edit Master text styles</a:t>
            </a:r>
          </a:p>
        </p:txBody>
      </p:sp>
      <p:sp>
        <p:nvSpPr>
          <p:cNvPr id="6" name="Content Placeholder 5"/>
          <p:cNvSpPr>
            <a:spLocks noGrp="1"/>
          </p:cNvSpPr>
          <p:nvPr>
            <p:ph sz="quarter" idx="4"/>
          </p:nvPr>
        </p:nvSpPr>
        <p:spPr>
          <a:xfrm>
            <a:off x="6583931" y="3563056"/>
            <a:ext cx="5528420" cy="524016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149872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4331" y="519289"/>
            <a:ext cx="11216138" cy="1885244"/>
          </a:xfrm>
          <a:prstGeom prst="rect">
            <a:avLst/>
          </a:prstGeom>
        </p:spPr>
        <p:txBody>
          <a:bodyPr/>
          <a:lstStyle/>
          <a:p>
            <a:r>
              <a:rPr lang="en-US"/>
              <a:t>Click to edit Master title style</a:t>
            </a:r>
            <a:endParaRPr lang="en-AU"/>
          </a:p>
        </p:txBody>
      </p:sp>
    </p:spTree>
    <p:extLst>
      <p:ext uri="{BB962C8B-B14F-4D97-AF65-F5344CB8AC3E}">
        <p14:creationId xmlns:p14="http://schemas.microsoft.com/office/powerpoint/2010/main" val="93697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867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585" y="650522"/>
            <a:ext cx="4194449" cy="2275417"/>
          </a:xfrm>
          <a:prstGeom prst="rect">
            <a:avLst/>
          </a:prstGeom>
        </p:spPr>
        <p:txBody>
          <a:bodyPr anchor="b"/>
          <a:lstStyle>
            <a:lvl1pPr>
              <a:defRPr sz="1264"/>
            </a:lvl1pPr>
          </a:lstStyle>
          <a:p>
            <a:r>
              <a:rPr lang="en-US"/>
              <a:t>Click to edit Master title style</a:t>
            </a:r>
            <a:endParaRPr lang="en-AU"/>
          </a:p>
        </p:txBody>
      </p:sp>
      <p:sp>
        <p:nvSpPr>
          <p:cNvPr id="3" name="Content Placeholder 2"/>
          <p:cNvSpPr>
            <a:spLocks noGrp="1"/>
          </p:cNvSpPr>
          <p:nvPr>
            <p:ph idx="1"/>
          </p:nvPr>
        </p:nvSpPr>
        <p:spPr>
          <a:xfrm>
            <a:off x="5529047" y="1404055"/>
            <a:ext cx="6583304" cy="6931378"/>
          </a:xfrm>
          <a:prstGeom prst="rect">
            <a:avLst/>
          </a:prstGeom>
        </p:spPr>
        <p:txBody>
          <a:bodyPr/>
          <a:lstStyle>
            <a:lvl1pPr>
              <a:defRPr sz="1264"/>
            </a:lvl1pPr>
            <a:lvl2pPr>
              <a:defRPr sz="1106"/>
            </a:lvl2pPr>
            <a:lvl3pPr>
              <a:defRPr sz="948"/>
            </a:lvl3pPr>
            <a:lvl4pPr>
              <a:defRPr sz="790"/>
            </a:lvl4pPr>
            <a:lvl5pPr>
              <a:defRPr sz="790"/>
            </a:lvl5pPr>
            <a:lvl6pPr>
              <a:defRPr sz="790"/>
            </a:lvl6pPr>
            <a:lvl7pPr>
              <a:defRPr sz="790"/>
            </a:lvl7pPr>
            <a:lvl8pPr>
              <a:defRPr sz="790"/>
            </a:lvl8pPr>
            <a:lvl9pPr>
              <a:defRPr sz="7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95585" y="2925939"/>
            <a:ext cx="4194449" cy="5420783"/>
          </a:xfrm>
          <a:prstGeom prst="rect">
            <a:avLst/>
          </a:prstGeom>
        </p:spPr>
        <p:txBody>
          <a:bodyPr/>
          <a:lstStyle>
            <a:lvl1pPr marL="0" indent="0">
              <a:buNone/>
              <a:defRPr sz="632"/>
            </a:lvl1pPr>
            <a:lvl2pPr marL="180640" indent="0">
              <a:buNone/>
              <a:defRPr sz="553"/>
            </a:lvl2pPr>
            <a:lvl3pPr marL="361279" indent="0">
              <a:buNone/>
              <a:defRPr sz="474"/>
            </a:lvl3pPr>
            <a:lvl4pPr marL="541919" indent="0">
              <a:buNone/>
              <a:defRPr sz="395"/>
            </a:lvl4pPr>
            <a:lvl5pPr marL="722559" indent="0">
              <a:buNone/>
              <a:defRPr sz="395"/>
            </a:lvl5pPr>
            <a:lvl6pPr marL="903199" indent="0">
              <a:buNone/>
              <a:defRPr sz="395"/>
            </a:lvl6pPr>
            <a:lvl7pPr marL="1083838" indent="0">
              <a:buNone/>
              <a:defRPr sz="395"/>
            </a:lvl7pPr>
            <a:lvl8pPr marL="1264478" indent="0">
              <a:buNone/>
              <a:defRPr sz="395"/>
            </a:lvl8pPr>
            <a:lvl9pPr marL="1445118" indent="0">
              <a:buNone/>
              <a:defRPr sz="395"/>
            </a:lvl9pPr>
          </a:lstStyle>
          <a:p>
            <a:pPr lvl="0"/>
            <a:r>
              <a:rPr lang="en-US"/>
              <a:t>Click to edit Master text styles</a:t>
            </a:r>
          </a:p>
        </p:txBody>
      </p:sp>
    </p:spTree>
    <p:extLst>
      <p:ext uri="{BB962C8B-B14F-4D97-AF65-F5344CB8AC3E}">
        <p14:creationId xmlns:p14="http://schemas.microsoft.com/office/powerpoint/2010/main" val="3875785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5585" y="650522"/>
            <a:ext cx="4194449" cy="2275417"/>
          </a:xfrm>
          <a:prstGeom prst="rect">
            <a:avLst/>
          </a:prstGeom>
        </p:spPr>
        <p:txBody>
          <a:bodyPr anchor="b"/>
          <a:lstStyle>
            <a:lvl1pPr>
              <a:defRPr sz="1264"/>
            </a:lvl1pPr>
          </a:lstStyle>
          <a:p>
            <a:r>
              <a:rPr lang="en-US"/>
              <a:t>Click to edit Master title style</a:t>
            </a:r>
            <a:endParaRPr lang="en-AU"/>
          </a:p>
        </p:txBody>
      </p:sp>
      <p:sp>
        <p:nvSpPr>
          <p:cNvPr id="3" name="Picture Placeholder 2"/>
          <p:cNvSpPr>
            <a:spLocks noGrp="1"/>
          </p:cNvSpPr>
          <p:nvPr>
            <p:ph type="pic" idx="1"/>
          </p:nvPr>
        </p:nvSpPr>
        <p:spPr>
          <a:xfrm>
            <a:off x="5529047" y="1404055"/>
            <a:ext cx="6583304" cy="6931378"/>
          </a:xfrm>
          <a:prstGeom prst="rect">
            <a:avLst/>
          </a:prstGeom>
        </p:spPr>
        <p:txBody>
          <a:bodyPr/>
          <a:lstStyle>
            <a:lvl1pPr marL="0" indent="0">
              <a:buNone/>
              <a:defRPr sz="1264"/>
            </a:lvl1pPr>
            <a:lvl2pPr marL="180640" indent="0">
              <a:buNone/>
              <a:defRPr sz="1106"/>
            </a:lvl2pPr>
            <a:lvl3pPr marL="361279" indent="0">
              <a:buNone/>
              <a:defRPr sz="948"/>
            </a:lvl3pPr>
            <a:lvl4pPr marL="541919" indent="0">
              <a:buNone/>
              <a:defRPr sz="790"/>
            </a:lvl4pPr>
            <a:lvl5pPr marL="722559" indent="0">
              <a:buNone/>
              <a:defRPr sz="790"/>
            </a:lvl5pPr>
            <a:lvl6pPr marL="903199" indent="0">
              <a:buNone/>
              <a:defRPr sz="790"/>
            </a:lvl6pPr>
            <a:lvl7pPr marL="1083838" indent="0">
              <a:buNone/>
              <a:defRPr sz="790"/>
            </a:lvl7pPr>
            <a:lvl8pPr marL="1264478" indent="0">
              <a:buNone/>
              <a:defRPr sz="790"/>
            </a:lvl8pPr>
            <a:lvl9pPr marL="1445118" indent="0">
              <a:buNone/>
              <a:defRPr sz="790"/>
            </a:lvl9pPr>
          </a:lstStyle>
          <a:p>
            <a:pPr lvl="0"/>
            <a:endParaRPr lang="en-AU" noProof="0"/>
          </a:p>
        </p:txBody>
      </p:sp>
      <p:sp>
        <p:nvSpPr>
          <p:cNvPr id="4" name="Text Placeholder 3"/>
          <p:cNvSpPr>
            <a:spLocks noGrp="1"/>
          </p:cNvSpPr>
          <p:nvPr>
            <p:ph type="body" sz="half" idx="2"/>
          </p:nvPr>
        </p:nvSpPr>
        <p:spPr>
          <a:xfrm>
            <a:off x="895585" y="2925939"/>
            <a:ext cx="4194449" cy="5420783"/>
          </a:xfrm>
          <a:prstGeom prst="rect">
            <a:avLst/>
          </a:prstGeom>
        </p:spPr>
        <p:txBody>
          <a:bodyPr/>
          <a:lstStyle>
            <a:lvl1pPr marL="0" indent="0">
              <a:buNone/>
              <a:defRPr sz="632"/>
            </a:lvl1pPr>
            <a:lvl2pPr marL="180640" indent="0">
              <a:buNone/>
              <a:defRPr sz="553"/>
            </a:lvl2pPr>
            <a:lvl3pPr marL="361279" indent="0">
              <a:buNone/>
              <a:defRPr sz="474"/>
            </a:lvl3pPr>
            <a:lvl4pPr marL="541919" indent="0">
              <a:buNone/>
              <a:defRPr sz="395"/>
            </a:lvl4pPr>
            <a:lvl5pPr marL="722559" indent="0">
              <a:buNone/>
              <a:defRPr sz="395"/>
            </a:lvl5pPr>
            <a:lvl6pPr marL="903199" indent="0">
              <a:buNone/>
              <a:defRPr sz="395"/>
            </a:lvl6pPr>
            <a:lvl7pPr marL="1083838" indent="0">
              <a:buNone/>
              <a:defRPr sz="395"/>
            </a:lvl7pPr>
            <a:lvl8pPr marL="1264478" indent="0">
              <a:buNone/>
              <a:defRPr sz="395"/>
            </a:lvl8pPr>
            <a:lvl9pPr marL="1445118" indent="0">
              <a:buNone/>
              <a:defRPr sz="395"/>
            </a:lvl9pPr>
          </a:lstStyle>
          <a:p>
            <a:pPr lvl="0"/>
            <a:r>
              <a:rPr lang="en-US"/>
              <a:t>Click to edit Master text styles</a:t>
            </a:r>
          </a:p>
        </p:txBody>
      </p:sp>
    </p:spTree>
    <p:extLst>
      <p:ext uri="{BB962C8B-B14F-4D97-AF65-F5344CB8AC3E}">
        <p14:creationId xmlns:p14="http://schemas.microsoft.com/office/powerpoint/2010/main" val="30980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83C4"/>
        </a:solidFill>
        <a:effectLst/>
      </p:bgPr>
    </p:bg>
    <p:spTree>
      <p:nvGrpSpPr>
        <p:cNvPr id="1" name=""/>
        <p:cNvGrpSpPr/>
        <p:nvPr/>
      </p:nvGrpSpPr>
      <p:grpSpPr>
        <a:xfrm>
          <a:off x="0" y="0"/>
          <a:ext cx="0" cy="0"/>
          <a:chOff x="0" y="0"/>
          <a:chExt cx="0" cy="0"/>
        </a:xfrm>
      </p:grpSpPr>
      <p:sp>
        <p:nvSpPr>
          <p:cNvPr id="1031" name="Rectangle 7">
            <a:extLst>
              <a:ext uri="{FF2B5EF4-FFF2-40B4-BE49-F238E27FC236}">
                <a16:creationId xmlns:a16="http://schemas.microsoft.com/office/drawing/2014/main" id="{6BD9E62B-986D-9A43-854C-04C2C317FF11}"/>
              </a:ext>
            </a:extLst>
          </p:cNvPr>
          <p:cNvSpPr>
            <a:spLocks noChangeArrowheads="1"/>
          </p:cNvSpPr>
          <p:nvPr userDrawn="1"/>
        </p:nvSpPr>
        <p:spPr bwMode="auto">
          <a:xfrm>
            <a:off x="0" y="1624895"/>
            <a:ext cx="2166840" cy="8125178"/>
          </a:xfrm>
          <a:prstGeom prst="rect">
            <a:avLst/>
          </a:prstGeom>
          <a:solidFill>
            <a:srgbClr val="B3D9FF"/>
          </a:solidFill>
          <a:ln>
            <a:noFill/>
          </a:ln>
          <a:effectLst/>
        </p:spPr>
        <p:txBody>
          <a:bodyPr wrap="none" lIns="180622" tIns="90311" rIns="180622" bIns="180622"/>
          <a:lstStyle>
            <a:lvl1pPr defTabSz="4389438">
              <a:defRPr>
                <a:solidFill>
                  <a:schemeClr val="tx1"/>
                </a:solidFill>
                <a:latin typeface="Arial" panose="020B0604020202020204" pitchFamily="34" charset="0"/>
              </a:defRPr>
            </a:lvl1pPr>
            <a:lvl2pPr defTabSz="4389438">
              <a:defRPr>
                <a:solidFill>
                  <a:schemeClr val="tx1"/>
                </a:solidFill>
                <a:latin typeface="Arial" panose="020B0604020202020204" pitchFamily="34" charset="0"/>
              </a:defRPr>
            </a:lvl2pPr>
            <a:lvl3pPr defTabSz="4389438">
              <a:defRPr>
                <a:solidFill>
                  <a:schemeClr val="tx1"/>
                </a:solidFill>
                <a:latin typeface="Arial" panose="020B0604020202020204" pitchFamily="34" charset="0"/>
              </a:defRPr>
            </a:lvl3pPr>
            <a:lvl4pPr defTabSz="4389438">
              <a:defRPr>
                <a:solidFill>
                  <a:schemeClr val="tx1"/>
                </a:solidFill>
                <a:latin typeface="Arial" panose="020B0604020202020204" pitchFamily="34" charset="0"/>
              </a:defRPr>
            </a:lvl4pPr>
            <a:lvl5pPr defTabSz="4389438">
              <a:defRPr>
                <a:solidFill>
                  <a:schemeClr val="tx1"/>
                </a:solidFill>
                <a:latin typeface="Arial" panose="020B0604020202020204" pitchFamily="34" charset="0"/>
              </a:defRPr>
            </a:lvl5pPr>
            <a:lvl6pPr defTabSz="4389438" fontAlgn="base">
              <a:spcBef>
                <a:spcPct val="0"/>
              </a:spcBef>
              <a:spcAft>
                <a:spcPct val="0"/>
              </a:spcAft>
              <a:defRPr>
                <a:solidFill>
                  <a:schemeClr val="tx1"/>
                </a:solidFill>
                <a:latin typeface="Arial" panose="020B0604020202020204" pitchFamily="34" charset="0"/>
              </a:defRPr>
            </a:lvl6pPr>
            <a:lvl7pPr defTabSz="4389438" fontAlgn="base">
              <a:spcBef>
                <a:spcPct val="0"/>
              </a:spcBef>
              <a:spcAft>
                <a:spcPct val="0"/>
              </a:spcAft>
              <a:defRPr>
                <a:solidFill>
                  <a:schemeClr val="tx1"/>
                </a:solidFill>
                <a:latin typeface="Arial" panose="020B0604020202020204" pitchFamily="34" charset="0"/>
              </a:defRPr>
            </a:lvl7pPr>
            <a:lvl8pPr defTabSz="4389438" fontAlgn="base">
              <a:spcBef>
                <a:spcPct val="0"/>
              </a:spcBef>
              <a:spcAft>
                <a:spcPct val="0"/>
              </a:spcAft>
              <a:defRPr>
                <a:solidFill>
                  <a:schemeClr val="tx1"/>
                </a:solidFill>
                <a:latin typeface="Arial" panose="020B0604020202020204" pitchFamily="34" charset="0"/>
              </a:defRPr>
            </a:lvl8pPr>
            <a:lvl9pPr defTabSz="4389438" fontAlgn="base">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sz="1896" dirty="0">
              <a:latin typeface="Impact" panose="020B0806030902050204" pitchFamily="34" charset="0"/>
            </a:endParaRPr>
          </a:p>
        </p:txBody>
      </p:sp>
      <p:sp>
        <p:nvSpPr>
          <p:cNvPr id="1027" name="Rectangle 8">
            <a:extLst>
              <a:ext uri="{FF2B5EF4-FFF2-40B4-BE49-F238E27FC236}">
                <a16:creationId xmlns:a16="http://schemas.microsoft.com/office/drawing/2014/main" id="{738EC2BA-3EA7-844D-9A98-BD02B23CEC9F}"/>
              </a:ext>
            </a:extLst>
          </p:cNvPr>
          <p:cNvSpPr>
            <a:spLocks noChangeArrowheads="1"/>
          </p:cNvSpPr>
          <p:nvPr userDrawn="1"/>
        </p:nvSpPr>
        <p:spPr bwMode="auto">
          <a:xfrm>
            <a:off x="2166840" y="0"/>
            <a:ext cx="10833570" cy="1624895"/>
          </a:xfrm>
          <a:prstGeom prst="rect">
            <a:avLst/>
          </a:prstGeom>
          <a:solidFill>
            <a:srgbClr val="B3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622" tIns="180622" rIns="180622" bIns="180622"/>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endParaRPr lang="en-AU" altLang="en-US" sz="869"/>
          </a:p>
        </p:txBody>
      </p:sp>
      <p:sp>
        <p:nvSpPr>
          <p:cNvPr id="1028" name="Rectangle 9">
            <a:extLst>
              <a:ext uri="{FF2B5EF4-FFF2-40B4-BE49-F238E27FC236}">
                <a16:creationId xmlns:a16="http://schemas.microsoft.com/office/drawing/2014/main" id="{2C1F4835-8B99-6347-9BCF-64AEF8EC8CDE}"/>
              </a:ext>
            </a:extLst>
          </p:cNvPr>
          <p:cNvSpPr>
            <a:spLocks noChangeArrowheads="1"/>
          </p:cNvSpPr>
          <p:nvPr userDrawn="1"/>
        </p:nvSpPr>
        <p:spPr bwMode="auto">
          <a:xfrm>
            <a:off x="2166840" y="1624895"/>
            <a:ext cx="10833570" cy="812517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80622" tIns="180622" rIns="180622" bIns="180622"/>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endParaRPr lang="en-AU" altLang="en-US" sz="869"/>
          </a:p>
        </p:txBody>
      </p:sp>
      <p:sp>
        <p:nvSpPr>
          <p:cNvPr id="1029" name="Line 11">
            <a:extLst>
              <a:ext uri="{FF2B5EF4-FFF2-40B4-BE49-F238E27FC236}">
                <a16:creationId xmlns:a16="http://schemas.microsoft.com/office/drawing/2014/main" id="{18D12CEF-8DD8-0D44-95A7-052C9D838746}"/>
              </a:ext>
            </a:extLst>
          </p:cNvPr>
          <p:cNvSpPr>
            <a:spLocks noChangeShapeType="1"/>
          </p:cNvSpPr>
          <p:nvPr userDrawn="1"/>
        </p:nvSpPr>
        <p:spPr bwMode="auto">
          <a:xfrm>
            <a:off x="2166840" y="0"/>
            <a:ext cx="0" cy="9750778"/>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64"/>
          </a:p>
        </p:txBody>
      </p:sp>
      <p:sp>
        <p:nvSpPr>
          <p:cNvPr id="1030" name="Line 12">
            <a:extLst>
              <a:ext uri="{FF2B5EF4-FFF2-40B4-BE49-F238E27FC236}">
                <a16:creationId xmlns:a16="http://schemas.microsoft.com/office/drawing/2014/main" id="{625FEE4B-1B07-E343-99B5-F46225A83B6B}"/>
              </a:ext>
            </a:extLst>
          </p:cNvPr>
          <p:cNvSpPr>
            <a:spLocks noChangeShapeType="1"/>
          </p:cNvSpPr>
          <p:nvPr userDrawn="1"/>
        </p:nvSpPr>
        <p:spPr bwMode="auto">
          <a:xfrm>
            <a:off x="0" y="1625600"/>
            <a:ext cx="1300041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64"/>
          </a:p>
        </p:txBody>
      </p:sp>
    </p:spTree>
    <p:extLst>
      <p:ext uri="{BB962C8B-B14F-4D97-AF65-F5344CB8AC3E}">
        <p14:creationId xmlns:p14="http://schemas.microsoft.com/office/powerpoint/2010/main" val="399737479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1734267" rtl="0" eaLnBrk="0" fontAlgn="base" hangingPunct="0">
        <a:spcBef>
          <a:spcPct val="0"/>
        </a:spcBef>
        <a:spcAft>
          <a:spcPct val="0"/>
        </a:spcAft>
        <a:defRPr sz="8337" kern="1200">
          <a:solidFill>
            <a:schemeClr val="tx2"/>
          </a:solidFill>
          <a:latin typeface="+mj-lt"/>
          <a:ea typeface="+mj-ea"/>
          <a:cs typeface="+mj-cs"/>
        </a:defRPr>
      </a:lvl1pPr>
      <a:lvl2pPr algn="ctr" defTabSz="1734267" rtl="0" eaLnBrk="0" fontAlgn="base" hangingPunct="0">
        <a:spcBef>
          <a:spcPct val="0"/>
        </a:spcBef>
        <a:spcAft>
          <a:spcPct val="0"/>
        </a:spcAft>
        <a:defRPr sz="8337">
          <a:solidFill>
            <a:schemeClr val="tx2"/>
          </a:solidFill>
          <a:latin typeface="Arial" panose="020B0604020202020204" pitchFamily="34" charset="0"/>
        </a:defRPr>
      </a:lvl2pPr>
      <a:lvl3pPr algn="ctr" defTabSz="1734267" rtl="0" eaLnBrk="0" fontAlgn="base" hangingPunct="0">
        <a:spcBef>
          <a:spcPct val="0"/>
        </a:spcBef>
        <a:spcAft>
          <a:spcPct val="0"/>
        </a:spcAft>
        <a:defRPr sz="8337">
          <a:solidFill>
            <a:schemeClr val="tx2"/>
          </a:solidFill>
          <a:latin typeface="Arial" panose="020B0604020202020204" pitchFamily="34" charset="0"/>
        </a:defRPr>
      </a:lvl3pPr>
      <a:lvl4pPr algn="ctr" defTabSz="1734267" rtl="0" eaLnBrk="0" fontAlgn="base" hangingPunct="0">
        <a:spcBef>
          <a:spcPct val="0"/>
        </a:spcBef>
        <a:spcAft>
          <a:spcPct val="0"/>
        </a:spcAft>
        <a:defRPr sz="8337">
          <a:solidFill>
            <a:schemeClr val="tx2"/>
          </a:solidFill>
          <a:latin typeface="Arial" panose="020B0604020202020204" pitchFamily="34" charset="0"/>
        </a:defRPr>
      </a:lvl4pPr>
      <a:lvl5pPr algn="ctr" defTabSz="1734267" rtl="0" eaLnBrk="0" fontAlgn="base" hangingPunct="0">
        <a:spcBef>
          <a:spcPct val="0"/>
        </a:spcBef>
        <a:spcAft>
          <a:spcPct val="0"/>
        </a:spcAft>
        <a:defRPr sz="8337">
          <a:solidFill>
            <a:schemeClr val="tx2"/>
          </a:solidFill>
          <a:latin typeface="Arial" panose="020B0604020202020204" pitchFamily="34" charset="0"/>
        </a:defRPr>
      </a:lvl5pPr>
      <a:lvl6pPr marL="180640" algn="ctr" defTabSz="1734267" rtl="0" fontAlgn="base">
        <a:spcBef>
          <a:spcPct val="0"/>
        </a:spcBef>
        <a:spcAft>
          <a:spcPct val="0"/>
        </a:spcAft>
        <a:defRPr sz="8337">
          <a:solidFill>
            <a:schemeClr val="tx2"/>
          </a:solidFill>
          <a:latin typeface="Arial" panose="020B0604020202020204" pitchFamily="34" charset="0"/>
        </a:defRPr>
      </a:lvl6pPr>
      <a:lvl7pPr marL="361279" algn="ctr" defTabSz="1734267" rtl="0" fontAlgn="base">
        <a:spcBef>
          <a:spcPct val="0"/>
        </a:spcBef>
        <a:spcAft>
          <a:spcPct val="0"/>
        </a:spcAft>
        <a:defRPr sz="8337">
          <a:solidFill>
            <a:schemeClr val="tx2"/>
          </a:solidFill>
          <a:latin typeface="Arial" panose="020B0604020202020204" pitchFamily="34" charset="0"/>
        </a:defRPr>
      </a:lvl7pPr>
      <a:lvl8pPr marL="541919" algn="ctr" defTabSz="1734267" rtl="0" fontAlgn="base">
        <a:spcBef>
          <a:spcPct val="0"/>
        </a:spcBef>
        <a:spcAft>
          <a:spcPct val="0"/>
        </a:spcAft>
        <a:defRPr sz="8337">
          <a:solidFill>
            <a:schemeClr val="tx2"/>
          </a:solidFill>
          <a:latin typeface="Arial" panose="020B0604020202020204" pitchFamily="34" charset="0"/>
        </a:defRPr>
      </a:lvl8pPr>
      <a:lvl9pPr marL="722559" algn="ctr" defTabSz="1734267" rtl="0" fontAlgn="base">
        <a:spcBef>
          <a:spcPct val="0"/>
        </a:spcBef>
        <a:spcAft>
          <a:spcPct val="0"/>
        </a:spcAft>
        <a:defRPr sz="8337">
          <a:solidFill>
            <a:schemeClr val="tx2"/>
          </a:solidFill>
          <a:latin typeface="Arial" panose="020B0604020202020204" pitchFamily="34" charset="0"/>
        </a:defRPr>
      </a:lvl9pPr>
    </p:titleStyle>
    <p:bodyStyle>
      <a:lvl1pPr marL="650429" indent="-650429" algn="l" defTabSz="1734267" rtl="0" eaLnBrk="0" fontAlgn="base" hangingPunct="0">
        <a:spcBef>
          <a:spcPct val="20000"/>
        </a:spcBef>
        <a:spcAft>
          <a:spcPct val="0"/>
        </a:spcAft>
        <a:buChar char="•"/>
        <a:defRPr sz="6085" kern="1200">
          <a:solidFill>
            <a:schemeClr val="tx1"/>
          </a:solidFill>
          <a:latin typeface="+mn-lt"/>
          <a:ea typeface="+mn-ea"/>
          <a:cs typeface="+mn-cs"/>
        </a:defRPr>
      </a:lvl1pPr>
      <a:lvl2pPr marL="1408739" indent="-541919" algn="l" defTabSz="1734267" rtl="0" eaLnBrk="0" fontAlgn="base" hangingPunct="0">
        <a:spcBef>
          <a:spcPct val="20000"/>
        </a:spcBef>
        <a:spcAft>
          <a:spcPct val="0"/>
        </a:spcAft>
        <a:buChar char="–"/>
        <a:defRPr sz="5294" kern="1200">
          <a:solidFill>
            <a:schemeClr val="tx1"/>
          </a:solidFill>
          <a:latin typeface="+mn-lt"/>
          <a:ea typeface="+mn-ea"/>
          <a:cs typeface="+mn-cs"/>
        </a:defRPr>
      </a:lvl2pPr>
      <a:lvl3pPr marL="2167677" indent="-433410" algn="l" defTabSz="1734267" rtl="0" eaLnBrk="0" fontAlgn="base" hangingPunct="0">
        <a:spcBef>
          <a:spcPct val="20000"/>
        </a:spcBef>
        <a:spcAft>
          <a:spcPct val="0"/>
        </a:spcAft>
        <a:buChar char="•"/>
        <a:defRPr sz="4544" kern="1200">
          <a:solidFill>
            <a:schemeClr val="tx1"/>
          </a:solidFill>
          <a:latin typeface="+mn-lt"/>
          <a:ea typeface="+mn-ea"/>
          <a:cs typeface="+mn-cs"/>
        </a:defRPr>
      </a:lvl3pPr>
      <a:lvl4pPr marL="3034496" indent="-433410" algn="l" defTabSz="1734267" rtl="0" eaLnBrk="0" fontAlgn="base" hangingPunct="0">
        <a:spcBef>
          <a:spcPct val="20000"/>
        </a:spcBef>
        <a:spcAft>
          <a:spcPct val="0"/>
        </a:spcAft>
        <a:buChar char="–"/>
        <a:defRPr sz="3793" kern="1200">
          <a:solidFill>
            <a:schemeClr val="tx1"/>
          </a:solidFill>
          <a:latin typeface="+mn-lt"/>
          <a:ea typeface="+mn-ea"/>
          <a:cs typeface="+mn-cs"/>
        </a:defRPr>
      </a:lvl4pPr>
      <a:lvl5pPr marL="3901944" indent="-433410" algn="l" defTabSz="1734267" rtl="0" eaLnBrk="0" fontAlgn="base" hangingPunct="0">
        <a:spcBef>
          <a:spcPct val="20000"/>
        </a:spcBef>
        <a:spcAft>
          <a:spcPct val="0"/>
        </a:spcAft>
        <a:buChar char="»"/>
        <a:defRPr sz="3793" kern="1200">
          <a:solidFill>
            <a:schemeClr val="tx1"/>
          </a:solidFill>
          <a:latin typeface="+mn-lt"/>
          <a:ea typeface="+mn-ea"/>
          <a:cs typeface="+mn-cs"/>
        </a:defRPr>
      </a:lvl5pPr>
      <a:lvl6pPr marL="993518" indent="-90320" algn="l" defTabSz="361279" rtl="0" eaLnBrk="1" latinLnBrk="0" hangingPunct="1">
        <a:lnSpc>
          <a:spcPct val="90000"/>
        </a:lnSpc>
        <a:spcBef>
          <a:spcPts val="198"/>
        </a:spcBef>
        <a:buFont typeface="Arial" panose="020B0604020202020204" pitchFamily="34" charset="0"/>
        <a:buChar char="•"/>
        <a:defRPr sz="711" kern="1200">
          <a:solidFill>
            <a:schemeClr val="tx1"/>
          </a:solidFill>
          <a:latin typeface="+mn-lt"/>
          <a:ea typeface="+mn-ea"/>
          <a:cs typeface="+mn-cs"/>
        </a:defRPr>
      </a:lvl6pPr>
      <a:lvl7pPr marL="1174158" indent="-90320" algn="l" defTabSz="361279" rtl="0" eaLnBrk="1" latinLnBrk="0" hangingPunct="1">
        <a:lnSpc>
          <a:spcPct val="90000"/>
        </a:lnSpc>
        <a:spcBef>
          <a:spcPts val="198"/>
        </a:spcBef>
        <a:buFont typeface="Arial" panose="020B0604020202020204" pitchFamily="34" charset="0"/>
        <a:buChar char="•"/>
        <a:defRPr sz="711" kern="1200">
          <a:solidFill>
            <a:schemeClr val="tx1"/>
          </a:solidFill>
          <a:latin typeface="+mn-lt"/>
          <a:ea typeface="+mn-ea"/>
          <a:cs typeface="+mn-cs"/>
        </a:defRPr>
      </a:lvl7pPr>
      <a:lvl8pPr marL="1354798" indent="-90320" algn="l" defTabSz="361279" rtl="0" eaLnBrk="1" latinLnBrk="0" hangingPunct="1">
        <a:lnSpc>
          <a:spcPct val="90000"/>
        </a:lnSpc>
        <a:spcBef>
          <a:spcPts val="198"/>
        </a:spcBef>
        <a:buFont typeface="Arial" panose="020B0604020202020204" pitchFamily="34" charset="0"/>
        <a:buChar char="•"/>
        <a:defRPr sz="711" kern="1200">
          <a:solidFill>
            <a:schemeClr val="tx1"/>
          </a:solidFill>
          <a:latin typeface="+mn-lt"/>
          <a:ea typeface="+mn-ea"/>
          <a:cs typeface="+mn-cs"/>
        </a:defRPr>
      </a:lvl8pPr>
      <a:lvl9pPr marL="1535438" indent="-90320" algn="l" defTabSz="361279" rtl="0" eaLnBrk="1" latinLnBrk="0" hangingPunct="1">
        <a:lnSpc>
          <a:spcPct val="90000"/>
        </a:lnSpc>
        <a:spcBef>
          <a:spcPts val="198"/>
        </a:spcBef>
        <a:buFont typeface="Arial" panose="020B0604020202020204" pitchFamily="34" charset="0"/>
        <a:buChar char="•"/>
        <a:defRPr sz="711" kern="1200">
          <a:solidFill>
            <a:schemeClr val="tx1"/>
          </a:solidFill>
          <a:latin typeface="+mn-lt"/>
          <a:ea typeface="+mn-ea"/>
          <a:cs typeface="+mn-cs"/>
        </a:defRPr>
      </a:lvl9pPr>
    </p:bodyStyle>
    <p:otherStyle>
      <a:defPPr>
        <a:defRPr lang="en-US"/>
      </a:defPPr>
      <a:lvl1pPr marL="0" algn="l" defTabSz="361279" rtl="0" eaLnBrk="1" latinLnBrk="0" hangingPunct="1">
        <a:defRPr sz="711" kern="1200">
          <a:solidFill>
            <a:schemeClr val="tx1"/>
          </a:solidFill>
          <a:latin typeface="+mn-lt"/>
          <a:ea typeface="+mn-ea"/>
          <a:cs typeface="+mn-cs"/>
        </a:defRPr>
      </a:lvl1pPr>
      <a:lvl2pPr marL="180640" algn="l" defTabSz="361279" rtl="0" eaLnBrk="1" latinLnBrk="0" hangingPunct="1">
        <a:defRPr sz="711" kern="1200">
          <a:solidFill>
            <a:schemeClr val="tx1"/>
          </a:solidFill>
          <a:latin typeface="+mn-lt"/>
          <a:ea typeface="+mn-ea"/>
          <a:cs typeface="+mn-cs"/>
        </a:defRPr>
      </a:lvl2pPr>
      <a:lvl3pPr marL="361279" algn="l" defTabSz="361279" rtl="0" eaLnBrk="1" latinLnBrk="0" hangingPunct="1">
        <a:defRPr sz="711" kern="1200">
          <a:solidFill>
            <a:schemeClr val="tx1"/>
          </a:solidFill>
          <a:latin typeface="+mn-lt"/>
          <a:ea typeface="+mn-ea"/>
          <a:cs typeface="+mn-cs"/>
        </a:defRPr>
      </a:lvl3pPr>
      <a:lvl4pPr marL="541919" algn="l" defTabSz="361279" rtl="0" eaLnBrk="1" latinLnBrk="0" hangingPunct="1">
        <a:defRPr sz="711" kern="1200">
          <a:solidFill>
            <a:schemeClr val="tx1"/>
          </a:solidFill>
          <a:latin typeface="+mn-lt"/>
          <a:ea typeface="+mn-ea"/>
          <a:cs typeface="+mn-cs"/>
        </a:defRPr>
      </a:lvl4pPr>
      <a:lvl5pPr marL="722559" algn="l" defTabSz="361279" rtl="0" eaLnBrk="1" latinLnBrk="0" hangingPunct="1">
        <a:defRPr sz="711" kern="1200">
          <a:solidFill>
            <a:schemeClr val="tx1"/>
          </a:solidFill>
          <a:latin typeface="+mn-lt"/>
          <a:ea typeface="+mn-ea"/>
          <a:cs typeface="+mn-cs"/>
        </a:defRPr>
      </a:lvl5pPr>
      <a:lvl6pPr marL="903199" algn="l" defTabSz="361279" rtl="0" eaLnBrk="1" latinLnBrk="0" hangingPunct="1">
        <a:defRPr sz="711" kern="1200">
          <a:solidFill>
            <a:schemeClr val="tx1"/>
          </a:solidFill>
          <a:latin typeface="+mn-lt"/>
          <a:ea typeface="+mn-ea"/>
          <a:cs typeface="+mn-cs"/>
        </a:defRPr>
      </a:lvl6pPr>
      <a:lvl7pPr marL="1083838" algn="l" defTabSz="361279" rtl="0" eaLnBrk="1" latinLnBrk="0" hangingPunct="1">
        <a:defRPr sz="711" kern="1200">
          <a:solidFill>
            <a:schemeClr val="tx1"/>
          </a:solidFill>
          <a:latin typeface="+mn-lt"/>
          <a:ea typeface="+mn-ea"/>
          <a:cs typeface="+mn-cs"/>
        </a:defRPr>
      </a:lvl7pPr>
      <a:lvl8pPr marL="1264478" algn="l" defTabSz="361279" rtl="0" eaLnBrk="1" latinLnBrk="0" hangingPunct="1">
        <a:defRPr sz="711" kern="1200">
          <a:solidFill>
            <a:schemeClr val="tx1"/>
          </a:solidFill>
          <a:latin typeface="+mn-lt"/>
          <a:ea typeface="+mn-ea"/>
          <a:cs typeface="+mn-cs"/>
        </a:defRPr>
      </a:lvl8pPr>
      <a:lvl9pPr marL="1445118" algn="l" defTabSz="361279" rtl="0" eaLnBrk="1" latinLnBrk="0" hangingPunct="1">
        <a:defRPr sz="7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21">
            <a:extLst>
              <a:ext uri="{FF2B5EF4-FFF2-40B4-BE49-F238E27FC236}">
                <a16:creationId xmlns:a16="http://schemas.microsoft.com/office/drawing/2014/main" id="{E059C6B7-4715-7F4A-BB72-49121949FDCF}"/>
              </a:ext>
            </a:extLst>
          </p:cNvPr>
          <p:cNvSpPr txBox="1">
            <a:spLocks noChangeArrowheads="1"/>
          </p:cNvSpPr>
          <p:nvPr/>
        </p:nvSpPr>
        <p:spPr bwMode="auto">
          <a:xfrm>
            <a:off x="179995" y="2347462"/>
            <a:ext cx="1805595" cy="6091696"/>
          </a:xfrm>
          <a:prstGeom prst="rect">
            <a:avLst/>
          </a:prstGeom>
          <a:solidFill>
            <a:srgbClr val="CCECFF"/>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11" tIns="90311" rIns="90311" bIns="90311">
            <a:spAutoFit/>
          </a:bodyPr>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algn="l" defTabSz="361279" fontAlgn="base" hangingPunct="1">
              <a:spcBef>
                <a:spcPct val="0"/>
              </a:spcBef>
              <a:spcAft>
                <a:spcPct val="0"/>
              </a:spcAft>
            </a:pPr>
            <a:r>
              <a:rPr lang="en-US" altLang="en-US" sz="1200" i="0" kern="1200" dirty="0">
                <a:solidFill>
                  <a:srgbClr val="000000"/>
                </a:solidFill>
                <a:effectLst/>
                <a:ea typeface="+mn-ea"/>
                <a:cs typeface="+mn-cs"/>
              </a:rPr>
              <a:t>Click here to insert your Abstract text. Type it in or copy and paste from your Word document or other source.</a:t>
            </a:r>
          </a:p>
          <a:p>
            <a:pPr algn="l" defTabSz="361279" fontAlgn="base" hangingPunct="1">
              <a:spcBef>
                <a:spcPct val="0"/>
              </a:spcBef>
              <a:spcAft>
                <a:spcPct val="0"/>
              </a:spcAft>
            </a:pPr>
            <a:endParaRPr lang="en-US" altLang="en-US" sz="1200" i="0" kern="1200" dirty="0">
              <a:solidFill>
                <a:srgbClr val="000000"/>
              </a:solidFill>
              <a:effectLst/>
              <a:ea typeface="+mn-ea"/>
              <a:cs typeface="+mn-cs"/>
            </a:endParaRPr>
          </a:p>
          <a:p>
            <a:pPr algn="l" defTabSz="361279" fontAlgn="base" hangingPunct="1">
              <a:spcBef>
                <a:spcPct val="0"/>
              </a:spcBef>
              <a:spcAft>
                <a:spcPct val="0"/>
              </a:spcAft>
            </a:pPr>
            <a:r>
              <a:rPr lang="en-US" altLang="en-US" sz="1200" i="0" kern="1200" dirty="0">
                <a:solidFill>
                  <a:srgbClr val="000000"/>
                </a:solidFill>
                <a:effectLst/>
                <a:ea typeface="+mn-ea"/>
                <a:cs typeface="+mn-cs"/>
              </a:rPr>
              <a:t>This text box will automatically re-size to your text.</a:t>
            </a:r>
          </a:p>
          <a:p>
            <a:pPr algn="l" defTabSz="361279" fontAlgn="base" hangingPunct="1">
              <a:spcBef>
                <a:spcPct val="0"/>
              </a:spcBef>
              <a:spcAft>
                <a:spcPct val="0"/>
              </a:spcAft>
            </a:pPr>
            <a:endParaRPr lang="en-US" altLang="en-US" sz="1200" i="0" kern="1200" dirty="0">
              <a:solidFill>
                <a:srgbClr val="000000"/>
              </a:solidFill>
              <a:effectLst/>
              <a:ea typeface="+mn-ea"/>
              <a:cs typeface="+mn-cs"/>
            </a:endParaRPr>
          </a:p>
          <a:p>
            <a:pPr algn="l" defTabSz="361279" fontAlgn="base" hangingPunct="1">
              <a:spcBef>
                <a:spcPct val="0"/>
              </a:spcBef>
              <a:spcAft>
                <a:spcPct val="0"/>
              </a:spcAft>
            </a:pPr>
            <a:r>
              <a:rPr lang="en-US" altLang="en-US" sz="1200" i="0" kern="1200" dirty="0">
                <a:solidFill>
                  <a:srgbClr val="000000"/>
                </a:solidFill>
                <a:effectLst/>
                <a:ea typeface="+mn-ea"/>
                <a:cs typeface="+mn-cs"/>
              </a:rPr>
              <a:t>To change the background color of this text box: Double-click near the edge to open the Format tool, select ‘Colors and Lines’, and change the fill color to whatever you like.</a:t>
            </a:r>
          </a:p>
          <a:p>
            <a:pPr algn="l" defTabSz="361279" fontAlgn="base" hangingPunct="1">
              <a:spcBef>
                <a:spcPct val="0"/>
              </a:spcBef>
              <a:spcAft>
                <a:spcPct val="0"/>
              </a:spcAft>
            </a:pPr>
            <a:endParaRPr lang="en-US" altLang="en-US" sz="1200" i="0" kern="1200" dirty="0">
              <a:solidFill>
                <a:srgbClr val="000000"/>
              </a:solidFill>
              <a:effectLst/>
              <a:ea typeface="+mn-ea"/>
              <a:cs typeface="+mn-cs"/>
            </a:endParaRPr>
          </a:p>
          <a:p>
            <a:pPr algn="l" defTabSz="361279" fontAlgn="base" hangingPunct="1">
              <a:spcBef>
                <a:spcPct val="0"/>
              </a:spcBef>
              <a:spcAft>
                <a:spcPct val="0"/>
              </a:spcAft>
            </a:pPr>
            <a:r>
              <a:rPr lang="en-US" altLang="en-US" sz="1200" i="0" kern="1200" dirty="0">
                <a:solidFill>
                  <a:srgbClr val="000000"/>
                </a:solidFill>
                <a:effectLst/>
                <a:ea typeface="+mn-ea"/>
                <a:cs typeface="+mn-cs"/>
              </a:rPr>
              <a:t>To change the font style of this text box: Click on the border once to highlight the entire text box, then select a different font or font size that suits you. This text is in Arial 22pt and is easily readable up to 3 feet away in a 24x48 poster, and up to 6 feet away in a 48x96 poster (file printed at 200%).</a:t>
            </a:r>
          </a:p>
        </p:txBody>
      </p:sp>
      <p:sp>
        <p:nvSpPr>
          <p:cNvPr id="2052" name="Text Box 122">
            <a:extLst>
              <a:ext uri="{FF2B5EF4-FFF2-40B4-BE49-F238E27FC236}">
                <a16:creationId xmlns:a16="http://schemas.microsoft.com/office/drawing/2014/main" id="{86D39457-BC5F-7E49-B4F4-54DEB858DFF3}"/>
              </a:ext>
            </a:extLst>
          </p:cNvPr>
          <p:cNvSpPr txBox="1">
            <a:spLocks noChangeArrowheads="1"/>
          </p:cNvSpPr>
          <p:nvPr/>
        </p:nvSpPr>
        <p:spPr bwMode="auto">
          <a:xfrm>
            <a:off x="2171230" y="-114935"/>
            <a:ext cx="10833570" cy="1377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249" tIns="72249" rIns="72249" bIns="72249">
            <a:spAutoFit/>
          </a:bodyPr>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defTabSz="1734267" fontAlgn="base" hangingPunct="1">
              <a:spcBef>
                <a:spcPct val="0"/>
              </a:spcBef>
              <a:spcAft>
                <a:spcPct val="0"/>
              </a:spcAft>
            </a:pPr>
            <a:r>
              <a:rPr lang="en-US" altLang="en-US" sz="8000" i="0" kern="1200" dirty="0">
                <a:solidFill>
                  <a:srgbClr val="000000"/>
                </a:solidFill>
                <a:effectLst/>
                <a:latin typeface="Impact" panose="020B0806030902050204" pitchFamily="34" charset="0"/>
                <a:ea typeface="+mn-ea"/>
                <a:cs typeface="+mn-cs"/>
              </a:rPr>
              <a:t>YOUR AWESOME TITLE</a:t>
            </a:r>
          </a:p>
        </p:txBody>
      </p:sp>
      <p:sp>
        <p:nvSpPr>
          <p:cNvPr id="2053" name="Text Box 123">
            <a:extLst>
              <a:ext uri="{FF2B5EF4-FFF2-40B4-BE49-F238E27FC236}">
                <a16:creationId xmlns:a16="http://schemas.microsoft.com/office/drawing/2014/main" id="{69017A77-4EA0-4646-8D48-3A0B9F00AD29}"/>
              </a:ext>
            </a:extLst>
          </p:cNvPr>
          <p:cNvSpPr txBox="1">
            <a:spLocks noChangeArrowheads="1"/>
          </p:cNvSpPr>
          <p:nvPr/>
        </p:nvSpPr>
        <p:spPr bwMode="auto">
          <a:xfrm>
            <a:off x="4575762" y="975507"/>
            <a:ext cx="6478681" cy="616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622" tIns="180622" rIns="180622" bIns="180622" anchor="ctr" anchorCtr="1"/>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defTabSz="1734267" fontAlgn="base" hangingPunct="1">
              <a:spcBef>
                <a:spcPct val="0"/>
              </a:spcBef>
              <a:spcAft>
                <a:spcPct val="0"/>
              </a:spcAft>
            </a:pPr>
            <a:r>
              <a:rPr lang="en-US" altLang="en-US" sz="1580" i="0" kern="1200" dirty="0">
                <a:solidFill>
                  <a:srgbClr val="000000"/>
                </a:solidFill>
                <a:effectLst/>
                <a:ea typeface="+mn-ea"/>
                <a:cs typeface="+mn-cs"/>
              </a:rPr>
              <a:t>Group Number, Group Member Name, Group Member Name, …</a:t>
            </a:r>
          </a:p>
        </p:txBody>
      </p:sp>
      <p:sp>
        <p:nvSpPr>
          <p:cNvPr id="2054" name="Text Box 125">
            <a:extLst>
              <a:ext uri="{FF2B5EF4-FFF2-40B4-BE49-F238E27FC236}">
                <a16:creationId xmlns:a16="http://schemas.microsoft.com/office/drawing/2014/main" id="{9DD3A322-9084-EC4A-9973-9664D9F6D781}"/>
              </a:ext>
            </a:extLst>
          </p:cNvPr>
          <p:cNvSpPr txBox="1">
            <a:spLocks noChangeArrowheads="1"/>
          </p:cNvSpPr>
          <p:nvPr/>
        </p:nvSpPr>
        <p:spPr bwMode="auto">
          <a:xfrm>
            <a:off x="5958652" y="2347462"/>
            <a:ext cx="3250573" cy="3249946"/>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11" tIns="90311" rIns="90311" bIns="90311"/>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algn="l" defTabSz="361279" fontAlgn="base" hangingPunct="1">
              <a:spcBef>
                <a:spcPct val="0"/>
              </a:spcBef>
              <a:spcAft>
                <a:spcPct val="0"/>
              </a:spcAft>
            </a:pPr>
            <a:r>
              <a:rPr lang="en-US" altLang="en-US" sz="1200" i="0" kern="1200" dirty="0">
                <a:solidFill>
                  <a:srgbClr val="000000"/>
                </a:solidFill>
                <a:effectLst/>
                <a:ea typeface="+mn-ea"/>
                <a:cs typeface="+mn-cs"/>
              </a:rPr>
              <a:t>Click here to insert your text. Type it in or copy and paste from your Word document or other source. Click once on the dashed border to highlight then drag the bottom edge up to fit. Or change the font size to fill the box. </a:t>
            </a:r>
          </a:p>
          <a:p>
            <a:pPr algn="l" defTabSz="361279" fontAlgn="base" hangingPunct="1">
              <a:spcBef>
                <a:spcPct val="0"/>
              </a:spcBef>
              <a:spcAft>
                <a:spcPct val="0"/>
              </a:spcAft>
            </a:pPr>
            <a:endParaRPr lang="en-US" altLang="en-US" sz="1200" i="0" kern="1200" dirty="0">
              <a:solidFill>
                <a:srgbClr val="000000"/>
              </a:solidFill>
              <a:effectLst/>
              <a:ea typeface="+mn-ea"/>
              <a:cs typeface="+mn-cs"/>
            </a:endParaRPr>
          </a:p>
          <a:p>
            <a:pPr algn="l" defTabSz="361279" fontAlgn="base" hangingPunct="1">
              <a:spcBef>
                <a:spcPct val="0"/>
              </a:spcBef>
              <a:spcAft>
                <a:spcPct val="0"/>
              </a:spcAft>
            </a:pPr>
            <a:r>
              <a:rPr lang="en-US" altLang="en-US" sz="1200" i="0" kern="1200" dirty="0">
                <a:solidFill>
                  <a:srgbClr val="000000"/>
                </a:solidFill>
                <a:effectLst/>
                <a:ea typeface="+mn-ea"/>
                <a:cs typeface="+mn-cs"/>
              </a:rPr>
              <a:t>To have the box automatically re-size to your text: Double-click near the edge to open the Format tool, and select ‘Text Box’, then check “Resize AutoShape to Fit Text”.</a:t>
            </a:r>
          </a:p>
          <a:p>
            <a:pPr algn="l" defTabSz="361279" fontAlgn="base" hangingPunct="1">
              <a:spcBef>
                <a:spcPct val="0"/>
              </a:spcBef>
              <a:spcAft>
                <a:spcPct val="0"/>
              </a:spcAft>
            </a:pPr>
            <a:endParaRPr lang="en-US" altLang="en-US" sz="1200" i="0" kern="1200" dirty="0">
              <a:solidFill>
                <a:srgbClr val="000000"/>
              </a:solidFill>
              <a:effectLst/>
              <a:ea typeface="+mn-ea"/>
              <a:cs typeface="+mn-cs"/>
            </a:endParaRPr>
          </a:p>
          <a:p>
            <a:pPr algn="l" defTabSz="361279" fontAlgn="base" hangingPunct="1">
              <a:spcBef>
                <a:spcPct val="0"/>
              </a:spcBef>
              <a:spcAft>
                <a:spcPct val="0"/>
              </a:spcAft>
            </a:pPr>
            <a:r>
              <a:rPr lang="en-US" altLang="en-US" sz="1200" i="0" kern="1200" dirty="0">
                <a:solidFill>
                  <a:srgbClr val="000000"/>
                </a:solidFill>
                <a:effectLst/>
                <a:ea typeface="+mn-ea"/>
                <a:cs typeface="+mn-cs"/>
              </a:rPr>
              <a:t>To change the background color of this text box: Double-click near the edge to open the Format tool, select ‘Colors and Lines’, and change the fill color to whatever you like. </a:t>
            </a:r>
          </a:p>
        </p:txBody>
      </p:sp>
      <p:sp>
        <p:nvSpPr>
          <p:cNvPr id="2055" name="Text Box 126">
            <a:extLst>
              <a:ext uri="{FF2B5EF4-FFF2-40B4-BE49-F238E27FC236}">
                <a16:creationId xmlns:a16="http://schemas.microsoft.com/office/drawing/2014/main" id="{F45F20B5-ABA6-234B-8E4E-D3B165837B58}"/>
              </a:ext>
            </a:extLst>
          </p:cNvPr>
          <p:cNvSpPr txBox="1">
            <a:spLocks noChangeArrowheads="1"/>
          </p:cNvSpPr>
          <p:nvPr/>
        </p:nvSpPr>
        <p:spPr bwMode="auto">
          <a:xfrm>
            <a:off x="9479531" y="2347462"/>
            <a:ext cx="3249946" cy="3249946"/>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11" tIns="90311" rIns="90311" bIns="90311"/>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algn="l" defTabSz="361279" fontAlgn="base" hangingPunct="1">
              <a:spcBef>
                <a:spcPct val="0"/>
              </a:spcBef>
              <a:spcAft>
                <a:spcPct val="0"/>
              </a:spcAft>
            </a:pPr>
            <a:r>
              <a:rPr lang="en-US" altLang="en-US" sz="1200" i="0" kern="1200" dirty="0">
                <a:solidFill>
                  <a:srgbClr val="000000"/>
                </a:solidFill>
                <a:effectLst/>
                <a:ea typeface="+mn-ea"/>
                <a:cs typeface="+mn-cs"/>
              </a:rPr>
              <a:t>Click here to insert your text. Type it in or copy and paste from your Word document or other source. Click once on the dashed border to highlight then drag the bottom edge up to fit. Or change the font size to fill the box. </a:t>
            </a:r>
          </a:p>
          <a:p>
            <a:pPr algn="l" defTabSz="361279" fontAlgn="base" hangingPunct="1">
              <a:spcBef>
                <a:spcPct val="0"/>
              </a:spcBef>
              <a:spcAft>
                <a:spcPct val="0"/>
              </a:spcAft>
            </a:pPr>
            <a:endParaRPr lang="en-US" altLang="en-US" sz="1200" i="0" kern="1200" dirty="0">
              <a:solidFill>
                <a:srgbClr val="000000"/>
              </a:solidFill>
              <a:effectLst/>
              <a:ea typeface="+mn-ea"/>
              <a:cs typeface="+mn-cs"/>
            </a:endParaRPr>
          </a:p>
          <a:p>
            <a:pPr algn="l" defTabSz="361279" fontAlgn="base" hangingPunct="1">
              <a:spcBef>
                <a:spcPct val="0"/>
              </a:spcBef>
              <a:spcAft>
                <a:spcPct val="0"/>
              </a:spcAft>
            </a:pPr>
            <a:r>
              <a:rPr lang="en-US" altLang="en-US" sz="1200" i="0" kern="1200" dirty="0">
                <a:solidFill>
                  <a:srgbClr val="000000"/>
                </a:solidFill>
                <a:effectLst/>
                <a:ea typeface="+mn-ea"/>
                <a:cs typeface="+mn-cs"/>
              </a:rPr>
              <a:t>To have the box automatically re-size to your text: Double-click near the edge to open the Format tool, and select ‘Text Box’, then check “Resize AutoShape to Fit Text”.</a:t>
            </a:r>
          </a:p>
          <a:p>
            <a:pPr algn="l" defTabSz="361279" fontAlgn="base" hangingPunct="1">
              <a:spcBef>
                <a:spcPct val="0"/>
              </a:spcBef>
              <a:spcAft>
                <a:spcPct val="0"/>
              </a:spcAft>
            </a:pPr>
            <a:endParaRPr lang="en-US" altLang="en-US" sz="1200" i="0" kern="1200" dirty="0">
              <a:solidFill>
                <a:srgbClr val="000000"/>
              </a:solidFill>
              <a:effectLst/>
              <a:ea typeface="+mn-ea"/>
              <a:cs typeface="+mn-cs"/>
            </a:endParaRPr>
          </a:p>
          <a:p>
            <a:pPr algn="l" defTabSz="361279" fontAlgn="base" hangingPunct="1">
              <a:spcBef>
                <a:spcPct val="0"/>
              </a:spcBef>
              <a:spcAft>
                <a:spcPct val="0"/>
              </a:spcAft>
            </a:pPr>
            <a:r>
              <a:rPr lang="en-US" altLang="en-US" sz="1200" i="0" kern="1200" dirty="0">
                <a:solidFill>
                  <a:srgbClr val="000000"/>
                </a:solidFill>
                <a:effectLst/>
                <a:ea typeface="+mn-ea"/>
                <a:cs typeface="+mn-cs"/>
              </a:rPr>
              <a:t>To change the background color of this text box: Double-click near the edge to open the Format tool, select ‘Colors and Lines’, and change the fill color to whatever you like. </a:t>
            </a:r>
          </a:p>
        </p:txBody>
      </p:sp>
      <p:sp>
        <p:nvSpPr>
          <p:cNvPr id="2056" name="Text Box 127">
            <a:extLst>
              <a:ext uri="{FF2B5EF4-FFF2-40B4-BE49-F238E27FC236}">
                <a16:creationId xmlns:a16="http://schemas.microsoft.com/office/drawing/2014/main" id="{0F74BBF1-72E1-DB4B-BE87-7EBF1B0033C5}"/>
              </a:ext>
            </a:extLst>
          </p:cNvPr>
          <p:cNvSpPr txBox="1">
            <a:spLocks noChangeArrowheads="1"/>
          </p:cNvSpPr>
          <p:nvPr/>
        </p:nvSpPr>
        <p:spPr bwMode="auto">
          <a:xfrm>
            <a:off x="2437459" y="6389312"/>
            <a:ext cx="3250573" cy="3196410"/>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11" tIns="90311" rIns="90311" bIns="90311"/>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algn="l" defTabSz="361279" fontAlgn="base" hangingPunct="1">
              <a:spcBef>
                <a:spcPct val="0"/>
              </a:spcBef>
              <a:spcAft>
                <a:spcPct val="0"/>
              </a:spcAft>
            </a:pPr>
            <a:r>
              <a:rPr lang="en-US" altLang="en-US" sz="1200" i="0" kern="1200" dirty="0">
                <a:solidFill>
                  <a:srgbClr val="000000"/>
                </a:solidFill>
                <a:effectLst/>
                <a:ea typeface="+mn-ea"/>
                <a:cs typeface="+mn-cs"/>
              </a:rPr>
              <a:t>Click here to insert your text. Type it in or copy and paste from your Word document or other source. Click once on the dashed border to highlight then drag the bottom edge up to fit. Or change the font size to fill the box. </a:t>
            </a:r>
          </a:p>
          <a:p>
            <a:pPr algn="l" defTabSz="361279" fontAlgn="base" hangingPunct="1">
              <a:spcBef>
                <a:spcPct val="0"/>
              </a:spcBef>
              <a:spcAft>
                <a:spcPct val="0"/>
              </a:spcAft>
            </a:pPr>
            <a:endParaRPr lang="en-US" altLang="en-US" sz="1200" i="0" kern="1200" dirty="0">
              <a:solidFill>
                <a:srgbClr val="000000"/>
              </a:solidFill>
              <a:effectLst/>
              <a:ea typeface="+mn-ea"/>
              <a:cs typeface="+mn-cs"/>
            </a:endParaRPr>
          </a:p>
          <a:p>
            <a:pPr algn="l" defTabSz="361279" fontAlgn="base" hangingPunct="1">
              <a:spcBef>
                <a:spcPct val="0"/>
              </a:spcBef>
              <a:spcAft>
                <a:spcPct val="0"/>
              </a:spcAft>
            </a:pPr>
            <a:r>
              <a:rPr lang="en-US" altLang="en-US" sz="1200" i="0" kern="1200" dirty="0">
                <a:solidFill>
                  <a:srgbClr val="000000"/>
                </a:solidFill>
                <a:effectLst/>
                <a:ea typeface="+mn-ea"/>
                <a:cs typeface="+mn-cs"/>
              </a:rPr>
              <a:t>To have the box automatically re-size to your text: Double-click near the edge to open the Format tool, and select ‘Text Box’, then check “Resize AutoShape to Fit Text”.</a:t>
            </a:r>
          </a:p>
          <a:p>
            <a:pPr algn="l" defTabSz="361279" fontAlgn="base" hangingPunct="1">
              <a:spcBef>
                <a:spcPct val="0"/>
              </a:spcBef>
              <a:spcAft>
                <a:spcPct val="0"/>
              </a:spcAft>
            </a:pPr>
            <a:endParaRPr lang="en-US" altLang="en-US" sz="1200" i="0" kern="1200" dirty="0">
              <a:solidFill>
                <a:srgbClr val="000000"/>
              </a:solidFill>
              <a:effectLst/>
              <a:ea typeface="+mn-ea"/>
              <a:cs typeface="+mn-cs"/>
            </a:endParaRPr>
          </a:p>
          <a:p>
            <a:pPr algn="l" defTabSz="361279" fontAlgn="base" hangingPunct="1">
              <a:spcBef>
                <a:spcPct val="0"/>
              </a:spcBef>
              <a:spcAft>
                <a:spcPct val="0"/>
              </a:spcAft>
            </a:pPr>
            <a:r>
              <a:rPr lang="en-US" altLang="en-US" sz="1200" i="0" kern="1200" dirty="0">
                <a:solidFill>
                  <a:srgbClr val="000000"/>
                </a:solidFill>
                <a:effectLst/>
                <a:ea typeface="+mn-ea"/>
                <a:cs typeface="+mn-cs"/>
              </a:rPr>
              <a:t>To change the background color of this text box: Double-click near the edge to open the Format tool, select ‘Colors and Lines’, and change the fill color to whatever you like. </a:t>
            </a:r>
          </a:p>
        </p:txBody>
      </p:sp>
      <p:sp>
        <p:nvSpPr>
          <p:cNvPr id="2057" name="Text Box 128">
            <a:extLst>
              <a:ext uri="{FF2B5EF4-FFF2-40B4-BE49-F238E27FC236}">
                <a16:creationId xmlns:a16="http://schemas.microsoft.com/office/drawing/2014/main" id="{B39695AD-5840-AB4E-9B50-A22A718E0A9D}"/>
              </a:ext>
            </a:extLst>
          </p:cNvPr>
          <p:cNvSpPr txBox="1">
            <a:spLocks noChangeArrowheads="1"/>
          </p:cNvSpPr>
          <p:nvPr/>
        </p:nvSpPr>
        <p:spPr bwMode="auto">
          <a:xfrm>
            <a:off x="9486845" y="6389311"/>
            <a:ext cx="3249946" cy="1263728"/>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11" tIns="90311" rIns="90311" bIns="90311"/>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algn="l" defTabSz="361279" fontAlgn="base" hangingPunct="1">
              <a:spcBef>
                <a:spcPct val="0"/>
              </a:spcBef>
              <a:spcAft>
                <a:spcPct val="0"/>
              </a:spcAft>
            </a:pPr>
            <a:r>
              <a:rPr lang="en-US" altLang="en-US" sz="1200" i="0" kern="1200" dirty="0">
                <a:solidFill>
                  <a:srgbClr val="000000"/>
                </a:solidFill>
                <a:effectLst/>
                <a:ea typeface="+mn-ea"/>
                <a:cs typeface="+mn-cs"/>
              </a:rPr>
              <a:t>Click here to insert your Conclusions text. Type it in or copy and paste from your Word document or other source. </a:t>
            </a:r>
          </a:p>
        </p:txBody>
      </p:sp>
      <p:sp>
        <p:nvSpPr>
          <p:cNvPr id="2058" name="Text Box 129">
            <a:extLst>
              <a:ext uri="{FF2B5EF4-FFF2-40B4-BE49-F238E27FC236}">
                <a16:creationId xmlns:a16="http://schemas.microsoft.com/office/drawing/2014/main" id="{E6B1AE36-77F4-7E4F-AFA9-C57BF3BB2B25}"/>
              </a:ext>
            </a:extLst>
          </p:cNvPr>
          <p:cNvSpPr txBox="1">
            <a:spLocks noChangeArrowheads="1"/>
          </p:cNvSpPr>
          <p:nvPr/>
        </p:nvSpPr>
        <p:spPr bwMode="auto">
          <a:xfrm>
            <a:off x="2437773" y="2347462"/>
            <a:ext cx="3249946" cy="3249946"/>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11" tIns="90311" rIns="90311" bIns="90311"/>
          <a:lstStyle>
            <a:lvl1pPr>
              <a:defRPr sz="2200">
                <a:solidFill>
                  <a:schemeClr val="tx1"/>
                </a:solidFill>
                <a:latin typeface="Arial" panose="020B0604020202020204" pitchFamily="34" charset="0"/>
              </a:defRPr>
            </a:lvl1pPr>
            <a:lvl2pPr marL="742950" indent="-285750">
              <a:defRPr sz="2200">
                <a:solidFill>
                  <a:schemeClr val="tx1"/>
                </a:solidFill>
                <a:latin typeface="Arial" panose="020B0604020202020204" pitchFamily="34" charset="0"/>
              </a:defRPr>
            </a:lvl2pPr>
            <a:lvl3pPr marL="1143000" indent="-228600">
              <a:defRPr sz="2200">
                <a:solidFill>
                  <a:schemeClr val="tx1"/>
                </a:solidFill>
                <a:latin typeface="Arial" panose="020B0604020202020204" pitchFamily="34" charset="0"/>
              </a:defRPr>
            </a:lvl3pPr>
            <a:lvl4pPr marL="1600200" indent="-228600">
              <a:defRPr sz="2200">
                <a:solidFill>
                  <a:schemeClr val="tx1"/>
                </a:solidFill>
                <a:latin typeface="Arial" panose="020B0604020202020204" pitchFamily="34" charset="0"/>
              </a:defRPr>
            </a:lvl4pPr>
            <a:lvl5pPr marL="2057400" indent="-22860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algn="l" defTabSz="361279" fontAlgn="base" hangingPunct="1">
              <a:spcBef>
                <a:spcPct val="0"/>
              </a:spcBef>
              <a:spcAft>
                <a:spcPct val="0"/>
              </a:spcAft>
            </a:pPr>
            <a:r>
              <a:rPr lang="en-US" altLang="en-US" sz="1200" i="0" kern="1200" dirty="0">
                <a:solidFill>
                  <a:srgbClr val="000000"/>
                </a:solidFill>
                <a:effectLst/>
                <a:ea typeface="+mn-ea"/>
                <a:cs typeface="+mn-cs"/>
              </a:rPr>
              <a:t>Click here to insert your Introduction text. Type it in or copy and paste from your Word document or other source. Click once on the dashed border to highlight then drag the bottom edge up to fit. Or change the font size to fill the box. </a:t>
            </a:r>
          </a:p>
          <a:p>
            <a:pPr algn="l" defTabSz="361279" fontAlgn="base" hangingPunct="1">
              <a:spcBef>
                <a:spcPct val="0"/>
              </a:spcBef>
              <a:spcAft>
                <a:spcPct val="0"/>
              </a:spcAft>
            </a:pPr>
            <a:endParaRPr lang="en-US" altLang="en-US" sz="1200" i="0" kern="1200" dirty="0">
              <a:solidFill>
                <a:srgbClr val="000000"/>
              </a:solidFill>
              <a:effectLst/>
              <a:ea typeface="+mn-ea"/>
              <a:cs typeface="+mn-cs"/>
            </a:endParaRPr>
          </a:p>
          <a:p>
            <a:pPr algn="l" defTabSz="361279" fontAlgn="base" hangingPunct="1">
              <a:spcBef>
                <a:spcPct val="0"/>
              </a:spcBef>
              <a:spcAft>
                <a:spcPct val="0"/>
              </a:spcAft>
            </a:pPr>
            <a:r>
              <a:rPr lang="en-US" altLang="en-US" sz="1200" i="0" kern="1200" dirty="0">
                <a:solidFill>
                  <a:srgbClr val="000000"/>
                </a:solidFill>
                <a:effectLst/>
                <a:ea typeface="+mn-ea"/>
                <a:cs typeface="+mn-cs"/>
              </a:rPr>
              <a:t>To have the box automatically re-size to your text: Double-click near the edge to open the Format tool, and select ‘Text Box’, then check “Resize AutoShape to Fit Text”.</a:t>
            </a:r>
          </a:p>
          <a:p>
            <a:pPr algn="l" defTabSz="361279" fontAlgn="base" hangingPunct="1">
              <a:spcBef>
                <a:spcPct val="0"/>
              </a:spcBef>
              <a:spcAft>
                <a:spcPct val="0"/>
              </a:spcAft>
            </a:pPr>
            <a:endParaRPr lang="en-US" altLang="en-US" sz="1200" i="0" kern="1200" dirty="0">
              <a:solidFill>
                <a:srgbClr val="000000"/>
              </a:solidFill>
              <a:effectLst/>
              <a:ea typeface="+mn-ea"/>
              <a:cs typeface="+mn-cs"/>
            </a:endParaRPr>
          </a:p>
          <a:p>
            <a:pPr algn="l" defTabSz="361279" fontAlgn="base" hangingPunct="1">
              <a:spcBef>
                <a:spcPct val="0"/>
              </a:spcBef>
              <a:spcAft>
                <a:spcPct val="0"/>
              </a:spcAft>
            </a:pPr>
            <a:r>
              <a:rPr lang="en-US" altLang="en-US" sz="1200" i="0" kern="1200" dirty="0">
                <a:solidFill>
                  <a:srgbClr val="000000"/>
                </a:solidFill>
                <a:effectLst/>
                <a:ea typeface="+mn-ea"/>
                <a:cs typeface="+mn-cs"/>
              </a:rPr>
              <a:t>To change the background color of this text box: Double-click near the edge to open the Format tool, select ‘Colors and Lines’, and change the fill color to whatever you like. </a:t>
            </a:r>
          </a:p>
          <a:p>
            <a:pPr algn="l" defTabSz="361279" fontAlgn="base" hangingPunct="1">
              <a:spcBef>
                <a:spcPct val="0"/>
              </a:spcBef>
              <a:spcAft>
                <a:spcPct val="0"/>
              </a:spcAft>
            </a:pPr>
            <a:endParaRPr lang="en-US" altLang="en-US" sz="869" i="0" kern="1200" dirty="0">
              <a:solidFill>
                <a:srgbClr val="000000"/>
              </a:solidFill>
              <a:effectLst/>
              <a:ea typeface="+mn-ea"/>
              <a:cs typeface="+mn-cs"/>
            </a:endParaRPr>
          </a:p>
        </p:txBody>
      </p:sp>
      <p:sp>
        <p:nvSpPr>
          <p:cNvPr id="2059" name="Text Box 130">
            <a:extLst>
              <a:ext uri="{FF2B5EF4-FFF2-40B4-BE49-F238E27FC236}">
                <a16:creationId xmlns:a16="http://schemas.microsoft.com/office/drawing/2014/main" id="{966DB76B-D5AB-4E45-B026-C56C741A3753}"/>
              </a:ext>
            </a:extLst>
          </p:cNvPr>
          <p:cNvSpPr txBox="1">
            <a:spLocks noChangeArrowheads="1"/>
          </p:cNvSpPr>
          <p:nvPr/>
        </p:nvSpPr>
        <p:spPr bwMode="auto">
          <a:xfrm>
            <a:off x="2437773" y="1818029"/>
            <a:ext cx="3249946" cy="36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11" tIns="90311" rIns="90311" bIns="90311" anchor="ctr" anchorCtr="1"/>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l" defTabSz="1734267" fontAlgn="base" hangingPunct="1">
              <a:spcBef>
                <a:spcPct val="0"/>
              </a:spcBef>
              <a:spcAft>
                <a:spcPct val="0"/>
              </a:spcAft>
            </a:pPr>
            <a:r>
              <a:rPr lang="en-US" altLang="en-US" sz="3200" i="0" kern="1200" dirty="0">
                <a:solidFill>
                  <a:srgbClr val="000000"/>
                </a:solidFill>
                <a:effectLst/>
                <a:latin typeface="Impact" panose="020B0806030902050204" pitchFamily="34" charset="0"/>
                <a:ea typeface="+mn-ea"/>
                <a:cs typeface="+mn-cs"/>
              </a:rPr>
              <a:t>INTRODUCTION</a:t>
            </a:r>
          </a:p>
        </p:txBody>
      </p:sp>
      <p:sp>
        <p:nvSpPr>
          <p:cNvPr id="2060" name="Text Box 131">
            <a:extLst>
              <a:ext uri="{FF2B5EF4-FFF2-40B4-BE49-F238E27FC236}">
                <a16:creationId xmlns:a16="http://schemas.microsoft.com/office/drawing/2014/main" id="{0F3CA6F2-40F9-9242-93EA-4C6D36B9E498}"/>
              </a:ext>
            </a:extLst>
          </p:cNvPr>
          <p:cNvSpPr txBox="1">
            <a:spLocks noChangeArrowheads="1"/>
          </p:cNvSpPr>
          <p:nvPr/>
        </p:nvSpPr>
        <p:spPr bwMode="auto">
          <a:xfrm>
            <a:off x="2437772" y="5874212"/>
            <a:ext cx="3249946" cy="36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11" tIns="90311" rIns="90311" bIns="90311" anchor="ctr" anchorCtr="1"/>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l" defTabSz="1734267" fontAlgn="base" hangingPunct="1">
              <a:spcBef>
                <a:spcPct val="0"/>
              </a:spcBef>
              <a:spcAft>
                <a:spcPct val="0"/>
              </a:spcAft>
            </a:pPr>
            <a:r>
              <a:rPr lang="en-US" altLang="en-US" sz="3200" i="0" kern="1200" dirty="0">
                <a:solidFill>
                  <a:srgbClr val="000000"/>
                </a:solidFill>
                <a:effectLst/>
                <a:latin typeface="Impact" panose="020B0806030902050204" pitchFamily="34" charset="0"/>
                <a:ea typeface="+mn-ea"/>
                <a:cs typeface="+mn-cs"/>
              </a:rPr>
              <a:t>SECTION 3</a:t>
            </a:r>
          </a:p>
        </p:txBody>
      </p:sp>
      <p:sp>
        <p:nvSpPr>
          <p:cNvPr id="2061" name="Text Box 132">
            <a:extLst>
              <a:ext uri="{FF2B5EF4-FFF2-40B4-BE49-F238E27FC236}">
                <a16:creationId xmlns:a16="http://schemas.microsoft.com/office/drawing/2014/main" id="{311AE49A-9E0B-2143-864F-5583ADF151E8}"/>
              </a:ext>
            </a:extLst>
          </p:cNvPr>
          <p:cNvSpPr txBox="1">
            <a:spLocks noChangeArrowheads="1"/>
          </p:cNvSpPr>
          <p:nvPr/>
        </p:nvSpPr>
        <p:spPr bwMode="auto">
          <a:xfrm>
            <a:off x="9479531" y="8321993"/>
            <a:ext cx="3249946" cy="1263728"/>
          </a:xfrm>
          <a:prstGeom prst="rect">
            <a:avLst/>
          </a:prstGeom>
          <a:solidFill>
            <a:srgbClr val="DDDDDD"/>
          </a:solidFill>
          <a:ln>
            <a:noFill/>
          </a:ln>
          <a:effectLst/>
          <a:extLst>
            <a:ext uri="{91240B29-F687-4F45-9708-019B960494DF}">
              <a14:hiddenLine xmlns:a14="http://schemas.microsoft.com/office/drawing/2010/main" w="19050">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311" tIns="90311" rIns="90311" bIns="90311"/>
          <a:lstStyle>
            <a:lvl1pPr marL="457200" indent="-457200">
              <a:defRPr sz="2200">
                <a:solidFill>
                  <a:schemeClr val="tx1"/>
                </a:solidFill>
                <a:latin typeface="Arial" panose="020B0604020202020204" pitchFamily="34" charset="0"/>
              </a:defRPr>
            </a:lvl1pPr>
            <a:lvl2pPr marL="914400" indent="-342900">
              <a:defRPr sz="2200">
                <a:solidFill>
                  <a:schemeClr val="tx1"/>
                </a:solidFill>
                <a:latin typeface="Arial" panose="020B0604020202020204" pitchFamily="34" charset="0"/>
              </a:defRPr>
            </a:lvl2pPr>
            <a:lvl3pPr marL="1371600" indent="-342900">
              <a:defRPr sz="2200">
                <a:solidFill>
                  <a:schemeClr val="tx1"/>
                </a:solidFill>
                <a:latin typeface="Arial" panose="020B0604020202020204" pitchFamily="34" charset="0"/>
              </a:defRPr>
            </a:lvl3pPr>
            <a:lvl4pPr marL="1828800" indent="-342900">
              <a:defRPr sz="2200">
                <a:solidFill>
                  <a:schemeClr val="tx1"/>
                </a:solidFill>
                <a:latin typeface="Arial" panose="020B0604020202020204" pitchFamily="34" charset="0"/>
              </a:defRPr>
            </a:lvl4pPr>
            <a:lvl5pPr marL="2286000" indent="-342900">
              <a:defRPr sz="2200">
                <a:solidFill>
                  <a:schemeClr val="tx1"/>
                </a:solidFill>
                <a:latin typeface="Arial" panose="020B0604020202020204" pitchFamily="34" charset="0"/>
              </a:defRPr>
            </a:lvl5pPr>
            <a:lvl6pPr marL="2743200" indent="-342900" eaLnBrk="0" fontAlgn="base" hangingPunct="0">
              <a:spcBef>
                <a:spcPct val="0"/>
              </a:spcBef>
              <a:spcAft>
                <a:spcPct val="0"/>
              </a:spcAft>
              <a:defRPr sz="2200">
                <a:solidFill>
                  <a:schemeClr val="tx1"/>
                </a:solidFill>
                <a:latin typeface="Arial" panose="020B0604020202020204" pitchFamily="34" charset="0"/>
              </a:defRPr>
            </a:lvl6pPr>
            <a:lvl7pPr marL="3200400" indent="-342900" eaLnBrk="0" fontAlgn="base" hangingPunct="0">
              <a:spcBef>
                <a:spcPct val="0"/>
              </a:spcBef>
              <a:spcAft>
                <a:spcPct val="0"/>
              </a:spcAft>
              <a:defRPr sz="2200">
                <a:solidFill>
                  <a:schemeClr val="tx1"/>
                </a:solidFill>
                <a:latin typeface="Arial" panose="020B0604020202020204" pitchFamily="34" charset="0"/>
              </a:defRPr>
            </a:lvl7pPr>
            <a:lvl8pPr marL="3657600" indent="-342900" eaLnBrk="0" fontAlgn="base" hangingPunct="0">
              <a:spcBef>
                <a:spcPct val="0"/>
              </a:spcBef>
              <a:spcAft>
                <a:spcPct val="0"/>
              </a:spcAft>
              <a:defRPr sz="2200">
                <a:solidFill>
                  <a:schemeClr val="tx1"/>
                </a:solidFill>
                <a:latin typeface="Arial" panose="020B0604020202020204" pitchFamily="34" charset="0"/>
              </a:defRPr>
            </a:lvl8pPr>
            <a:lvl9pPr marL="4114800" indent="-342900" eaLnBrk="0" fontAlgn="base" hangingPunct="0">
              <a:spcBef>
                <a:spcPct val="0"/>
              </a:spcBef>
              <a:spcAft>
                <a:spcPct val="0"/>
              </a:spcAft>
              <a:defRPr sz="2200">
                <a:solidFill>
                  <a:schemeClr val="tx1"/>
                </a:solidFill>
                <a:latin typeface="Arial" panose="020B0604020202020204" pitchFamily="34" charset="0"/>
              </a:defRPr>
            </a:lvl9pPr>
          </a:lstStyle>
          <a:p>
            <a:pPr marL="0" indent="0" algn="l" defTabSz="361279" fontAlgn="base" hangingPunct="1">
              <a:spcBef>
                <a:spcPct val="0"/>
              </a:spcBef>
              <a:spcAft>
                <a:spcPct val="50000"/>
              </a:spcAft>
            </a:pPr>
            <a:r>
              <a:rPr lang="en-US" altLang="en-US" sz="1200" i="0" kern="1200" dirty="0">
                <a:solidFill>
                  <a:srgbClr val="000000"/>
                </a:solidFill>
                <a:effectLst/>
                <a:ea typeface="+mn-ea"/>
                <a:cs typeface="+mn-cs"/>
              </a:rPr>
              <a:t>Click here to insert your References. Type it in or copy and paste from your Word document or other source.</a:t>
            </a:r>
          </a:p>
        </p:txBody>
      </p:sp>
      <p:sp>
        <p:nvSpPr>
          <p:cNvPr id="2062" name="Text Box 133">
            <a:extLst>
              <a:ext uri="{FF2B5EF4-FFF2-40B4-BE49-F238E27FC236}">
                <a16:creationId xmlns:a16="http://schemas.microsoft.com/office/drawing/2014/main" id="{606DC76E-1619-E047-A33F-F0DD02F8F762}"/>
              </a:ext>
            </a:extLst>
          </p:cNvPr>
          <p:cNvSpPr txBox="1">
            <a:spLocks noChangeArrowheads="1"/>
          </p:cNvSpPr>
          <p:nvPr/>
        </p:nvSpPr>
        <p:spPr bwMode="auto">
          <a:xfrm>
            <a:off x="9479531" y="5874212"/>
            <a:ext cx="3249946" cy="36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11" tIns="90311" rIns="90311" bIns="90311" anchor="ctr" anchorCtr="1"/>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l" defTabSz="1734267" fontAlgn="base" hangingPunct="1">
              <a:spcBef>
                <a:spcPct val="0"/>
              </a:spcBef>
              <a:spcAft>
                <a:spcPct val="0"/>
              </a:spcAft>
            </a:pPr>
            <a:r>
              <a:rPr lang="en-US" altLang="en-US" sz="3200" i="0" kern="1200" dirty="0">
                <a:solidFill>
                  <a:srgbClr val="000000"/>
                </a:solidFill>
                <a:effectLst/>
                <a:latin typeface="Impact" panose="020B0806030902050204" pitchFamily="34" charset="0"/>
                <a:ea typeface="+mn-ea"/>
                <a:cs typeface="+mn-cs"/>
              </a:rPr>
              <a:t>CONCLUSIONS</a:t>
            </a:r>
          </a:p>
        </p:txBody>
      </p:sp>
      <p:sp>
        <p:nvSpPr>
          <p:cNvPr id="2063" name="Text Box 134">
            <a:extLst>
              <a:ext uri="{FF2B5EF4-FFF2-40B4-BE49-F238E27FC236}">
                <a16:creationId xmlns:a16="http://schemas.microsoft.com/office/drawing/2014/main" id="{BD160717-1471-C141-A522-E48BC689F3A0}"/>
              </a:ext>
            </a:extLst>
          </p:cNvPr>
          <p:cNvSpPr txBox="1">
            <a:spLocks noChangeArrowheads="1"/>
          </p:cNvSpPr>
          <p:nvPr/>
        </p:nvSpPr>
        <p:spPr bwMode="auto">
          <a:xfrm>
            <a:off x="9479531" y="1818029"/>
            <a:ext cx="3249946" cy="36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11" tIns="90311" rIns="90311" bIns="90311" anchor="ctr" anchorCtr="1"/>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l" defTabSz="1734267" fontAlgn="base" hangingPunct="1">
              <a:spcBef>
                <a:spcPct val="0"/>
              </a:spcBef>
              <a:spcAft>
                <a:spcPct val="0"/>
              </a:spcAft>
            </a:pPr>
            <a:r>
              <a:rPr lang="en-US" altLang="en-US" sz="3200" i="0" kern="1200">
                <a:solidFill>
                  <a:srgbClr val="000000"/>
                </a:solidFill>
                <a:effectLst/>
                <a:latin typeface="Impact" panose="020B0806030902050204" pitchFamily="34" charset="0"/>
                <a:ea typeface="+mn-ea"/>
                <a:cs typeface="+mn-cs"/>
              </a:rPr>
              <a:t>SECTION 2</a:t>
            </a:r>
          </a:p>
        </p:txBody>
      </p:sp>
      <p:sp>
        <p:nvSpPr>
          <p:cNvPr id="2064" name="Text Box 135">
            <a:extLst>
              <a:ext uri="{FF2B5EF4-FFF2-40B4-BE49-F238E27FC236}">
                <a16:creationId xmlns:a16="http://schemas.microsoft.com/office/drawing/2014/main" id="{1F4F241D-9503-4840-9092-369E1F581698}"/>
              </a:ext>
            </a:extLst>
          </p:cNvPr>
          <p:cNvSpPr txBox="1">
            <a:spLocks noChangeArrowheads="1"/>
          </p:cNvSpPr>
          <p:nvPr/>
        </p:nvSpPr>
        <p:spPr bwMode="auto">
          <a:xfrm>
            <a:off x="5958652" y="1818656"/>
            <a:ext cx="3250573" cy="36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11" tIns="90311" rIns="90311" bIns="90311" anchor="ctr" anchorCtr="1"/>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l" defTabSz="1734267" fontAlgn="base" hangingPunct="1">
              <a:spcBef>
                <a:spcPct val="0"/>
              </a:spcBef>
              <a:spcAft>
                <a:spcPct val="0"/>
              </a:spcAft>
            </a:pPr>
            <a:r>
              <a:rPr lang="en-US" altLang="en-US" sz="3200" i="0" kern="1200">
                <a:solidFill>
                  <a:srgbClr val="000000"/>
                </a:solidFill>
                <a:effectLst/>
                <a:latin typeface="Impact" panose="020B0806030902050204" pitchFamily="34" charset="0"/>
                <a:ea typeface="+mn-ea"/>
                <a:cs typeface="+mn-cs"/>
              </a:rPr>
              <a:t>SECTION 1</a:t>
            </a:r>
          </a:p>
        </p:txBody>
      </p:sp>
      <p:sp>
        <p:nvSpPr>
          <p:cNvPr id="2065" name="Text Box 136">
            <a:extLst>
              <a:ext uri="{FF2B5EF4-FFF2-40B4-BE49-F238E27FC236}">
                <a16:creationId xmlns:a16="http://schemas.microsoft.com/office/drawing/2014/main" id="{7FE32537-D16B-6144-A3DD-BCE947FAA360}"/>
              </a:ext>
            </a:extLst>
          </p:cNvPr>
          <p:cNvSpPr txBox="1">
            <a:spLocks noChangeArrowheads="1"/>
          </p:cNvSpPr>
          <p:nvPr/>
        </p:nvSpPr>
        <p:spPr bwMode="auto">
          <a:xfrm>
            <a:off x="9479531" y="7806894"/>
            <a:ext cx="3249946" cy="36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11" tIns="90311" rIns="90311" bIns="90311" anchor="ctr" anchorCtr="1"/>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l" defTabSz="1734267" fontAlgn="base" hangingPunct="1">
              <a:spcBef>
                <a:spcPct val="0"/>
              </a:spcBef>
              <a:spcAft>
                <a:spcPct val="0"/>
              </a:spcAft>
            </a:pPr>
            <a:r>
              <a:rPr lang="en-US" altLang="en-US" sz="3200" i="0" kern="1200" dirty="0">
                <a:solidFill>
                  <a:srgbClr val="000000"/>
                </a:solidFill>
                <a:effectLst/>
                <a:latin typeface="Impact" panose="020B0806030902050204" pitchFamily="34" charset="0"/>
                <a:ea typeface="+mn-ea"/>
                <a:cs typeface="+mn-cs"/>
              </a:rPr>
              <a:t>REFERENCES</a:t>
            </a:r>
          </a:p>
        </p:txBody>
      </p:sp>
      <p:graphicFrame>
        <p:nvGraphicFramePr>
          <p:cNvPr id="2066" name="Object 137">
            <a:extLst>
              <a:ext uri="{FF2B5EF4-FFF2-40B4-BE49-F238E27FC236}">
                <a16:creationId xmlns:a16="http://schemas.microsoft.com/office/drawing/2014/main" id="{D67EEF1D-1C9F-D14F-9687-6BD59DB41EFE}"/>
              </a:ext>
            </a:extLst>
          </p:cNvPr>
          <p:cNvGraphicFramePr>
            <a:graphicFrameLocks noChangeAspect="1"/>
          </p:cNvGraphicFramePr>
          <p:nvPr>
            <p:extLst>
              <p:ext uri="{D42A27DB-BD31-4B8C-83A1-F6EECF244321}">
                <p14:modId xmlns:p14="http://schemas.microsoft.com/office/powerpoint/2010/main" val="1472756113"/>
              </p:ext>
            </p:extLst>
          </p:nvPr>
        </p:nvGraphicFramePr>
        <p:xfrm>
          <a:off x="5777088" y="7857153"/>
          <a:ext cx="1814837" cy="1509112"/>
        </p:xfrm>
        <a:graphic>
          <a:graphicData uri="http://schemas.openxmlformats.org/presentationml/2006/ole">
            <mc:AlternateContent xmlns:mc="http://schemas.openxmlformats.org/markup-compatibility/2006">
              <mc:Choice xmlns:v="urn:schemas-microsoft-com:vml" Requires="v">
                <p:oleObj spid="_x0000_s1027" name="Chart" r:id="rId3" imgW="11798300" imgH="11798300" progId="MSGraph.Chart.8">
                  <p:embed followColorScheme="full"/>
                </p:oleObj>
              </mc:Choice>
              <mc:Fallback>
                <p:oleObj name="Chart" r:id="rId3" imgW="11798300" imgH="11798300" progId="MSGraph.Chart.8">
                  <p:embed followColorScheme="full"/>
                  <p:pic>
                    <p:nvPicPr>
                      <p:cNvPr id="2066" name="Object 137">
                        <a:extLst>
                          <a:ext uri="{FF2B5EF4-FFF2-40B4-BE49-F238E27FC236}">
                            <a16:creationId xmlns:a16="http://schemas.microsoft.com/office/drawing/2014/main" id="{D67EEF1D-1C9F-D14F-9687-6BD59DB41E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7088" y="7857153"/>
                        <a:ext cx="1814837" cy="1509112"/>
                      </a:xfrm>
                      <a:prstGeom prst="rect">
                        <a:avLst/>
                      </a:prstGeom>
                      <a:noFill/>
                      <a:ln>
                        <a:noFill/>
                      </a:ln>
                      <a:effectLst/>
                    </p:spPr>
                  </p:pic>
                </p:oleObj>
              </mc:Fallback>
            </mc:AlternateContent>
          </a:graphicData>
        </a:graphic>
      </p:graphicFrame>
      <p:graphicFrame>
        <p:nvGraphicFramePr>
          <p:cNvPr id="2235" name="Group 187">
            <a:extLst>
              <a:ext uri="{FF2B5EF4-FFF2-40B4-BE49-F238E27FC236}">
                <a16:creationId xmlns:a16="http://schemas.microsoft.com/office/drawing/2014/main" id="{CBA6B347-0AAC-754F-ACAE-3F1C3CEE1F59}"/>
              </a:ext>
            </a:extLst>
          </p:cNvPr>
          <p:cNvGraphicFramePr>
            <a:graphicFrameLocks noGrp="1"/>
          </p:cNvGraphicFramePr>
          <p:nvPr>
            <p:extLst>
              <p:ext uri="{D42A27DB-BD31-4B8C-83A1-F6EECF244321}">
                <p14:modId xmlns:p14="http://schemas.microsoft.com/office/powerpoint/2010/main" val="4086982407"/>
              </p:ext>
            </p:extLst>
          </p:nvPr>
        </p:nvGraphicFramePr>
        <p:xfrm>
          <a:off x="7726406" y="7857154"/>
          <a:ext cx="1527188" cy="1413904"/>
        </p:xfrm>
        <a:graphic>
          <a:graphicData uri="http://schemas.openxmlformats.org/drawingml/2006/table">
            <a:tbl>
              <a:tblPr/>
              <a:tblGrid>
                <a:gridCol w="495630">
                  <a:extLst>
                    <a:ext uri="{9D8B030D-6E8A-4147-A177-3AD203B41FA5}">
                      <a16:colId xmlns:a16="http://schemas.microsoft.com/office/drawing/2014/main" val="20000"/>
                    </a:ext>
                  </a:extLst>
                </a:gridCol>
                <a:gridCol w="258066">
                  <a:extLst>
                    <a:ext uri="{9D8B030D-6E8A-4147-A177-3AD203B41FA5}">
                      <a16:colId xmlns:a16="http://schemas.microsoft.com/office/drawing/2014/main" val="20001"/>
                    </a:ext>
                  </a:extLst>
                </a:gridCol>
                <a:gridCol w="257359">
                  <a:extLst>
                    <a:ext uri="{9D8B030D-6E8A-4147-A177-3AD203B41FA5}">
                      <a16:colId xmlns:a16="http://schemas.microsoft.com/office/drawing/2014/main" val="20002"/>
                    </a:ext>
                  </a:extLst>
                </a:gridCol>
                <a:gridCol w="257359">
                  <a:extLst>
                    <a:ext uri="{9D8B030D-6E8A-4147-A177-3AD203B41FA5}">
                      <a16:colId xmlns:a16="http://schemas.microsoft.com/office/drawing/2014/main" val="20003"/>
                    </a:ext>
                  </a:extLst>
                </a:gridCol>
                <a:gridCol w="258774">
                  <a:extLst>
                    <a:ext uri="{9D8B030D-6E8A-4147-A177-3AD203B41FA5}">
                      <a16:colId xmlns:a16="http://schemas.microsoft.com/office/drawing/2014/main" val="20004"/>
                    </a:ext>
                  </a:extLst>
                </a:gridCol>
              </a:tblGrid>
              <a:tr h="328930">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a:ln>
                          <a:noFill/>
                        </a:ln>
                        <a:solidFill>
                          <a:schemeClr val="tx1"/>
                        </a:solidFill>
                        <a:effectLst/>
                        <a:latin typeface="Arial" panose="020B0604020202020204" pitchFamily="34" charset="0"/>
                      </a:endParaRPr>
                    </a:p>
                  </a:txBody>
                  <a:tcPr marL="36124" marR="36124" marT="18062" marB="1806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en-US" sz="700" b="0" i="0" u="none" strike="noStrike" cap="none" normalizeH="0" baseline="0">
                          <a:ln>
                            <a:noFill/>
                          </a:ln>
                          <a:solidFill>
                            <a:schemeClr val="tx1"/>
                          </a:solidFill>
                          <a:effectLst/>
                          <a:latin typeface="Arial" panose="020B0604020202020204" pitchFamily="34" charset="0"/>
                        </a:rPr>
                        <a:t>A</a:t>
                      </a:r>
                    </a:p>
                  </a:txBody>
                  <a:tcPr marL="36124" marR="36124" marT="18062" marB="180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en-US" sz="700" b="0" i="0" u="none" strike="noStrike" cap="none" normalizeH="0" baseline="0">
                          <a:ln>
                            <a:noFill/>
                          </a:ln>
                          <a:solidFill>
                            <a:schemeClr val="tx1"/>
                          </a:solidFill>
                          <a:effectLst/>
                          <a:latin typeface="Arial" panose="020B0604020202020204" pitchFamily="34" charset="0"/>
                        </a:rPr>
                        <a:t>B</a:t>
                      </a:r>
                    </a:p>
                  </a:txBody>
                  <a:tcPr marL="36124" marR="36124" marT="18062" marB="180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en-US" sz="700" b="0" i="0" u="none" strike="noStrike" cap="none" normalizeH="0" baseline="0">
                          <a:ln>
                            <a:noFill/>
                          </a:ln>
                          <a:solidFill>
                            <a:schemeClr val="tx1"/>
                          </a:solidFill>
                          <a:effectLst/>
                          <a:latin typeface="Arial" panose="020B0604020202020204" pitchFamily="34" charset="0"/>
                        </a:rPr>
                        <a:t>C</a:t>
                      </a:r>
                    </a:p>
                  </a:txBody>
                  <a:tcPr marL="36124" marR="36124" marT="18062" marB="180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en-US" sz="700" b="0" i="0" u="none" strike="noStrike" cap="none" normalizeH="0" baseline="0">
                          <a:ln>
                            <a:noFill/>
                          </a:ln>
                          <a:solidFill>
                            <a:schemeClr val="tx1"/>
                          </a:solidFill>
                          <a:effectLst/>
                          <a:latin typeface="Arial" panose="020B0604020202020204" pitchFamily="34" charset="0"/>
                        </a:rPr>
                        <a:t>D</a:t>
                      </a:r>
                    </a:p>
                  </a:txBody>
                  <a:tcPr marL="36124" marR="36124" marT="18062" marB="1806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1652">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en-US" sz="700" b="0" i="0" u="none" strike="noStrike" cap="none" normalizeH="0" baseline="0">
                          <a:ln>
                            <a:noFill/>
                          </a:ln>
                          <a:solidFill>
                            <a:schemeClr val="tx1"/>
                          </a:solidFill>
                          <a:effectLst/>
                          <a:latin typeface="Arial" panose="020B0604020202020204" pitchFamily="34" charset="0"/>
                        </a:rPr>
                        <a:t>Patient 1</a:t>
                      </a:r>
                    </a:p>
                  </a:txBody>
                  <a:tcPr marL="36124" marR="36124" marT="18062" marB="1806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a:ln>
                          <a:noFill/>
                        </a:ln>
                        <a:solidFill>
                          <a:schemeClr val="tx1"/>
                        </a:solidFill>
                        <a:effectLst/>
                        <a:latin typeface="Arial" panose="020B0604020202020204" pitchFamily="34" charset="0"/>
                      </a:endParaRPr>
                    </a:p>
                  </a:txBody>
                  <a:tcPr marL="36124" marR="36124" marT="18062" marB="180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a:ln>
                          <a:noFill/>
                        </a:ln>
                        <a:solidFill>
                          <a:schemeClr val="tx1"/>
                        </a:solidFill>
                        <a:effectLst/>
                        <a:latin typeface="Arial" panose="020B0604020202020204" pitchFamily="34" charset="0"/>
                      </a:endParaRPr>
                    </a:p>
                  </a:txBody>
                  <a:tcPr marL="36124" marR="36124" marT="18062" marB="180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a:ln>
                          <a:noFill/>
                        </a:ln>
                        <a:solidFill>
                          <a:schemeClr val="tx1"/>
                        </a:solidFill>
                        <a:effectLst/>
                        <a:latin typeface="Arial" panose="020B0604020202020204" pitchFamily="34" charset="0"/>
                      </a:endParaRPr>
                    </a:p>
                  </a:txBody>
                  <a:tcPr marL="36124" marR="36124" marT="18062" marB="180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a:ln>
                          <a:noFill/>
                        </a:ln>
                        <a:solidFill>
                          <a:schemeClr val="tx1"/>
                        </a:solidFill>
                        <a:effectLst/>
                        <a:latin typeface="Arial" panose="020B0604020202020204" pitchFamily="34" charset="0"/>
                      </a:endParaRPr>
                    </a:p>
                  </a:txBody>
                  <a:tcPr marL="36124" marR="36124" marT="18062" marB="1806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70835">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en-US" sz="700" b="0" i="0" u="none" strike="noStrike" cap="none" normalizeH="0" baseline="0" dirty="0">
                          <a:ln>
                            <a:noFill/>
                          </a:ln>
                          <a:solidFill>
                            <a:schemeClr val="tx1"/>
                          </a:solidFill>
                          <a:effectLst/>
                          <a:latin typeface="Arial" panose="020B0604020202020204" pitchFamily="34" charset="0"/>
                        </a:rPr>
                        <a:t>Patient 2</a:t>
                      </a:r>
                    </a:p>
                  </a:txBody>
                  <a:tcPr marL="36124" marR="36124" marT="18062" marB="1806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a:ln>
                          <a:noFill/>
                        </a:ln>
                        <a:solidFill>
                          <a:schemeClr val="tx1"/>
                        </a:solidFill>
                        <a:effectLst/>
                        <a:latin typeface="Arial" panose="020B0604020202020204" pitchFamily="34" charset="0"/>
                      </a:endParaRPr>
                    </a:p>
                  </a:txBody>
                  <a:tcPr marL="36124" marR="36124" marT="18062" marB="180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a:ln>
                          <a:noFill/>
                        </a:ln>
                        <a:solidFill>
                          <a:schemeClr val="tx1"/>
                        </a:solidFill>
                        <a:effectLst/>
                        <a:latin typeface="Arial" panose="020B0604020202020204" pitchFamily="34" charset="0"/>
                      </a:endParaRPr>
                    </a:p>
                  </a:txBody>
                  <a:tcPr marL="36124" marR="36124" marT="18062" marB="180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a:ln>
                          <a:noFill/>
                        </a:ln>
                        <a:solidFill>
                          <a:schemeClr val="tx1"/>
                        </a:solidFill>
                        <a:effectLst/>
                        <a:latin typeface="Arial" panose="020B0604020202020204" pitchFamily="34" charset="0"/>
                      </a:endParaRPr>
                    </a:p>
                  </a:txBody>
                  <a:tcPr marL="36124" marR="36124" marT="18062" marB="180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a:ln>
                          <a:noFill/>
                        </a:ln>
                        <a:solidFill>
                          <a:schemeClr val="tx1"/>
                        </a:solidFill>
                        <a:effectLst/>
                        <a:latin typeface="Arial" panose="020B0604020202020204" pitchFamily="34" charset="0"/>
                      </a:endParaRPr>
                    </a:p>
                  </a:txBody>
                  <a:tcPr marL="36124" marR="36124" marT="18062" marB="1806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71652">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en-US" sz="700" b="0" i="0" u="none" strike="noStrike" cap="none" normalizeH="0" baseline="0">
                          <a:ln>
                            <a:noFill/>
                          </a:ln>
                          <a:solidFill>
                            <a:schemeClr val="tx1"/>
                          </a:solidFill>
                          <a:effectLst/>
                          <a:latin typeface="Arial" panose="020B0604020202020204" pitchFamily="34" charset="0"/>
                        </a:rPr>
                        <a:t>Patient 3</a:t>
                      </a:r>
                    </a:p>
                  </a:txBody>
                  <a:tcPr marL="36124" marR="36124" marT="18062" marB="1806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a:ln>
                          <a:noFill/>
                        </a:ln>
                        <a:solidFill>
                          <a:schemeClr val="tx1"/>
                        </a:solidFill>
                        <a:effectLst/>
                        <a:latin typeface="Arial" panose="020B0604020202020204" pitchFamily="34" charset="0"/>
                      </a:endParaRPr>
                    </a:p>
                  </a:txBody>
                  <a:tcPr marL="36124" marR="36124" marT="18062" marB="180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a:ln>
                          <a:noFill/>
                        </a:ln>
                        <a:solidFill>
                          <a:schemeClr val="tx1"/>
                        </a:solidFill>
                        <a:effectLst/>
                        <a:latin typeface="Arial" panose="020B0604020202020204" pitchFamily="34" charset="0"/>
                      </a:endParaRPr>
                    </a:p>
                  </a:txBody>
                  <a:tcPr marL="36124" marR="36124" marT="18062" marB="180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a:ln>
                          <a:noFill/>
                        </a:ln>
                        <a:solidFill>
                          <a:schemeClr val="tx1"/>
                        </a:solidFill>
                        <a:effectLst/>
                        <a:latin typeface="Arial" panose="020B0604020202020204" pitchFamily="34" charset="0"/>
                      </a:endParaRPr>
                    </a:p>
                  </a:txBody>
                  <a:tcPr marL="36124" marR="36124" marT="18062" marB="180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a:ln>
                          <a:noFill/>
                        </a:ln>
                        <a:solidFill>
                          <a:schemeClr val="tx1"/>
                        </a:solidFill>
                        <a:effectLst/>
                        <a:latin typeface="Arial" panose="020B0604020202020204" pitchFamily="34" charset="0"/>
                      </a:endParaRPr>
                    </a:p>
                  </a:txBody>
                  <a:tcPr marL="36124" marR="36124" marT="18062" marB="1806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70835">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r>
                        <a:rPr kumimoji="0" lang="en-US" altLang="en-US" sz="700" b="0" i="0" u="none" strike="noStrike" cap="none" normalizeH="0" baseline="0">
                          <a:ln>
                            <a:noFill/>
                          </a:ln>
                          <a:solidFill>
                            <a:schemeClr val="tx1"/>
                          </a:solidFill>
                          <a:effectLst/>
                          <a:latin typeface="Arial" panose="020B0604020202020204" pitchFamily="34" charset="0"/>
                        </a:rPr>
                        <a:t>Patient 4</a:t>
                      </a:r>
                    </a:p>
                  </a:txBody>
                  <a:tcPr marL="36124" marR="36124" marT="18062" marB="1806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a:ln>
                          <a:noFill/>
                        </a:ln>
                        <a:solidFill>
                          <a:schemeClr val="tx1"/>
                        </a:solidFill>
                        <a:effectLst/>
                        <a:latin typeface="Arial" panose="020B0604020202020204" pitchFamily="34" charset="0"/>
                      </a:endParaRPr>
                    </a:p>
                  </a:txBody>
                  <a:tcPr marL="36124" marR="36124" marT="18062" marB="180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a:ln>
                          <a:noFill/>
                        </a:ln>
                        <a:solidFill>
                          <a:schemeClr val="tx1"/>
                        </a:solidFill>
                        <a:effectLst/>
                        <a:latin typeface="Arial" panose="020B0604020202020204" pitchFamily="34" charset="0"/>
                      </a:endParaRPr>
                    </a:p>
                  </a:txBody>
                  <a:tcPr marL="36124" marR="36124" marT="18062" marB="180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a:ln>
                          <a:noFill/>
                        </a:ln>
                        <a:solidFill>
                          <a:schemeClr val="tx1"/>
                        </a:solidFill>
                        <a:effectLst/>
                        <a:latin typeface="Arial" panose="020B0604020202020204" pitchFamily="34" charset="0"/>
                      </a:endParaRPr>
                    </a:p>
                  </a:txBody>
                  <a:tcPr marL="36124" marR="36124" marT="18062" marB="18062"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defTabSz="4389438">
                        <a:spcBef>
                          <a:spcPct val="20000"/>
                        </a:spcBef>
                        <a:defRPr sz="14000">
                          <a:solidFill>
                            <a:schemeClr val="tx1"/>
                          </a:solidFill>
                          <a:latin typeface="Arial" panose="020B0604020202020204" pitchFamily="34" charset="0"/>
                        </a:defRPr>
                      </a:lvl1pPr>
                      <a:lvl2pPr marL="2193925" defTabSz="4389438">
                        <a:spcBef>
                          <a:spcPct val="20000"/>
                        </a:spcBef>
                        <a:defRPr sz="12200">
                          <a:solidFill>
                            <a:schemeClr val="tx1"/>
                          </a:solidFill>
                          <a:latin typeface="Arial" panose="020B0604020202020204" pitchFamily="34" charset="0"/>
                        </a:defRPr>
                      </a:lvl2pPr>
                      <a:lvl3pPr marL="4389438" defTabSz="4389438">
                        <a:spcBef>
                          <a:spcPct val="20000"/>
                        </a:spcBef>
                        <a:defRPr sz="10500">
                          <a:solidFill>
                            <a:schemeClr val="tx1"/>
                          </a:solidFill>
                          <a:latin typeface="Arial" panose="020B0604020202020204" pitchFamily="34" charset="0"/>
                        </a:defRPr>
                      </a:lvl3pPr>
                      <a:lvl4pPr marL="6583363" defTabSz="4389438">
                        <a:spcBef>
                          <a:spcPct val="20000"/>
                        </a:spcBef>
                        <a:defRPr sz="8800">
                          <a:solidFill>
                            <a:schemeClr val="tx1"/>
                          </a:solidFill>
                          <a:latin typeface="Arial" panose="020B0604020202020204" pitchFamily="34" charset="0"/>
                        </a:defRPr>
                      </a:lvl4pPr>
                      <a:lvl5pPr marL="8778875" defTabSz="4389438">
                        <a:spcBef>
                          <a:spcPct val="20000"/>
                        </a:spcBef>
                        <a:defRPr sz="8800">
                          <a:solidFill>
                            <a:schemeClr val="tx1"/>
                          </a:solidFill>
                          <a:latin typeface="Arial" panose="020B0604020202020204" pitchFamily="34" charset="0"/>
                        </a:defRPr>
                      </a:lvl5pPr>
                      <a:lvl6pPr marL="9236075" defTabSz="4389438" fontAlgn="base">
                        <a:spcBef>
                          <a:spcPct val="20000"/>
                        </a:spcBef>
                        <a:spcAft>
                          <a:spcPct val="0"/>
                        </a:spcAft>
                        <a:defRPr sz="8800">
                          <a:solidFill>
                            <a:schemeClr val="tx1"/>
                          </a:solidFill>
                          <a:latin typeface="Arial" panose="020B0604020202020204" pitchFamily="34" charset="0"/>
                        </a:defRPr>
                      </a:lvl6pPr>
                      <a:lvl7pPr marL="9693275" defTabSz="4389438" fontAlgn="base">
                        <a:spcBef>
                          <a:spcPct val="20000"/>
                        </a:spcBef>
                        <a:spcAft>
                          <a:spcPct val="0"/>
                        </a:spcAft>
                        <a:defRPr sz="8800">
                          <a:solidFill>
                            <a:schemeClr val="tx1"/>
                          </a:solidFill>
                          <a:latin typeface="Arial" panose="020B0604020202020204" pitchFamily="34" charset="0"/>
                        </a:defRPr>
                      </a:lvl7pPr>
                      <a:lvl8pPr marL="10150475" defTabSz="4389438" fontAlgn="base">
                        <a:spcBef>
                          <a:spcPct val="20000"/>
                        </a:spcBef>
                        <a:spcAft>
                          <a:spcPct val="0"/>
                        </a:spcAft>
                        <a:defRPr sz="8800">
                          <a:solidFill>
                            <a:schemeClr val="tx1"/>
                          </a:solidFill>
                          <a:latin typeface="Arial" panose="020B0604020202020204" pitchFamily="34" charset="0"/>
                        </a:defRPr>
                      </a:lvl8pPr>
                      <a:lvl9pPr marL="10607675" defTabSz="4389438" fontAlgn="base">
                        <a:spcBef>
                          <a:spcPct val="20000"/>
                        </a:spcBef>
                        <a:spcAft>
                          <a:spcPct val="0"/>
                        </a:spcAft>
                        <a:defRPr sz="8800">
                          <a:solidFill>
                            <a:schemeClr val="tx1"/>
                          </a:solidFill>
                          <a:latin typeface="Arial" panose="020B0604020202020204" pitchFamily="34" charset="0"/>
                        </a:defRPr>
                      </a:lvl9pPr>
                    </a:lstStyle>
                    <a:p>
                      <a:pPr marL="0" marR="0" lvl="0" indent="0" algn="l" defTabSz="4389438" rtl="0" eaLnBrk="1" fontAlgn="base" latinLnBrk="0" hangingPunct="1">
                        <a:lnSpc>
                          <a:spcPct val="100000"/>
                        </a:lnSpc>
                        <a:spcBef>
                          <a:spcPct val="20000"/>
                        </a:spcBef>
                        <a:spcAft>
                          <a:spcPct val="0"/>
                        </a:spcAft>
                        <a:buClrTx/>
                        <a:buSzTx/>
                        <a:buFontTx/>
                        <a:buNone/>
                        <a:tabLst/>
                      </a:pPr>
                      <a:endParaRPr kumimoji="0" lang="en-US" altLang="en-US" sz="700" b="0" i="0" u="none" strike="noStrike" cap="none" normalizeH="0" baseline="0" dirty="0">
                        <a:ln>
                          <a:noFill/>
                        </a:ln>
                        <a:solidFill>
                          <a:schemeClr val="tx1"/>
                        </a:solidFill>
                        <a:effectLst/>
                        <a:latin typeface="Arial" panose="020B0604020202020204" pitchFamily="34" charset="0"/>
                      </a:endParaRPr>
                    </a:p>
                  </a:txBody>
                  <a:tcPr marL="36124" marR="36124" marT="18062" marB="1806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105" name="Text Box 176">
            <a:extLst>
              <a:ext uri="{FF2B5EF4-FFF2-40B4-BE49-F238E27FC236}">
                <a16:creationId xmlns:a16="http://schemas.microsoft.com/office/drawing/2014/main" id="{C7D08A9F-DB56-D54A-AA61-75BA844A3194}"/>
              </a:ext>
            </a:extLst>
          </p:cNvPr>
          <p:cNvSpPr txBox="1">
            <a:spLocks noChangeArrowheads="1"/>
          </p:cNvSpPr>
          <p:nvPr/>
        </p:nvSpPr>
        <p:spPr bwMode="auto">
          <a:xfrm>
            <a:off x="5781840" y="9375051"/>
            <a:ext cx="160172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defTabSz="1734267" fontAlgn="base" hangingPunct="1">
              <a:spcBef>
                <a:spcPct val="0"/>
              </a:spcBef>
              <a:spcAft>
                <a:spcPct val="0"/>
              </a:spcAft>
            </a:pPr>
            <a:r>
              <a:rPr lang="en-US" altLang="en-US" sz="900" b="1" i="0" kern="1200" dirty="0">
                <a:solidFill>
                  <a:srgbClr val="000000"/>
                </a:solidFill>
                <a:effectLst/>
                <a:ea typeface="+mn-ea"/>
                <a:cs typeface="+mn-cs"/>
              </a:rPr>
              <a:t>Chart 1.</a:t>
            </a:r>
            <a:r>
              <a:rPr lang="en-US" altLang="en-US" sz="900" i="0" kern="1200" dirty="0">
                <a:solidFill>
                  <a:srgbClr val="000000"/>
                </a:solidFill>
                <a:effectLst/>
                <a:ea typeface="+mn-ea"/>
                <a:cs typeface="+mn-cs"/>
              </a:rPr>
              <a:t> Label in 20pt Arial.</a:t>
            </a:r>
          </a:p>
        </p:txBody>
      </p:sp>
      <p:sp>
        <p:nvSpPr>
          <p:cNvPr id="2106" name="Text Box 177">
            <a:extLst>
              <a:ext uri="{FF2B5EF4-FFF2-40B4-BE49-F238E27FC236}">
                <a16:creationId xmlns:a16="http://schemas.microsoft.com/office/drawing/2014/main" id="{EDDB9360-C564-2640-B939-7189AAC70DF9}"/>
              </a:ext>
            </a:extLst>
          </p:cNvPr>
          <p:cNvSpPr txBox="1">
            <a:spLocks noChangeArrowheads="1"/>
          </p:cNvSpPr>
          <p:nvPr/>
        </p:nvSpPr>
        <p:spPr bwMode="auto">
          <a:xfrm>
            <a:off x="7651873" y="9375051"/>
            <a:ext cx="1601721"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defTabSz="1734267" fontAlgn="base" hangingPunct="1">
              <a:spcBef>
                <a:spcPct val="0"/>
              </a:spcBef>
              <a:spcAft>
                <a:spcPct val="0"/>
              </a:spcAft>
            </a:pPr>
            <a:r>
              <a:rPr lang="en-US" altLang="en-US" sz="900" b="1" i="0" kern="1200" dirty="0">
                <a:solidFill>
                  <a:srgbClr val="000000"/>
                </a:solidFill>
                <a:effectLst/>
                <a:ea typeface="+mn-ea"/>
                <a:cs typeface="+mn-cs"/>
              </a:rPr>
              <a:t>Table 1.</a:t>
            </a:r>
            <a:r>
              <a:rPr lang="en-US" altLang="en-US" sz="900" i="0" kern="1200" dirty="0">
                <a:solidFill>
                  <a:srgbClr val="000000"/>
                </a:solidFill>
                <a:effectLst/>
                <a:ea typeface="+mn-ea"/>
                <a:cs typeface="+mn-cs"/>
              </a:rPr>
              <a:t> Label in 20pt Arial.</a:t>
            </a:r>
          </a:p>
        </p:txBody>
      </p:sp>
      <p:pic>
        <p:nvPicPr>
          <p:cNvPr id="2107" name="Picture 178">
            <a:extLst>
              <a:ext uri="{FF2B5EF4-FFF2-40B4-BE49-F238E27FC236}">
                <a16:creationId xmlns:a16="http://schemas.microsoft.com/office/drawing/2014/main" id="{A926B0D4-DA77-1148-A8BE-7E738482A16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9114"/>
          <a:stretch/>
        </p:blipFill>
        <p:spPr bwMode="auto">
          <a:xfrm>
            <a:off x="5905679" y="5958652"/>
            <a:ext cx="1527189" cy="149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8" name="Picture 179">
            <a:extLst>
              <a:ext uri="{FF2B5EF4-FFF2-40B4-BE49-F238E27FC236}">
                <a16:creationId xmlns:a16="http://schemas.microsoft.com/office/drawing/2014/main" id="{36AEF6E0-80C2-D64F-961E-6E6CDDBFEC0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9114"/>
          <a:stretch/>
        </p:blipFill>
        <p:spPr bwMode="auto">
          <a:xfrm>
            <a:off x="7726406" y="5958652"/>
            <a:ext cx="1527188" cy="149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9" name="Text Box 180">
            <a:extLst>
              <a:ext uri="{FF2B5EF4-FFF2-40B4-BE49-F238E27FC236}">
                <a16:creationId xmlns:a16="http://schemas.microsoft.com/office/drawing/2014/main" id="{C7B86058-2917-6A44-BBA7-03253D101F91}"/>
              </a:ext>
            </a:extLst>
          </p:cNvPr>
          <p:cNvSpPr txBox="1">
            <a:spLocks noChangeArrowheads="1"/>
          </p:cNvSpPr>
          <p:nvPr/>
        </p:nvSpPr>
        <p:spPr bwMode="auto">
          <a:xfrm>
            <a:off x="5832309" y="7539255"/>
            <a:ext cx="165301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defTabSz="1734267" fontAlgn="base" hangingPunct="1">
              <a:spcBef>
                <a:spcPct val="0"/>
              </a:spcBef>
              <a:spcAft>
                <a:spcPct val="0"/>
              </a:spcAft>
            </a:pPr>
            <a:r>
              <a:rPr lang="en-US" altLang="en-US" sz="900" b="1" i="0" kern="1200" dirty="0">
                <a:solidFill>
                  <a:srgbClr val="000000"/>
                </a:solidFill>
                <a:effectLst/>
                <a:ea typeface="+mn-ea"/>
                <a:cs typeface="+mn-cs"/>
              </a:rPr>
              <a:t>Figure 1.</a:t>
            </a:r>
            <a:r>
              <a:rPr lang="en-US" altLang="en-US" sz="900" i="0" kern="1200" dirty="0">
                <a:solidFill>
                  <a:srgbClr val="000000"/>
                </a:solidFill>
                <a:effectLst/>
                <a:ea typeface="+mn-ea"/>
                <a:cs typeface="+mn-cs"/>
              </a:rPr>
              <a:t> Label in 20pt Arial.</a:t>
            </a:r>
          </a:p>
        </p:txBody>
      </p:sp>
      <p:sp>
        <p:nvSpPr>
          <p:cNvPr id="2110" name="Text Box 181">
            <a:extLst>
              <a:ext uri="{FF2B5EF4-FFF2-40B4-BE49-F238E27FC236}">
                <a16:creationId xmlns:a16="http://schemas.microsoft.com/office/drawing/2014/main" id="{FD36D08B-A8AF-0A45-9E99-D096337FBA67}"/>
              </a:ext>
            </a:extLst>
          </p:cNvPr>
          <p:cNvSpPr txBox="1">
            <a:spLocks noChangeArrowheads="1"/>
          </p:cNvSpPr>
          <p:nvPr/>
        </p:nvSpPr>
        <p:spPr bwMode="auto">
          <a:xfrm>
            <a:off x="7640471" y="7522329"/>
            <a:ext cx="1653017"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defTabSz="1734267" fontAlgn="base" hangingPunct="1">
              <a:spcBef>
                <a:spcPct val="0"/>
              </a:spcBef>
              <a:spcAft>
                <a:spcPct val="0"/>
              </a:spcAft>
            </a:pPr>
            <a:r>
              <a:rPr lang="en-US" altLang="en-US" sz="900" b="1" i="0" kern="1200" dirty="0">
                <a:solidFill>
                  <a:srgbClr val="000000"/>
                </a:solidFill>
                <a:effectLst/>
                <a:ea typeface="+mn-ea"/>
                <a:cs typeface="+mn-cs"/>
              </a:rPr>
              <a:t>Figure 2.</a:t>
            </a:r>
            <a:r>
              <a:rPr lang="en-US" altLang="en-US" sz="900" i="0" kern="1200" dirty="0">
                <a:solidFill>
                  <a:srgbClr val="000000"/>
                </a:solidFill>
                <a:effectLst/>
                <a:ea typeface="+mn-ea"/>
                <a:cs typeface="+mn-cs"/>
              </a:rPr>
              <a:t> Label in 20pt Arial.</a:t>
            </a:r>
          </a:p>
        </p:txBody>
      </p:sp>
      <p:sp>
        <p:nvSpPr>
          <p:cNvPr id="2111" name="Text Box 182">
            <a:extLst>
              <a:ext uri="{FF2B5EF4-FFF2-40B4-BE49-F238E27FC236}">
                <a16:creationId xmlns:a16="http://schemas.microsoft.com/office/drawing/2014/main" id="{E4640FF3-90A9-BE4F-8762-10DD3515937D}"/>
              </a:ext>
            </a:extLst>
          </p:cNvPr>
          <p:cNvSpPr txBox="1">
            <a:spLocks noChangeArrowheads="1"/>
          </p:cNvSpPr>
          <p:nvPr/>
        </p:nvSpPr>
        <p:spPr bwMode="auto">
          <a:xfrm>
            <a:off x="0" y="1855662"/>
            <a:ext cx="2166840" cy="36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311" tIns="90311" rIns="90311" bIns="90311" anchor="ctr" anchorCtr="1"/>
          <a:lstStyle>
            <a:lvl1pPr defTabSz="4389438">
              <a:defRPr sz="2200">
                <a:solidFill>
                  <a:schemeClr val="tx1"/>
                </a:solidFill>
                <a:latin typeface="Arial" panose="020B0604020202020204" pitchFamily="34" charset="0"/>
              </a:defRPr>
            </a:lvl1pPr>
            <a:lvl2pPr marL="742950" indent="-285750" defTabSz="4389438">
              <a:defRPr sz="2200">
                <a:solidFill>
                  <a:schemeClr val="tx1"/>
                </a:solidFill>
                <a:latin typeface="Arial" panose="020B0604020202020204" pitchFamily="34" charset="0"/>
              </a:defRPr>
            </a:lvl2pPr>
            <a:lvl3pPr marL="1143000" indent="-228600" defTabSz="4389438">
              <a:defRPr sz="2200">
                <a:solidFill>
                  <a:schemeClr val="tx1"/>
                </a:solidFill>
                <a:latin typeface="Arial" panose="020B0604020202020204" pitchFamily="34" charset="0"/>
              </a:defRPr>
            </a:lvl3pPr>
            <a:lvl4pPr marL="1600200" indent="-228600" defTabSz="4389438">
              <a:defRPr sz="2200">
                <a:solidFill>
                  <a:schemeClr val="tx1"/>
                </a:solidFill>
                <a:latin typeface="Arial" panose="020B0604020202020204" pitchFamily="34" charset="0"/>
              </a:defRPr>
            </a:lvl4pPr>
            <a:lvl5pPr marL="2057400" indent="-228600" defTabSz="4389438">
              <a:defRPr sz="2200">
                <a:solidFill>
                  <a:schemeClr val="tx1"/>
                </a:solidFill>
                <a:latin typeface="Arial" panose="020B0604020202020204" pitchFamily="34" charset="0"/>
              </a:defRPr>
            </a:lvl5pPr>
            <a:lvl6pPr marL="2514600" indent="-228600" defTabSz="4389438" eaLnBrk="0" fontAlgn="base" hangingPunct="0">
              <a:spcBef>
                <a:spcPct val="0"/>
              </a:spcBef>
              <a:spcAft>
                <a:spcPct val="0"/>
              </a:spcAft>
              <a:defRPr sz="2200">
                <a:solidFill>
                  <a:schemeClr val="tx1"/>
                </a:solidFill>
                <a:latin typeface="Arial" panose="020B0604020202020204" pitchFamily="34" charset="0"/>
              </a:defRPr>
            </a:lvl6pPr>
            <a:lvl7pPr marL="2971800" indent="-228600" defTabSz="4389438" eaLnBrk="0" fontAlgn="base" hangingPunct="0">
              <a:spcBef>
                <a:spcPct val="0"/>
              </a:spcBef>
              <a:spcAft>
                <a:spcPct val="0"/>
              </a:spcAft>
              <a:defRPr sz="2200">
                <a:solidFill>
                  <a:schemeClr val="tx1"/>
                </a:solidFill>
                <a:latin typeface="Arial" panose="020B0604020202020204" pitchFamily="34" charset="0"/>
              </a:defRPr>
            </a:lvl7pPr>
            <a:lvl8pPr marL="3429000" indent="-228600" defTabSz="4389438" eaLnBrk="0" fontAlgn="base" hangingPunct="0">
              <a:spcBef>
                <a:spcPct val="0"/>
              </a:spcBef>
              <a:spcAft>
                <a:spcPct val="0"/>
              </a:spcAft>
              <a:defRPr sz="2200">
                <a:solidFill>
                  <a:schemeClr val="tx1"/>
                </a:solidFill>
                <a:latin typeface="Arial" panose="020B0604020202020204" pitchFamily="34" charset="0"/>
              </a:defRPr>
            </a:lvl8pPr>
            <a:lvl9pPr marL="3886200" indent="-228600" defTabSz="4389438" eaLnBrk="0" fontAlgn="base" hangingPunct="0">
              <a:spcBef>
                <a:spcPct val="0"/>
              </a:spcBef>
              <a:spcAft>
                <a:spcPct val="0"/>
              </a:spcAft>
              <a:defRPr sz="2200">
                <a:solidFill>
                  <a:schemeClr val="tx1"/>
                </a:solidFill>
                <a:latin typeface="Arial" panose="020B0604020202020204" pitchFamily="34" charset="0"/>
              </a:defRPr>
            </a:lvl9pPr>
          </a:lstStyle>
          <a:p>
            <a:pPr algn="l" defTabSz="1734267" fontAlgn="base" hangingPunct="1">
              <a:spcBef>
                <a:spcPct val="0"/>
              </a:spcBef>
              <a:spcAft>
                <a:spcPct val="0"/>
              </a:spcAft>
            </a:pPr>
            <a:r>
              <a:rPr lang="en-US" altLang="en-US" sz="3200" i="0" kern="1200" dirty="0">
                <a:solidFill>
                  <a:srgbClr val="000000"/>
                </a:solidFill>
                <a:effectLst/>
                <a:latin typeface="Impact" panose="020B0806030902050204" pitchFamily="34" charset="0"/>
                <a:ea typeface="+mn-ea"/>
                <a:cs typeface="+mn-cs"/>
              </a:rPr>
              <a:t>OVERVIEW</a:t>
            </a:r>
          </a:p>
        </p:txBody>
      </p:sp>
      <p:pic>
        <p:nvPicPr>
          <p:cNvPr id="2113" name="Picture 65" descr="A black sign with white text&#10;&#10;Description automatically generated">
            <a:extLst>
              <a:ext uri="{FF2B5EF4-FFF2-40B4-BE49-F238E27FC236}">
                <a16:creationId xmlns:a16="http://schemas.microsoft.com/office/drawing/2014/main" id="{322BD95E-DE60-3349-B246-436A0224CB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r="71573"/>
          <a:stretch>
            <a:fillRect/>
          </a:stretch>
        </p:blipFill>
        <p:spPr bwMode="auto">
          <a:xfrm>
            <a:off x="418002" y="116966"/>
            <a:ext cx="1264356" cy="1465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altLang="en-US" sz="2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altLang="en-US" sz="22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ew_Template5">
  <a:themeElements>
    <a:clrScheme name="New_Template5">
      <a:dk1>
        <a:srgbClr val="000000"/>
      </a:dk1>
      <a:lt1>
        <a:srgbClr val="FFFFFF"/>
      </a:lt1>
      <a:dk2>
        <a:srgbClr val="615E5A"/>
      </a:dk2>
      <a:lt2>
        <a:srgbClr val="C8C1B8"/>
      </a:lt2>
      <a:accent1>
        <a:srgbClr val="899DBD"/>
      </a:accent1>
      <a:accent2>
        <a:srgbClr val="74A198"/>
      </a:accent2>
      <a:accent3>
        <a:srgbClr val="8A9759"/>
      </a:accent3>
      <a:accent4>
        <a:srgbClr val="CBA466"/>
      </a:accent4>
      <a:accent5>
        <a:srgbClr val="BB7B3F"/>
      </a:accent5>
      <a:accent6>
        <a:srgbClr val="BA6C5B"/>
      </a:accent6>
      <a:hlink>
        <a:srgbClr val="0000FF"/>
      </a:hlink>
      <a:folHlink>
        <a:srgbClr val="FF00FF"/>
      </a:folHlink>
    </a:clrScheme>
    <a:fontScheme name="New_Template5">
      <a:majorFont>
        <a:latin typeface="Avenir Next"/>
        <a:ea typeface="Avenir Next"/>
        <a:cs typeface="Avenir Next"/>
      </a:majorFont>
      <a:minorFont>
        <a:latin typeface="Avenir Next"/>
        <a:ea typeface="Avenir Next"/>
        <a:cs typeface="Avenir Next"/>
      </a:minorFont>
    </a:fontScheme>
    <a:fmtScheme name="New_Template5">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760000" rotWithShape="0">
              <a:srgbClr val="FFFFFF">
                <a:alpha val="30000"/>
              </a:srgbClr>
            </a:outerShdw>
          </a:effectLst>
        </a:effectStyle>
        <a:effectStyle>
          <a:effectLst>
            <a:outerShdw blurRad="38100" dist="25400" dir="5760000" rotWithShape="0">
              <a:srgbClr val="FFFFFF">
                <a:alpha val="30000"/>
              </a:srgbClr>
            </a:outerShdw>
          </a:effectLst>
        </a:effectStyle>
        <a:effectStyle>
          <a:effectLst>
            <a:outerShdw blurRad="38100" dist="25400" dir="5760000" rotWithShape="0">
              <a:srgbClr val="FFFFFF">
                <a:alpha val="3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760000" rotWithShape="0">
            <a:srgbClr val="FFFFFF">
              <a:alpha val="3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3E3B39"/>
            </a:solidFill>
            <a:effectLst>
              <a:outerShdw blurRad="25400" dist="12700" dir="4920000" rotWithShape="0">
                <a:srgbClr val="FFFFFF">
                  <a:alpha val="50000"/>
                </a:srgbClr>
              </a:outerShdw>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575451">
              <a:alpha val="90000"/>
            </a:srgbClr>
          </a:solidFill>
          <a:prstDash val="solid"/>
          <a:miter lim="400000"/>
        </a:ln>
        <a:effectLst>
          <a:outerShdw blurRad="25400" dist="25400" dir="5520000" rotWithShape="0">
            <a:srgbClr val="FFFFFF">
              <a:alpha val="72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5E524C"/>
            </a:solidFill>
            <a:effectLst>
              <a:outerShdw blurRad="25400" dist="25400" dir="5520000" rotWithShape="0">
                <a:srgbClr val="FFFFFF">
                  <a:alpha val="71999"/>
                </a:srgbClr>
              </a:outerShdw>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10191</TotalTime>
  <Words>734</Words>
  <Application>Microsoft Macintosh PowerPoint</Application>
  <PresentationFormat>Custom</PresentationFormat>
  <Paragraphs>50</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Avenir Next Medium</vt:lpstr>
      <vt:lpstr>Helvetica Neue</vt:lpstr>
      <vt:lpstr>Impact</vt:lpstr>
      <vt:lpstr>Default Design</vt:lpstr>
      <vt:lpstr>Chart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SEB104B Grand Challenges in Science: Space Exploration</dc:title>
  <dc:creator>Mike Cowley</dc:creator>
  <cp:lastModifiedBy>Michael Cowley</cp:lastModifiedBy>
  <cp:revision>4</cp:revision>
  <cp:lastPrinted>2020-03-18T01:48:18Z</cp:lastPrinted>
  <dcterms:modified xsi:type="dcterms:W3CDTF">2022-03-30T22:29:45Z</dcterms:modified>
</cp:coreProperties>
</file>