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FCA26-29E0-485A-8BFC-214620C74F4A}" type="datetimeFigureOut">
              <a:rPr lang="es-ES" smtClean="0"/>
              <a:t>01/02/2014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A932D-F099-42E5-9751-9D9D3F3A58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2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A932D-F099-42E5-9751-9D9D3F3A581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471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E684-82DD-469F-8A6E-BE33C4D164EB}" type="datetimeFigureOut">
              <a:rPr lang="es-ES" smtClean="0"/>
              <a:t>01/02/2014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B35F-C752-4AFA-8EDF-D28CE8F787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565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E684-82DD-469F-8A6E-BE33C4D164EB}" type="datetimeFigureOut">
              <a:rPr lang="es-ES" smtClean="0"/>
              <a:t>01/02/2014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B35F-C752-4AFA-8EDF-D28CE8F787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92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E684-82DD-469F-8A6E-BE33C4D164EB}" type="datetimeFigureOut">
              <a:rPr lang="es-ES" smtClean="0"/>
              <a:t>01/02/2014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B35F-C752-4AFA-8EDF-D28CE8F787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526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E684-82DD-469F-8A6E-BE33C4D164EB}" type="datetimeFigureOut">
              <a:rPr lang="es-ES" smtClean="0"/>
              <a:t>01/02/2014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B35F-C752-4AFA-8EDF-D28CE8F787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969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E684-82DD-469F-8A6E-BE33C4D164EB}" type="datetimeFigureOut">
              <a:rPr lang="es-ES" smtClean="0"/>
              <a:t>01/02/2014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B35F-C752-4AFA-8EDF-D28CE8F787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72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E684-82DD-469F-8A6E-BE33C4D164EB}" type="datetimeFigureOut">
              <a:rPr lang="es-ES" smtClean="0"/>
              <a:t>01/02/2014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B35F-C752-4AFA-8EDF-D28CE8F787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1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E684-82DD-469F-8A6E-BE33C4D164EB}" type="datetimeFigureOut">
              <a:rPr lang="es-ES" smtClean="0"/>
              <a:t>01/02/2014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B35F-C752-4AFA-8EDF-D28CE8F787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8372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E684-82DD-469F-8A6E-BE33C4D164EB}" type="datetimeFigureOut">
              <a:rPr lang="es-ES" smtClean="0"/>
              <a:t>01/02/2014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B35F-C752-4AFA-8EDF-D28CE8F787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274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E684-82DD-469F-8A6E-BE33C4D164EB}" type="datetimeFigureOut">
              <a:rPr lang="es-ES" smtClean="0"/>
              <a:t>01/02/2014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B35F-C752-4AFA-8EDF-D28CE8F787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294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E684-82DD-469F-8A6E-BE33C4D164EB}" type="datetimeFigureOut">
              <a:rPr lang="es-ES" smtClean="0"/>
              <a:t>01/02/2014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B35F-C752-4AFA-8EDF-D28CE8F787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056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E684-82DD-469F-8A6E-BE33C4D164EB}" type="datetimeFigureOut">
              <a:rPr lang="es-ES" smtClean="0"/>
              <a:t>01/02/2014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B35F-C752-4AFA-8EDF-D28CE8F787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248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2E684-82DD-469F-8A6E-BE33C4D164EB}" type="datetimeFigureOut">
              <a:rPr lang="es-ES" smtClean="0"/>
              <a:t>01/02/2014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8B35F-C752-4AFA-8EDF-D28CE8F787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550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835696" y="116632"/>
            <a:ext cx="6332240" cy="1470025"/>
          </a:xfrm>
        </p:spPr>
        <p:txBody>
          <a:bodyPr/>
          <a:lstStyle/>
          <a:p>
            <a:r>
              <a:rPr lang="es-ES" dirty="0" smtClean="0"/>
              <a:t>¿Que es HTML?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496" y="2204864"/>
            <a:ext cx="9073008" cy="4608512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tx1"/>
                </a:solidFill>
              </a:rPr>
              <a:t>HTML (</a:t>
            </a:r>
            <a:r>
              <a:rPr lang="es-ES" sz="2800" dirty="0" err="1" smtClean="0">
                <a:solidFill>
                  <a:schemeClr val="tx1"/>
                </a:solidFill>
              </a:rPr>
              <a:t>HyperText</a:t>
            </a:r>
            <a:r>
              <a:rPr lang="es-ES" sz="2800" dirty="0" smtClean="0">
                <a:solidFill>
                  <a:schemeClr val="tx1"/>
                </a:solidFill>
              </a:rPr>
              <a:t> </a:t>
            </a:r>
            <a:r>
              <a:rPr lang="es-ES" sz="2800" dirty="0" err="1" smtClean="0">
                <a:solidFill>
                  <a:schemeClr val="tx1"/>
                </a:solidFill>
              </a:rPr>
              <a:t>MarKup</a:t>
            </a:r>
            <a:r>
              <a:rPr lang="es-ES" sz="2800" dirty="0" smtClean="0">
                <a:solidFill>
                  <a:schemeClr val="tx1"/>
                </a:solidFill>
              </a:rPr>
              <a:t> </a:t>
            </a:r>
            <a:r>
              <a:rPr lang="es-ES" sz="2800" dirty="0" err="1" smtClean="0">
                <a:solidFill>
                  <a:schemeClr val="tx1"/>
                </a:solidFill>
              </a:rPr>
              <a:t>Languaje</a:t>
            </a:r>
            <a:r>
              <a:rPr lang="es-ES" sz="2800" dirty="0" smtClean="0">
                <a:solidFill>
                  <a:schemeClr val="tx1"/>
                </a:solidFill>
              </a:rPr>
              <a:t>, Lenguaje de marcado de Hipertexto). Usa etiquetas para definir las distintas partes de una página Web.</a:t>
            </a:r>
            <a:endParaRPr lang="es-ES" sz="2800" dirty="0">
              <a:solidFill>
                <a:schemeClr val="tx1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598944"/>
            <a:ext cx="4117898" cy="3193220"/>
          </a:xfrm>
          <a:prstGeom prst="rect">
            <a:avLst/>
          </a:prstGeom>
        </p:spPr>
      </p:pic>
      <p:cxnSp>
        <p:nvCxnSpPr>
          <p:cNvPr id="6" name="5 Conector recto de flecha"/>
          <p:cNvCxnSpPr/>
          <p:nvPr/>
        </p:nvCxnSpPr>
        <p:spPr>
          <a:xfrm flipH="1">
            <a:off x="4211960" y="3933056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H="1">
            <a:off x="4283968" y="4149080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6156176" y="3429000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Define que es un documento HTML 5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6243088" y="4077072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Define el idioma</a:t>
            </a:r>
            <a:endParaRPr lang="es-ES" dirty="0"/>
          </a:p>
        </p:txBody>
      </p:sp>
      <p:cxnSp>
        <p:nvCxnSpPr>
          <p:cNvPr id="13" name="12 Conector recto de flecha"/>
          <p:cNvCxnSpPr/>
          <p:nvPr/>
        </p:nvCxnSpPr>
        <p:spPr>
          <a:xfrm flipH="1">
            <a:off x="5436096" y="4797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"/>
          <p:cNvSpPr/>
          <p:nvPr/>
        </p:nvSpPr>
        <p:spPr>
          <a:xfrm>
            <a:off x="6268484" y="4653136"/>
            <a:ext cx="25202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Define la </a:t>
            </a:r>
            <a:r>
              <a:rPr lang="es-ES" dirty="0" err="1" smtClean="0"/>
              <a:t>codificacion</a:t>
            </a:r>
            <a:r>
              <a:rPr lang="es-ES" dirty="0" smtClean="0"/>
              <a:t> para caracteres como ñ</a:t>
            </a:r>
            <a:endParaRPr lang="es-ES" dirty="0"/>
          </a:p>
        </p:txBody>
      </p:sp>
      <p:cxnSp>
        <p:nvCxnSpPr>
          <p:cNvPr id="16" name="15 Conector recto de flecha"/>
          <p:cNvCxnSpPr/>
          <p:nvPr/>
        </p:nvCxnSpPr>
        <p:spPr>
          <a:xfrm flipH="1" flipV="1">
            <a:off x="5521546" y="5229200"/>
            <a:ext cx="63463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6300192" y="5284385"/>
            <a:ext cx="2592288" cy="46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Define el titulo de la página</a:t>
            </a:r>
            <a:endParaRPr lang="es-ES" dirty="0"/>
          </a:p>
        </p:txBody>
      </p:sp>
      <p:cxnSp>
        <p:nvCxnSpPr>
          <p:cNvPr id="19" name="18 Conector recto de flecha"/>
          <p:cNvCxnSpPr/>
          <p:nvPr/>
        </p:nvCxnSpPr>
        <p:spPr>
          <a:xfrm flipH="1" flipV="1">
            <a:off x="3347864" y="6021288"/>
            <a:ext cx="259228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Rectángulo"/>
          <p:cNvSpPr/>
          <p:nvPr/>
        </p:nvSpPr>
        <p:spPr>
          <a:xfrm>
            <a:off x="6156176" y="5877272"/>
            <a:ext cx="2880320" cy="914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Dentro de las etiquetas </a:t>
            </a:r>
            <a:r>
              <a:rPr lang="es-ES" dirty="0" err="1" smtClean="0"/>
              <a:t>body</a:t>
            </a:r>
            <a:r>
              <a:rPr lang="es-ES" dirty="0" smtClean="0"/>
              <a:t> irá el contenido visible en el navegador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256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6966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65</Words>
  <Application>Microsoft Office PowerPoint</Application>
  <PresentationFormat>Presentación en pantalla (4:3)</PresentationFormat>
  <Paragraphs>8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¿Que es HTML?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¿Que es HTML?</dc:title>
  <dc:creator>Juan</dc:creator>
  <cp:lastModifiedBy>Juan</cp:lastModifiedBy>
  <cp:revision>3</cp:revision>
  <dcterms:created xsi:type="dcterms:W3CDTF">2014-02-01T09:18:41Z</dcterms:created>
  <dcterms:modified xsi:type="dcterms:W3CDTF">2014-02-01T10:22:32Z</dcterms:modified>
</cp:coreProperties>
</file>