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496" r:id="rId5"/>
    <p:sldId id="498" r:id="rId6"/>
    <p:sldId id="509" r:id="rId7"/>
    <p:sldId id="511" r:id="rId8"/>
    <p:sldId id="508" r:id="rId9"/>
    <p:sldId id="513" r:id="rId10"/>
    <p:sldId id="502" r:id="rId11"/>
    <p:sldId id="507" r:id="rId12"/>
    <p:sldId id="5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91919"/>
    <a:srgbClr val="FFFF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9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16/7/layout/LinearArrow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1507B-447A-43E4-A67A-78917CB1FB25}">
      <dgm:prSet custT="1"/>
      <dgm:spPr/>
      <dgm:t>
        <a:bodyPr/>
        <a:lstStyle/>
        <a:p>
          <a:pPr algn="ctr"/>
          <a:r>
            <a:rPr lang="en-US" sz="2400" dirty="0" err="1">
              <a:solidFill>
                <a:schemeClr val="bg2">
                  <a:lumMod val="50000"/>
                </a:schemeClr>
              </a:solidFill>
            </a:rPr>
            <a:t>Separamos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en-US" sz="2400" dirty="0" err="1">
              <a:solidFill>
                <a:schemeClr val="bg2">
                  <a:lumMod val="50000"/>
                </a:schemeClr>
              </a:solidFill>
            </a:rPr>
            <a:t>Arma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 y Salto </a:t>
          </a:r>
          <a:r>
            <a:rPr lang="en-US" sz="2400" dirty="0"/>
            <a:t>de </a:t>
          </a:r>
          <a:r>
            <a:rPr lang="en-US" sz="2400" dirty="0" err="1"/>
            <a:t>personaje</a:t>
          </a:r>
          <a:r>
            <a:rPr lang="en-US" sz="2400" dirty="0"/>
            <a:t> </a:t>
          </a:r>
          <a:r>
            <a:rPr lang="en-US" sz="2400" dirty="0" err="1"/>
            <a:t>creando</a:t>
          </a:r>
          <a:r>
            <a:rPr lang="en-US" sz="2400" dirty="0"/>
            <a:t> </a:t>
          </a:r>
          <a:r>
            <a:rPr lang="en-US" sz="2400" dirty="0">
              <a:solidFill>
                <a:schemeClr val="bg2">
                  <a:lumMod val="50000"/>
                </a:schemeClr>
              </a:solidFill>
            </a:rPr>
            <a:t>interfaces</a:t>
          </a:r>
          <a:r>
            <a:rPr lang="en-US" sz="2400" dirty="0"/>
            <a:t> y </a:t>
          </a:r>
          <a:r>
            <a:rPr lang="en-US" sz="2400" dirty="0" err="1"/>
            <a:t>clases</a:t>
          </a:r>
          <a:r>
            <a:rPr lang="en-US" sz="2400" dirty="0"/>
            <a:t> que </a:t>
          </a:r>
          <a:r>
            <a:rPr lang="en-US" sz="2400" dirty="0" err="1">
              <a:solidFill>
                <a:schemeClr val="bg2">
                  <a:lumMod val="50000"/>
                </a:schemeClr>
              </a:solidFill>
            </a:rPr>
            <a:t>implementen</a:t>
          </a:r>
          <a:r>
            <a:rPr lang="en-US" sz="2400" dirty="0"/>
            <a:t> los </a:t>
          </a:r>
          <a:r>
            <a:rPr lang="en-US" sz="2400" dirty="0" err="1"/>
            <a:t>comportamientos</a:t>
          </a:r>
          <a:endParaRPr lang="en-US" sz="2400" b="1" dirty="0">
            <a:solidFill>
              <a:schemeClr val="bg2">
                <a:lumMod val="50000"/>
              </a:schemeClr>
            </a:solidFill>
          </a:endParaRPr>
        </a:p>
      </dgm:t>
    </dgm:pt>
    <dgm:pt modelId="{09ECAFD9-77B4-411E-A0C6-BD2718D2ED19}" type="parTrans" cxnId="{89F99CCE-DD31-45EB-8368-0C474560C17C}">
      <dgm:prSet/>
      <dgm:spPr/>
      <dgm:t>
        <a:bodyPr/>
        <a:lstStyle/>
        <a:p>
          <a:endParaRPr lang="en-US"/>
        </a:p>
      </dgm:t>
    </dgm:pt>
    <dgm:pt modelId="{8A56963F-9458-4CF1-BA11-F6B59F6693C3}" type="sibTrans" cxnId="{89F99CCE-DD31-45EB-8368-0C474560C17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AA8D6E5D-2291-4551-826E-2E8CD77EBBCD}">
      <dgm:prSet custT="1"/>
      <dgm:spPr/>
      <dgm:t>
        <a:bodyPr/>
        <a:lstStyle/>
        <a:p>
          <a:pPr algn="ctr"/>
          <a:r>
            <a:rPr lang="es-AR" sz="2800" b="0" i="0" u="none" dirty="0"/>
            <a:t>En la clase base, definimos </a:t>
          </a:r>
          <a:r>
            <a:rPr lang="es-AR" sz="2800" b="1" i="0" u="none" dirty="0">
              <a:solidFill>
                <a:schemeClr val="bg2">
                  <a:lumMod val="50000"/>
                </a:schemeClr>
              </a:solidFill>
            </a:rPr>
            <a:t>variables que representen los comportamientos</a:t>
          </a:r>
          <a:endParaRPr lang="en-US" sz="2800" dirty="0">
            <a:solidFill>
              <a:schemeClr val="bg2">
                <a:lumMod val="50000"/>
              </a:schemeClr>
            </a:solidFill>
          </a:endParaRPr>
        </a:p>
      </dgm:t>
    </dgm:pt>
    <dgm:pt modelId="{8108D565-E010-4B90-8EC9-E6472FDB3D6F}" type="parTrans" cxnId="{55EAF420-E592-4A82-A62F-9D8CCEB249F3}">
      <dgm:prSet/>
      <dgm:spPr/>
      <dgm:t>
        <a:bodyPr/>
        <a:lstStyle/>
        <a:p>
          <a:endParaRPr lang="en-US"/>
        </a:p>
      </dgm:t>
    </dgm:pt>
    <dgm:pt modelId="{6D5F5307-B9A3-4224-A52C-70B5D7E58E7C}" type="sibTrans" cxnId="{55EAF420-E592-4A82-A62F-9D8CCEB249F3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BA0D1191-41B5-4E4E-98CA-BB121638FA27}">
      <dgm:prSet custT="1"/>
      <dgm:spPr/>
      <dgm:t>
        <a:bodyPr/>
        <a:lstStyle/>
        <a:p>
          <a:pPr algn="ctr"/>
          <a:r>
            <a:rPr lang="es-AR" sz="2200" b="0" i="0" u="none" dirty="0"/>
            <a:t>Cambiamos los métodos que definían el comportamiento para que </a:t>
          </a:r>
          <a:r>
            <a:rPr lang="es-AR" sz="2200" b="0" i="0" u="none" dirty="0">
              <a:solidFill>
                <a:schemeClr val="bg2">
                  <a:lumMod val="50000"/>
                </a:schemeClr>
              </a:solidFill>
            </a:rPr>
            <a:t>deleguen la implementación a los objetos que referencian las variables</a:t>
          </a:r>
          <a:endParaRPr lang="en-US" sz="2200" dirty="0"/>
        </a:p>
      </dgm:t>
    </dgm:pt>
    <dgm:pt modelId="{BF60A160-E127-4E75-A05F-AE196FFF76E3}" type="parTrans" cxnId="{11BC0A66-4F6B-4022-AC12-122A0951BEB5}">
      <dgm:prSet/>
      <dgm:spPr/>
      <dgm:t>
        <a:bodyPr/>
        <a:lstStyle/>
        <a:p>
          <a:endParaRPr lang="en-US"/>
        </a:p>
      </dgm:t>
    </dgm:pt>
    <dgm:pt modelId="{43A04663-B22C-4CA5-9BCF-3B42D70D691D}" type="sibTrans" cxnId="{11BC0A66-4F6B-4022-AC12-122A0951BEB5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55AD6682-19A1-4F15-920E-E13D92EB312E}">
      <dgm:prSet custT="1"/>
      <dgm:spPr/>
      <dgm:t>
        <a:bodyPr/>
        <a:lstStyle/>
        <a:p>
          <a:pPr algn="ctr"/>
          <a:r>
            <a:rPr lang="es-AR" sz="2200" b="0" i="0" u="none" dirty="0"/>
            <a:t>Cuando </a:t>
          </a:r>
          <a:r>
            <a:rPr lang="es-AR" sz="2200" b="0" i="0" u="none" dirty="0">
              <a:solidFill>
                <a:schemeClr val="bg2">
                  <a:lumMod val="50000"/>
                </a:schemeClr>
              </a:solidFill>
            </a:rPr>
            <a:t>creamos una instancia</a:t>
          </a:r>
          <a:r>
            <a:rPr lang="es-AR" sz="2200" b="0" i="0" u="none" dirty="0"/>
            <a:t> de la subclase, le </a:t>
          </a:r>
          <a:r>
            <a:rPr lang="es-AR" sz="2200" b="0" i="0" u="none" dirty="0">
              <a:solidFill>
                <a:schemeClr val="bg2">
                  <a:lumMod val="50000"/>
                </a:schemeClr>
              </a:solidFill>
            </a:rPr>
            <a:t>asignamos un objeto que corresponda al comportamiento que queremos </a:t>
          </a:r>
          <a:r>
            <a:rPr lang="es-AR" sz="2200" b="0" i="0" u="none" dirty="0"/>
            <a:t>en las variables</a:t>
          </a:r>
          <a:endParaRPr lang="en-US" sz="2200" dirty="0"/>
        </a:p>
      </dgm:t>
    </dgm:pt>
    <dgm:pt modelId="{0A1EE536-D200-411C-8FD0-7F23E7109629}" type="parTrans" cxnId="{522DD16F-B30D-40BA-AA70-7667AAFFD0AE}">
      <dgm:prSet/>
      <dgm:spPr/>
      <dgm:t>
        <a:bodyPr/>
        <a:lstStyle/>
        <a:p>
          <a:endParaRPr lang="en-US"/>
        </a:p>
      </dgm:t>
    </dgm:pt>
    <dgm:pt modelId="{6DA0DC7B-EEAC-48D5-8C2F-256705FA5618}" type="sibTrans" cxnId="{522DD16F-B30D-40BA-AA70-7667AAFFD0AE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D9938462-A694-4D2B-BC8A-98DD7FFDFAAA}" type="pres">
      <dgm:prSet presAssocID="{98A846BE-51A9-4BA7-9258-ECFAE05E7F40}" presName="linearFlow" presStyleCnt="0">
        <dgm:presLayoutVars>
          <dgm:dir/>
          <dgm:animLvl val="lvl"/>
          <dgm:resizeHandles val="exact"/>
        </dgm:presLayoutVars>
      </dgm:prSet>
      <dgm:spPr/>
    </dgm:pt>
    <dgm:pt modelId="{94FFE4A3-717E-4FA2-B81F-868DE997CB51}" type="pres">
      <dgm:prSet presAssocID="{D841507B-447A-43E4-A67A-78917CB1FB25}" presName="compositeNode" presStyleCnt="0"/>
      <dgm:spPr/>
    </dgm:pt>
    <dgm:pt modelId="{2FD2706E-63BB-4C73-BE4B-EA498188D5A7}" type="pres">
      <dgm:prSet presAssocID="{D841507B-447A-43E4-A67A-78917CB1FB2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4F5057-2705-42CE-BB13-967212824C65}" type="pres">
      <dgm:prSet presAssocID="{D841507B-447A-43E4-A67A-78917CB1FB25}" presName="parSh" presStyleCnt="0"/>
      <dgm:spPr/>
    </dgm:pt>
    <dgm:pt modelId="{F5142449-10A1-4278-B96C-C4ABAB189E46}" type="pres">
      <dgm:prSet presAssocID="{D841507B-447A-43E4-A67A-78917CB1FB25}" presName="lineNode" presStyleLbl="alignAccFollowNode1" presStyleIdx="0" presStyleCnt="12"/>
      <dgm:spPr/>
    </dgm:pt>
    <dgm:pt modelId="{CB784251-3D1A-453A-AC20-F2E87A36EEF3}" type="pres">
      <dgm:prSet presAssocID="{D841507B-447A-43E4-A67A-78917CB1FB25}" presName="lineArrowNode" presStyleLbl="alignAccFollowNode1" presStyleIdx="1" presStyleCnt="12"/>
      <dgm:spPr/>
    </dgm:pt>
    <dgm:pt modelId="{7D680E2B-37E7-47C5-9407-98DE51395E71}" type="pres">
      <dgm:prSet presAssocID="{8A56963F-9458-4CF1-BA11-F6B59F6693C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6F5A849-A405-4ECF-B3E1-1F0C28282973}" type="pres">
      <dgm:prSet presAssocID="{8A56963F-9458-4CF1-BA11-F6B59F6693C3}" presName="spacerBetweenCircleAndCallout" presStyleCnt="0">
        <dgm:presLayoutVars/>
      </dgm:prSet>
      <dgm:spPr/>
    </dgm:pt>
    <dgm:pt modelId="{2D736B05-B42D-46EA-852B-C2BFDDD5591E}" type="pres">
      <dgm:prSet presAssocID="{D841507B-447A-43E4-A67A-78917CB1FB25}" presName="nodeText" presStyleLbl="alignAccFollowNode1" presStyleIdx="2" presStyleCnt="12">
        <dgm:presLayoutVars>
          <dgm:bulletEnabled val="1"/>
        </dgm:presLayoutVars>
      </dgm:prSet>
      <dgm:spPr/>
    </dgm:pt>
    <dgm:pt modelId="{EC099AD6-5E45-4621-B76A-90EC2958EE47}" type="pres">
      <dgm:prSet presAssocID="{8A56963F-9458-4CF1-BA11-F6B59F6693C3}" presName="sibTransComposite" presStyleCnt="0"/>
      <dgm:spPr/>
    </dgm:pt>
    <dgm:pt modelId="{96C906A6-4FF4-454D-9D77-308711C77F14}" type="pres">
      <dgm:prSet presAssocID="{AA8D6E5D-2291-4551-826E-2E8CD77EBBCD}" presName="compositeNode" presStyleCnt="0"/>
      <dgm:spPr/>
    </dgm:pt>
    <dgm:pt modelId="{B9B0B242-87C5-42E1-A677-9D146A6D3C47}" type="pres">
      <dgm:prSet presAssocID="{AA8D6E5D-2291-4551-826E-2E8CD77EBB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43640C-A0F3-4583-A402-6BC392A285F8}" type="pres">
      <dgm:prSet presAssocID="{AA8D6E5D-2291-4551-826E-2E8CD77EBBCD}" presName="parSh" presStyleCnt="0"/>
      <dgm:spPr/>
    </dgm:pt>
    <dgm:pt modelId="{69403660-B91F-4F31-9188-E4F56CDF83C4}" type="pres">
      <dgm:prSet presAssocID="{AA8D6E5D-2291-4551-826E-2E8CD77EBBCD}" presName="lineNode" presStyleLbl="alignAccFollowNode1" presStyleIdx="3" presStyleCnt="12"/>
      <dgm:spPr/>
    </dgm:pt>
    <dgm:pt modelId="{443C13A9-1FDD-4FC4-A337-CF907FF0D233}" type="pres">
      <dgm:prSet presAssocID="{AA8D6E5D-2291-4551-826E-2E8CD77EBBCD}" presName="lineArrowNode" presStyleLbl="alignAccFollowNode1" presStyleIdx="4" presStyleCnt="12"/>
      <dgm:spPr/>
    </dgm:pt>
    <dgm:pt modelId="{2E0F8023-7BBB-4718-BC8F-AC65EE454DC6}" type="pres">
      <dgm:prSet presAssocID="{6D5F5307-B9A3-4224-A52C-70B5D7E58E7C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5704A3ED-FA26-4408-8C85-B51BD14774E8}" type="pres">
      <dgm:prSet presAssocID="{6D5F5307-B9A3-4224-A52C-70B5D7E58E7C}" presName="spacerBetweenCircleAndCallout" presStyleCnt="0">
        <dgm:presLayoutVars/>
      </dgm:prSet>
      <dgm:spPr/>
    </dgm:pt>
    <dgm:pt modelId="{C988C04E-40E3-4D68-BF18-66EFFEEF4EB2}" type="pres">
      <dgm:prSet presAssocID="{AA8D6E5D-2291-4551-826E-2E8CD77EBBCD}" presName="nodeText" presStyleLbl="alignAccFollowNode1" presStyleIdx="5" presStyleCnt="12">
        <dgm:presLayoutVars>
          <dgm:bulletEnabled val="1"/>
        </dgm:presLayoutVars>
      </dgm:prSet>
      <dgm:spPr/>
    </dgm:pt>
    <dgm:pt modelId="{B6BBB860-34CE-4234-8D3B-BDBD461D22B0}" type="pres">
      <dgm:prSet presAssocID="{6D5F5307-B9A3-4224-A52C-70B5D7E58E7C}" presName="sibTransComposite" presStyleCnt="0"/>
      <dgm:spPr/>
    </dgm:pt>
    <dgm:pt modelId="{95226D6D-DC9D-43A5-AC93-827EFF228E2A}" type="pres">
      <dgm:prSet presAssocID="{BA0D1191-41B5-4E4E-98CA-BB121638FA27}" presName="compositeNode" presStyleCnt="0"/>
      <dgm:spPr/>
    </dgm:pt>
    <dgm:pt modelId="{E45CD75C-64D3-49E1-90AB-5C892F1B60BB}" type="pres">
      <dgm:prSet presAssocID="{BA0D1191-41B5-4E4E-98CA-BB121638FA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A17D8B-7307-4AC1-BA3A-35C631CF2D8B}" type="pres">
      <dgm:prSet presAssocID="{BA0D1191-41B5-4E4E-98CA-BB121638FA27}" presName="parSh" presStyleCnt="0"/>
      <dgm:spPr/>
    </dgm:pt>
    <dgm:pt modelId="{E6547311-AF0E-4FCF-BDD0-47989B866E24}" type="pres">
      <dgm:prSet presAssocID="{BA0D1191-41B5-4E4E-98CA-BB121638FA27}" presName="lineNode" presStyleLbl="alignAccFollowNode1" presStyleIdx="6" presStyleCnt="12"/>
      <dgm:spPr/>
    </dgm:pt>
    <dgm:pt modelId="{AE6DFE2B-B7F2-4F30-B659-B552E321FADD}" type="pres">
      <dgm:prSet presAssocID="{BA0D1191-41B5-4E4E-98CA-BB121638FA27}" presName="lineArrowNode" presStyleLbl="alignAccFollowNode1" presStyleIdx="7" presStyleCnt="12"/>
      <dgm:spPr/>
    </dgm:pt>
    <dgm:pt modelId="{5245C8DA-1E76-407A-B430-701BCCF29F00}" type="pres">
      <dgm:prSet presAssocID="{43A04663-B22C-4CA5-9BCF-3B42D70D691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D76F590-811B-447B-8CED-7534489F45EC}" type="pres">
      <dgm:prSet presAssocID="{43A04663-B22C-4CA5-9BCF-3B42D70D691D}" presName="spacerBetweenCircleAndCallout" presStyleCnt="0">
        <dgm:presLayoutVars/>
      </dgm:prSet>
      <dgm:spPr/>
    </dgm:pt>
    <dgm:pt modelId="{D997FB1E-CF8D-4F5C-9E93-059F85035C01}" type="pres">
      <dgm:prSet presAssocID="{BA0D1191-41B5-4E4E-98CA-BB121638FA27}" presName="nodeText" presStyleLbl="alignAccFollowNode1" presStyleIdx="8" presStyleCnt="12">
        <dgm:presLayoutVars>
          <dgm:bulletEnabled val="1"/>
        </dgm:presLayoutVars>
      </dgm:prSet>
      <dgm:spPr/>
    </dgm:pt>
    <dgm:pt modelId="{5BD921B9-FF63-486B-BBF5-5535F2AA32B5}" type="pres">
      <dgm:prSet presAssocID="{43A04663-B22C-4CA5-9BCF-3B42D70D691D}" presName="sibTransComposite" presStyleCnt="0"/>
      <dgm:spPr/>
    </dgm:pt>
    <dgm:pt modelId="{F093D1EA-1E4B-4611-A553-45F589D6189E}" type="pres">
      <dgm:prSet presAssocID="{55AD6682-19A1-4F15-920E-E13D92EB312E}" presName="compositeNode" presStyleCnt="0"/>
      <dgm:spPr/>
    </dgm:pt>
    <dgm:pt modelId="{200EAA04-D9FF-4E34-8629-9FF0013CAD96}" type="pres">
      <dgm:prSet presAssocID="{55AD6682-19A1-4F15-920E-E13D92EB31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1144D1-3BA2-4573-AB3C-C1D2F0AEE5A2}" type="pres">
      <dgm:prSet presAssocID="{55AD6682-19A1-4F15-920E-E13D92EB312E}" presName="parSh" presStyleCnt="0"/>
      <dgm:spPr/>
    </dgm:pt>
    <dgm:pt modelId="{B301E9C0-66A8-4889-AB14-A827A90B7730}" type="pres">
      <dgm:prSet presAssocID="{55AD6682-19A1-4F15-920E-E13D92EB312E}" presName="lineNode" presStyleLbl="alignAccFollowNode1" presStyleIdx="9" presStyleCnt="12"/>
      <dgm:spPr/>
    </dgm:pt>
    <dgm:pt modelId="{C520B667-F0A6-4456-B459-83C4807E6047}" type="pres">
      <dgm:prSet presAssocID="{55AD6682-19A1-4F15-920E-E13D92EB312E}" presName="lineArrowNode" presStyleLbl="alignAccFollowNode1" presStyleIdx="10" presStyleCnt="12"/>
      <dgm:spPr/>
    </dgm:pt>
    <dgm:pt modelId="{ADD1CCE4-82A5-468F-8BC5-15D0185DBB4E}" type="pres">
      <dgm:prSet presAssocID="{6DA0DC7B-EEAC-48D5-8C2F-256705FA5618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C251040B-EE34-45B4-9F5D-BC733169E090}" type="pres">
      <dgm:prSet presAssocID="{6DA0DC7B-EEAC-48D5-8C2F-256705FA5618}" presName="spacerBetweenCircleAndCallout" presStyleCnt="0">
        <dgm:presLayoutVars/>
      </dgm:prSet>
      <dgm:spPr/>
    </dgm:pt>
    <dgm:pt modelId="{12E9BEA5-B7F5-4B40-9B17-6A733AF73901}" type="pres">
      <dgm:prSet presAssocID="{55AD6682-19A1-4F15-920E-E13D92EB312E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53ABD19-ABD6-4290-AB1B-484D843A7A6C}" type="presOf" srcId="{8A56963F-9458-4CF1-BA11-F6B59F6693C3}" destId="{7D680E2B-37E7-47C5-9407-98DE51395E71}" srcOrd="0" destOrd="0" presId="urn:microsoft.com/office/officeart/2016/7/layout/LinearArrowProcessNumbered#1"/>
    <dgm:cxn modelId="{55EAF420-E592-4A82-A62F-9D8CCEB249F3}" srcId="{98A846BE-51A9-4BA7-9258-ECFAE05E7F40}" destId="{AA8D6E5D-2291-4551-826E-2E8CD77EBBCD}" srcOrd="1" destOrd="0" parTransId="{8108D565-E010-4B90-8EC9-E6472FDB3D6F}" sibTransId="{6D5F5307-B9A3-4224-A52C-70B5D7E58E7C}"/>
    <dgm:cxn modelId="{221DED21-AA14-474F-9176-EC85D4CE7737}" type="presOf" srcId="{BA0D1191-41B5-4E4E-98CA-BB121638FA27}" destId="{D997FB1E-CF8D-4F5C-9E93-059F85035C01}" srcOrd="0" destOrd="0" presId="urn:microsoft.com/office/officeart/2016/7/layout/LinearArrowProcessNumbered#1"/>
    <dgm:cxn modelId="{11BC0A66-4F6B-4022-AC12-122A0951BEB5}" srcId="{98A846BE-51A9-4BA7-9258-ECFAE05E7F40}" destId="{BA0D1191-41B5-4E4E-98CA-BB121638FA27}" srcOrd="2" destOrd="0" parTransId="{BF60A160-E127-4E75-A05F-AE196FFF76E3}" sibTransId="{43A04663-B22C-4CA5-9BCF-3B42D70D691D}"/>
    <dgm:cxn modelId="{577E866F-4BE4-4BDE-AEC2-040AA5E25698}" type="presOf" srcId="{6DA0DC7B-EEAC-48D5-8C2F-256705FA5618}" destId="{ADD1CCE4-82A5-468F-8BC5-15D0185DBB4E}" srcOrd="0" destOrd="0" presId="urn:microsoft.com/office/officeart/2016/7/layout/LinearArrowProcessNumbered#1"/>
    <dgm:cxn modelId="{522DD16F-B30D-40BA-AA70-7667AAFFD0AE}" srcId="{98A846BE-51A9-4BA7-9258-ECFAE05E7F40}" destId="{55AD6682-19A1-4F15-920E-E13D92EB312E}" srcOrd="3" destOrd="0" parTransId="{0A1EE536-D200-411C-8FD0-7F23E7109629}" sibTransId="{6DA0DC7B-EEAC-48D5-8C2F-256705FA5618}"/>
    <dgm:cxn modelId="{0AC2E275-95C9-495E-A18A-CFCEF45E0CE7}" type="presOf" srcId="{98A846BE-51A9-4BA7-9258-ECFAE05E7F40}" destId="{D9938462-A694-4D2B-BC8A-98DD7FFDFAAA}" srcOrd="0" destOrd="0" presId="urn:microsoft.com/office/officeart/2016/7/layout/LinearArrowProcessNumbered#1"/>
    <dgm:cxn modelId="{75DB4C7A-8DE2-404A-A47B-1B56C8C511A5}" type="presOf" srcId="{43A04663-B22C-4CA5-9BCF-3B42D70D691D}" destId="{5245C8DA-1E76-407A-B430-701BCCF29F00}" srcOrd="0" destOrd="0" presId="urn:microsoft.com/office/officeart/2016/7/layout/LinearArrowProcessNumbered#1"/>
    <dgm:cxn modelId="{F1F6B3C2-F9DA-43B0-A5BE-5F333F9A6E1C}" type="presOf" srcId="{AA8D6E5D-2291-4551-826E-2E8CD77EBBCD}" destId="{C988C04E-40E3-4D68-BF18-66EFFEEF4EB2}" srcOrd="0" destOrd="0" presId="urn:microsoft.com/office/officeart/2016/7/layout/LinearArrowProcessNumbered#1"/>
    <dgm:cxn modelId="{328AC9C4-1162-4C74-A205-A907215CB039}" type="presOf" srcId="{55AD6682-19A1-4F15-920E-E13D92EB312E}" destId="{12E9BEA5-B7F5-4B40-9B17-6A733AF73901}" srcOrd="0" destOrd="0" presId="urn:microsoft.com/office/officeart/2016/7/layout/LinearArrowProcessNumbered#1"/>
    <dgm:cxn modelId="{89F99CCE-DD31-45EB-8368-0C474560C17C}" srcId="{98A846BE-51A9-4BA7-9258-ECFAE05E7F40}" destId="{D841507B-447A-43E4-A67A-78917CB1FB25}" srcOrd="0" destOrd="0" parTransId="{09ECAFD9-77B4-411E-A0C6-BD2718D2ED19}" sibTransId="{8A56963F-9458-4CF1-BA11-F6B59F6693C3}"/>
    <dgm:cxn modelId="{27C8DFCE-2304-4C98-B7A0-B706F45D0B6E}" type="presOf" srcId="{6D5F5307-B9A3-4224-A52C-70B5D7E58E7C}" destId="{2E0F8023-7BBB-4718-BC8F-AC65EE454DC6}" srcOrd="0" destOrd="0" presId="urn:microsoft.com/office/officeart/2016/7/layout/LinearArrowProcessNumbered#1"/>
    <dgm:cxn modelId="{A8FDC7DF-7E80-4503-A147-24ECEA22651E}" type="presOf" srcId="{D841507B-447A-43E4-A67A-78917CB1FB25}" destId="{2D736B05-B42D-46EA-852B-C2BFDDD5591E}" srcOrd="0" destOrd="0" presId="urn:microsoft.com/office/officeart/2016/7/layout/LinearArrowProcessNumbered#1"/>
    <dgm:cxn modelId="{764236C7-84CC-44DA-9A09-B82BA5B7E414}" type="presParOf" srcId="{D9938462-A694-4D2B-BC8A-98DD7FFDFAAA}" destId="{94FFE4A3-717E-4FA2-B81F-868DE997CB51}" srcOrd="0" destOrd="0" presId="urn:microsoft.com/office/officeart/2016/7/layout/LinearArrowProcessNumbered#1"/>
    <dgm:cxn modelId="{F916C50C-A09B-41FD-969A-375D9BC0342F}" type="presParOf" srcId="{94FFE4A3-717E-4FA2-B81F-868DE997CB51}" destId="{2FD2706E-63BB-4C73-BE4B-EA498188D5A7}" srcOrd="0" destOrd="0" presId="urn:microsoft.com/office/officeart/2016/7/layout/LinearArrowProcessNumbered#1"/>
    <dgm:cxn modelId="{4FEA4360-7CC6-41C6-B0E8-45DD99A59659}" type="presParOf" srcId="{94FFE4A3-717E-4FA2-B81F-868DE997CB51}" destId="{E04F5057-2705-42CE-BB13-967212824C65}" srcOrd="1" destOrd="0" presId="urn:microsoft.com/office/officeart/2016/7/layout/LinearArrowProcessNumbered#1"/>
    <dgm:cxn modelId="{3785FDEA-2E5D-4CB9-804F-071F34D09885}" type="presParOf" srcId="{E04F5057-2705-42CE-BB13-967212824C65}" destId="{F5142449-10A1-4278-B96C-C4ABAB189E46}" srcOrd="0" destOrd="0" presId="urn:microsoft.com/office/officeart/2016/7/layout/LinearArrowProcessNumbered#1"/>
    <dgm:cxn modelId="{201C060B-EB05-49B6-B9E5-E0ECA79D5322}" type="presParOf" srcId="{E04F5057-2705-42CE-BB13-967212824C65}" destId="{CB784251-3D1A-453A-AC20-F2E87A36EEF3}" srcOrd="1" destOrd="0" presId="urn:microsoft.com/office/officeart/2016/7/layout/LinearArrowProcessNumbered#1"/>
    <dgm:cxn modelId="{C8F1DE05-DA32-481E-B6BF-3C493CE123B8}" type="presParOf" srcId="{E04F5057-2705-42CE-BB13-967212824C65}" destId="{7D680E2B-37E7-47C5-9407-98DE51395E71}" srcOrd="2" destOrd="0" presId="urn:microsoft.com/office/officeart/2016/7/layout/LinearArrowProcessNumbered#1"/>
    <dgm:cxn modelId="{9378AD9A-10AD-44DC-B8CB-510834A948A0}" type="presParOf" srcId="{E04F5057-2705-42CE-BB13-967212824C65}" destId="{46F5A849-A405-4ECF-B3E1-1F0C28282973}" srcOrd="3" destOrd="0" presId="urn:microsoft.com/office/officeart/2016/7/layout/LinearArrowProcessNumbered#1"/>
    <dgm:cxn modelId="{414E0DBA-FA78-4F7C-A441-DBFD3F1AE47F}" type="presParOf" srcId="{94FFE4A3-717E-4FA2-B81F-868DE997CB51}" destId="{2D736B05-B42D-46EA-852B-C2BFDDD5591E}" srcOrd="2" destOrd="0" presId="urn:microsoft.com/office/officeart/2016/7/layout/LinearArrowProcessNumbered#1"/>
    <dgm:cxn modelId="{F8546444-D1E7-4F48-B60D-651E245F32E4}" type="presParOf" srcId="{D9938462-A694-4D2B-BC8A-98DD7FFDFAAA}" destId="{EC099AD6-5E45-4621-B76A-90EC2958EE47}" srcOrd="1" destOrd="0" presId="urn:microsoft.com/office/officeart/2016/7/layout/LinearArrowProcessNumbered#1"/>
    <dgm:cxn modelId="{F0E3289E-0E27-4001-B4DD-8827C584BE72}" type="presParOf" srcId="{D9938462-A694-4D2B-BC8A-98DD7FFDFAAA}" destId="{96C906A6-4FF4-454D-9D77-308711C77F14}" srcOrd="2" destOrd="0" presId="urn:microsoft.com/office/officeart/2016/7/layout/LinearArrowProcessNumbered#1"/>
    <dgm:cxn modelId="{59CE4EE5-345B-42AC-B4D8-B0CB07F65381}" type="presParOf" srcId="{96C906A6-4FF4-454D-9D77-308711C77F14}" destId="{B9B0B242-87C5-42E1-A677-9D146A6D3C47}" srcOrd="0" destOrd="0" presId="urn:microsoft.com/office/officeart/2016/7/layout/LinearArrowProcessNumbered#1"/>
    <dgm:cxn modelId="{879FF597-6A4B-4AF2-BD78-58ABD5FD75F8}" type="presParOf" srcId="{96C906A6-4FF4-454D-9D77-308711C77F14}" destId="{7543640C-A0F3-4583-A402-6BC392A285F8}" srcOrd="1" destOrd="0" presId="urn:microsoft.com/office/officeart/2016/7/layout/LinearArrowProcessNumbered#1"/>
    <dgm:cxn modelId="{630AB59B-6B05-4C33-B38F-2F80DFE79009}" type="presParOf" srcId="{7543640C-A0F3-4583-A402-6BC392A285F8}" destId="{69403660-B91F-4F31-9188-E4F56CDF83C4}" srcOrd="0" destOrd="0" presId="urn:microsoft.com/office/officeart/2016/7/layout/LinearArrowProcessNumbered#1"/>
    <dgm:cxn modelId="{1C497F94-84D0-4653-B890-5F666F26F0B0}" type="presParOf" srcId="{7543640C-A0F3-4583-A402-6BC392A285F8}" destId="{443C13A9-1FDD-4FC4-A337-CF907FF0D233}" srcOrd="1" destOrd="0" presId="urn:microsoft.com/office/officeart/2016/7/layout/LinearArrowProcessNumbered#1"/>
    <dgm:cxn modelId="{BEE59EE8-88C8-47CC-AA5E-C5CDDFA825BB}" type="presParOf" srcId="{7543640C-A0F3-4583-A402-6BC392A285F8}" destId="{2E0F8023-7BBB-4718-BC8F-AC65EE454DC6}" srcOrd="2" destOrd="0" presId="urn:microsoft.com/office/officeart/2016/7/layout/LinearArrowProcessNumbered#1"/>
    <dgm:cxn modelId="{72395719-C39D-4CFF-A91E-5EDBE7E8EE92}" type="presParOf" srcId="{7543640C-A0F3-4583-A402-6BC392A285F8}" destId="{5704A3ED-FA26-4408-8C85-B51BD14774E8}" srcOrd="3" destOrd="0" presId="urn:microsoft.com/office/officeart/2016/7/layout/LinearArrowProcessNumbered#1"/>
    <dgm:cxn modelId="{082B38AE-05D0-4A0F-8F99-820978A25641}" type="presParOf" srcId="{96C906A6-4FF4-454D-9D77-308711C77F14}" destId="{C988C04E-40E3-4D68-BF18-66EFFEEF4EB2}" srcOrd="2" destOrd="0" presId="urn:microsoft.com/office/officeart/2016/7/layout/LinearArrowProcessNumbered#1"/>
    <dgm:cxn modelId="{ADBDEF19-B637-4A7D-A041-661B34B6DAC3}" type="presParOf" srcId="{D9938462-A694-4D2B-BC8A-98DD7FFDFAAA}" destId="{B6BBB860-34CE-4234-8D3B-BDBD461D22B0}" srcOrd="3" destOrd="0" presId="urn:microsoft.com/office/officeart/2016/7/layout/LinearArrowProcessNumbered#1"/>
    <dgm:cxn modelId="{8F447F70-04A1-4BC9-AA30-09B985C0A12B}" type="presParOf" srcId="{D9938462-A694-4D2B-BC8A-98DD7FFDFAAA}" destId="{95226D6D-DC9D-43A5-AC93-827EFF228E2A}" srcOrd="4" destOrd="0" presId="urn:microsoft.com/office/officeart/2016/7/layout/LinearArrowProcessNumbered#1"/>
    <dgm:cxn modelId="{DA77B396-D37F-4BEE-A2BF-6DC1A169F3AD}" type="presParOf" srcId="{95226D6D-DC9D-43A5-AC93-827EFF228E2A}" destId="{E45CD75C-64D3-49E1-90AB-5C892F1B60BB}" srcOrd="0" destOrd="0" presId="urn:microsoft.com/office/officeart/2016/7/layout/LinearArrowProcessNumbered#1"/>
    <dgm:cxn modelId="{71D9D654-4AF2-4FD6-B673-A3B510CFC2C4}" type="presParOf" srcId="{95226D6D-DC9D-43A5-AC93-827EFF228E2A}" destId="{FEA17D8B-7307-4AC1-BA3A-35C631CF2D8B}" srcOrd="1" destOrd="0" presId="urn:microsoft.com/office/officeart/2016/7/layout/LinearArrowProcessNumbered#1"/>
    <dgm:cxn modelId="{AD56DB09-87F0-42B0-84A3-7BB7809229F3}" type="presParOf" srcId="{FEA17D8B-7307-4AC1-BA3A-35C631CF2D8B}" destId="{E6547311-AF0E-4FCF-BDD0-47989B866E24}" srcOrd="0" destOrd="0" presId="urn:microsoft.com/office/officeart/2016/7/layout/LinearArrowProcessNumbered#1"/>
    <dgm:cxn modelId="{1F1A5182-9619-4798-9CAF-D53A90DEA34D}" type="presParOf" srcId="{FEA17D8B-7307-4AC1-BA3A-35C631CF2D8B}" destId="{AE6DFE2B-B7F2-4F30-B659-B552E321FADD}" srcOrd="1" destOrd="0" presId="urn:microsoft.com/office/officeart/2016/7/layout/LinearArrowProcessNumbered#1"/>
    <dgm:cxn modelId="{E516E0E1-E2C0-4D6A-A968-452B27DECC33}" type="presParOf" srcId="{FEA17D8B-7307-4AC1-BA3A-35C631CF2D8B}" destId="{5245C8DA-1E76-407A-B430-701BCCF29F00}" srcOrd="2" destOrd="0" presId="urn:microsoft.com/office/officeart/2016/7/layout/LinearArrowProcessNumbered#1"/>
    <dgm:cxn modelId="{9175FCC8-0A0C-4E31-A3B3-971C46D3DF74}" type="presParOf" srcId="{FEA17D8B-7307-4AC1-BA3A-35C631CF2D8B}" destId="{8D76F590-811B-447B-8CED-7534489F45EC}" srcOrd="3" destOrd="0" presId="urn:microsoft.com/office/officeart/2016/7/layout/LinearArrowProcessNumbered#1"/>
    <dgm:cxn modelId="{381290E6-C932-4E85-8DB9-C439C64C4C26}" type="presParOf" srcId="{95226D6D-DC9D-43A5-AC93-827EFF228E2A}" destId="{D997FB1E-CF8D-4F5C-9E93-059F85035C01}" srcOrd="2" destOrd="0" presId="urn:microsoft.com/office/officeart/2016/7/layout/LinearArrowProcessNumbered#1"/>
    <dgm:cxn modelId="{E537C05D-53BB-4C4C-AC73-C6455980C74B}" type="presParOf" srcId="{D9938462-A694-4D2B-BC8A-98DD7FFDFAAA}" destId="{5BD921B9-FF63-486B-BBF5-5535F2AA32B5}" srcOrd="5" destOrd="0" presId="urn:microsoft.com/office/officeart/2016/7/layout/LinearArrowProcessNumbered#1"/>
    <dgm:cxn modelId="{3A78D317-010B-409E-A0C5-1AB9329DE22C}" type="presParOf" srcId="{D9938462-A694-4D2B-BC8A-98DD7FFDFAAA}" destId="{F093D1EA-1E4B-4611-A553-45F589D6189E}" srcOrd="6" destOrd="0" presId="urn:microsoft.com/office/officeart/2016/7/layout/LinearArrowProcessNumbered#1"/>
    <dgm:cxn modelId="{8AF1F224-00E1-4D84-ADE6-04C9AC31B5BE}" type="presParOf" srcId="{F093D1EA-1E4B-4611-A553-45F589D6189E}" destId="{200EAA04-D9FF-4E34-8629-9FF0013CAD96}" srcOrd="0" destOrd="0" presId="urn:microsoft.com/office/officeart/2016/7/layout/LinearArrowProcessNumbered#1"/>
    <dgm:cxn modelId="{92E9138B-6A86-4355-8521-1A6E8E247B26}" type="presParOf" srcId="{F093D1EA-1E4B-4611-A553-45F589D6189E}" destId="{311144D1-3BA2-4573-AB3C-C1D2F0AEE5A2}" srcOrd="1" destOrd="0" presId="urn:microsoft.com/office/officeart/2016/7/layout/LinearArrowProcessNumbered#1"/>
    <dgm:cxn modelId="{A79058EC-36BE-472A-9745-EE023D2F99F8}" type="presParOf" srcId="{311144D1-3BA2-4573-AB3C-C1D2F0AEE5A2}" destId="{B301E9C0-66A8-4889-AB14-A827A90B7730}" srcOrd="0" destOrd="0" presId="urn:microsoft.com/office/officeart/2016/7/layout/LinearArrowProcessNumbered#1"/>
    <dgm:cxn modelId="{3B2E8B13-A96E-4C99-8E41-9C50CF00F036}" type="presParOf" srcId="{311144D1-3BA2-4573-AB3C-C1D2F0AEE5A2}" destId="{C520B667-F0A6-4456-B459-83C4807E6047}" srcOrd="1" destOrd="0" presId="urn:microsoft.com/office/officeart/2016/7/layout/LinearArrowProcessNumbered#1"/>
    <dgm:cxn modelId="{FCAE9093-5193-4B6B-94E4-7A2C75B9C9ED}" type="presParOf" srcId="{311144D1-3BA2-4573-AB3C-C1D2F0AEE5A2}" destId="{ADD1CCE4-82A5-468F-8BC5-15D0185DBB4E}" srcOrd="2" destOrd="0" presId="urn:microsoft.com/office/officeart/2016/7/layout/LinearArrowProcessNumbered#1"/>
    <dgm:cxn modelId="{D9970249-2A11-4DDE-B24B-F7696775BF6E}" type="presParOf" srcId="{311144D1-3BA2-4573-AB3C-C1D2F0AEE5A2}" destId="{C251040B-EE34-45B4-9F5D-BC733169E090}" srcOrd="3" destOrd="0" presId="urn:microsoft.com/office/officeart/2016/7/layout/LinearArrowProcessNumbered#1"/>
    <dgm:cxn modelId="{439A1842-F0B6-4610-B149-E995DD50E26F}" type="presParOf" srcId="{F093D1EA-1E4B-4611-A553-45F589D6189E}" destId="{12E9BEA5-B7F5-4B40-9B17-6A733AF73901}" srcOrd="2" destOrd="0" presId="urn:microsoft.com/office/officeart/2016/7/layout/LinearArrow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42449-10A1-4278-B96C-C4ABAB189E46}">
      <dsp:nvSpPr>
        <dsp:cNvPr id="0" name=""/>
        <dsp:cNvSpPr/>
      </dsp:nvSpPr>
      <dsp:spPr>
        <a:xfrm>
          <a:off x="1318300" y="620597"/>
          <a:ext cx="105053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84251-3D1A-453A-AC20-F2E87A36EEF3}">
      <dsp:nvSpPr>
        <dsp:cNvPr id="0" name=""/>
        <dsp:cNvSpPr/>
      </dsp:nvSpPr>
      <dsp:spPr>
        <a:xfrm>
          <a:off x="2431865" y="532299"/>
          <a:ext cx="120811" cy="22708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0E2B-37E7-47C5-9407-98DE51395E71}">
      <dsp:nvSpPr>
        <dsp:cNvPr id="0" name=""/>
        <dsp:cNvSpPr/>
      </dsp:nvSpPr>
      <dsp:spPr>
        <a:xfrm>
          <a:off x="638845" y="72494"/>
          <a:ext cx="1096277" cy="109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  <a:endParaRPr lang="en-US" sz="4900" kern="1200" dirty="0"/>
        </a:p>
      </dsp:txBody>
      <dsp:txXfrm>
        <a:off x="799391" y="233040"/>
        <a:ext cx="775185" cy="775185"/>
      </dsp:txXfrm>
    </dsp:sp>
    <dsp:sp modelId="{2D736B05-B42D-46EA-852B-C2BFDDD5591E}">
      <dsp:nvSpPr>
        <dsp:cNvPr id="0" name=""/>
        <dsp:cNvSpPr/>
      </dsp:nvSpPr>
      <dsp:spPr>
        <a:xfrm>
          <a:off x="5134" y="1334369"/>
          <a:ext cx="2363699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2">
                  <a:lumMod val="50000"/>
                </a:schemeClr>
              </a:solidFill>
            </a:rPr>
            <a:t>Separamos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en-US" sz="2400" kern="1200" dirty="0" err="1">
              <a:solidFill>
                <a:schemeClr val="bg2">
                  <a:lumMod val="50000"/>
                </a:schemeClr>
              </a:solidFill>
            </a:rPr>
            <a:t>Arma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 y Salto </a:t>
          </a:r>
          <a:r>
            <a:rPr lang="en-US" sz="2400" kern="1200" dirty="0"/>
            <a:t>de </a:t>
          </a:r>
          <a:r>
            <a:rPr lang="en-US" sz="2400" kern="1200" dirty="0" err="1"/>
            <a:t>personaje</a:t>
          </a:r>
          <a:r>
            <a:rPr lang="en-US" sz="2400" kern="1200" dirty="0"/>
            <a:t> </a:t>
          </a:r>
          <a:r>
            <a:rPr lang="en-US" sz="2400" kern="1200" dirty="0" err="1"/>
            <a:t>creando</a:t>
          </a:r>
          <a:r>
            <a:rPr lang="en-US" sz="2400" kern="1200" dirty="0"/>
            <a:t>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interfaces</a:t>
          </a:r>
          <a:r>
            <a:rPr lang="en-US" sz="2400" kern="1200" dirty="0"/>
            <a:t> y </a:t>
          </a:r>
          <a:r>
            <a:rPr lang="en-US" sz="2400" kern="1200" dirty="0" err="1"/>
            <a:t>clases</a:t>
          </a:r>
          <a:r>
            <a:rPr lang="en-US" sz="2400" kern="1200" dirty="0"/>
            <a:t> que </a:t>
          </a:r>
          <a:r>
            <a:rPr lang="en-US" sz="2400" kern="1200" dirty="0" err="1">
              <a:solidFill>
                <a:schemeClr val="bg2">
                  <a:lumMod val="50000"/>
                </a:schemeClr>
              </a:solidFill>
            </a:rPr>
            <a:t>implementen</a:t>
          </a:r>
          <a:r>
            <a:rPr lang="en-US" sz="2400" kern="1200" dirty="0"/>
            <a:t> los </a:t>
          </a:r>
          <a:r>
            <a:rPr lang="en-US" sz="2400" kern="1200" dirty="0" err="1"/>
            <a:t>comportamientos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134" y="1807109"/>
        <a:ext cx="2363699" cy="1984260"/>
      </dsp:txXfrm>
    </dsp:sp>
    <dsp:sp modelId="{69403660-B91F-4F31-9188-E4F56CDF83C4}">
      <dsp:nvSpPr>
        <dsp:cNvPr id="0" name=""/>
        <dsp:cNvSpPr/>
      </dsp:nvSpPr>
      <dsp:spPr>
        <a:xfrm>
          <a:off x="2631467" y="620561"/>
          <a:ext cx="236369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13A9-1FDD-4FC4-A337-CF907FF0D233}">
      <dsp:nvSpPr>
        <dsp:cNvPr id="0" name=""/>
        <dsp:cNvSpPr/>
      </dsp:nvSpPr>
      <dsp:spPr>
        <a:xfrm>
          <a:off x="5058198" y="532266"/>
          <a:ext cx="120811" cy="22713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8023-7BBB-4718-BC8F-AC65EE454DC6}">
      <dsp:nvSpPr>
        <dsp:cNvPr id="0" name=""/>
        <dsp:cNvSpPr/>
      </dsp:nvSpPr>
      <dsp:spPr>
        <a:xfrm>
          <a:off x="3265178" y="72458"/>
          <a:ext cx="1096277" cy="109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  <a:endParaRPr lang="en-US" sz="4900" kern="1200" dirty="0"/>
        </a:p>
      </dsp:txBody>
      <dsp:txXfrm>
        <a:off x="3425724" y="233004"/>
        <a:ext cx="775185" cy="775185"/>
      </dsp:txXfrm>
    </dsp:sp>
    <dsp:sp modelId="{C988C04E-40E3-4D68-BF18-66EFFEEF4EB2}">
      <dsp:nvSpPr>
        <dsp:cNvPr id="0" name=""/>
        <dsp:cNvSpPr/>
      </dsp:nvSpPr>
      <dsp:spPr>
        <a:xfrm>
          <a:off x="2631467" y="1334330"/>
          <a:ext cx="2363699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i="0" u="none" kern="1200" dirty="0"/>
            <a:t>En la clase base, definimos </a:t>
          </a:r>
          <a:r>
            <a:rPr lang="es-AR" sz="2800" b="1" i="0" u="none" kern="1200" dirty="0">
              <a:solidFill>
                <a:schemeClr val="bg2">
                  <a:lumMod val="50000"/>
                </a:schemeClr>
              </a:solidFill>
            </a:rPr>
            <a:t>variables que representen los comportamientos</a:t>
          </a:r>
          <a:endParaRPr lang="en-US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631467" y="1807070"/>
        <a:ext cx="2363699" cy="1984260"/>
      </dsp:txXfrm>
    </dsp:sp>
    <dsp:sp modelId="{E6547311-AF0E-4FCF-BDD0-47989B866E24}">
      <dsp:nvSpPr>
        <dsp:cNvPr id="0" name=""/>
        <dsp:cNvSpPr/>
      </dsp:nvSpPr>
      <dsp:spPr>
        <a:xfrm>
          <a:off x="5257800" y="620578"/>
          <a:ext cx="23636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DFE2B-B7F2-4F30-B659-B552E321FADD}">
      <dsp:nvSpPr>
        <dsp:cNvPr id="0" name=""/>
        <dsp:cNvSpPr/>
      </dsp:nvSpPr>
      <dsp:spPr>
        <a:xfrm>
          <a:off x="7684531" y="532280"/>
          <a:ext cx="120811" cy="2271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C8DA-1E76-407A-B430-701BCCF29F00}">
      <dsp:nvSpPr>
        <dsp:cNvPr id="0" name=""/>
        <dsp:cNvSpPr/>
      </dsp:nvSpPr>
      <dsp:spPr>
        <a:xfrm>
          <a:off x="5891511" y="72475"/>
          <a:ext cx="1096277" cy="109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  <a:endParaRPr lang="en-US" sz="4900" kern="1200" dirty="0"/>
        </a:p>
      </dsp:txBody>
      <dsp:txXfrm>
        <a:off x="6052057" y="233021"/>
        <a:ext cx="775185" cy="775185"/>
      </dsp:txXfrm>
    </dsp:sp>
    <dsp:sp modelId="{D997FB1E-CF8D-4F5C-9E93-059F85035C01}">
      <dsp:nvSpPr>
        <dsp:cNvPr id="0" name=""/>
        <dsp:cNvSpPr/>
      </dsp:nvSpPr>
      <dsp:spPr>
        <a:xfrm>
          <a:off x="5257800" y="1334369"/>
          <a:ext cx="2363699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0" i="0" u="none" kern="1200" dirty="0"/>
            <a:t>Cambiamos los métodos que definían el comportamiento para que </a:t>
          </a:r>
          <a:r>
            <a:rPr lang="es-AR" sz="2200" b="0" i="0" u="none" kern="1200" dirty="0">
              <a:solidFill>
                <a:schemeClr val="bg2">
                  <a:lumMod val="50000"/>
                </a:schemeClr>
              </a:solidFill>
            </a:rPr>
            <a:t>deleguen la implementación a los objetos que referencian las variables</a:t>
          </a:r>
          <a:endParaRPr lang="en-US" sz="2200" kern="1200" dirty="0"/>
        </a:p>
      </dsp:txBody>
      <dsp:txXfrm>
        <a:off x="5257800" y="1807109"/>
        <a:ext cx="2363699" cy="1984260"/>
      </dsp:txXfrm>
    </dsp:sp>
    <dsp:sp modelId="{B301E9C0-66A8-4889-AB14-A827A90B7730}">
      <dsp:nvSpPr>
        <dsp:cNvPr id="0" name=""/>
        <dsp:cNvSpPr/>
      </dsp:nvSpPr>
      <dsp:spPr>
        <a:xfrm>
          <a:off x="7884132" y="620578"/>
          <a:ext cx="11818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1CCE4-82A5-468F-8BC5-15D0185DBB4E}">
      <dsp:nvSpPr>
        <dsp:cNvPr id="0" name=""/>
        <dsp:cNvSpPr/>
      </dsp:nvSpPr>
      <dsp:spPr>
        <a:xfrm>
          <a:off x="8517843" y="72475"/>
          <a:ext cx="1096277" cy="109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  <a:endParaRPr lang="en-US" sz="4900" kern="1200" dirty="0"/>
        </a:p>
      </dsp:txBody>
      <dsp:txXfrm>
        <a:off x="8678389" y="233021"/>
        <a:ext cx="775185" cy="775185"/>
      </dsp:txXfrm>
    </dsp:sp>
    <dsp:sp modelId="{12E9BEA5-B7F5-4B40-9B17-6A733AF73901}">
      <dsp:nvSpPr>
        <dsp:cNvPr id="0" name=""/>
        <dsp:cNvSpPr/>
      </dsp:nvSpPr>
      <dsp:spPr>
        <a:xfrm>
          <a:off x="7884132" y="1334369"/>
          <a:ext cx="2363699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0" i="0" u="none" kern="1200" dirty="0"/>
            <a:t>Cuando </a:t>
          </a:r>
          <a:r>
            <a:rPr lang="es-AR" sz="2200" b="0" i="0" u="none" kern="1200" dirty="0">
              <a:solidFill>
                <a:schemeClr val="bg2">
                  <a:lumMod val="50000"/>
                </a:schemeClr>
              </a:solidFill>
            </a:rPr>
            <a:t>creamos una instancia</a:t>
          </a:r>
          <a:r>
            <a:rPr lang="es-AR" sz="2200" b="0" i="0" u="none" kern="1200" dirty="0"/>
            <a:t> de la subclase, le </a:t>
          </a:r>
          <a:r>
            <a:rPr lang="es-AR" sz="2200" b="0" i="0" u="none" kern="1200" dirty="0">
              <a:solidFill>
                <a:schemeClr val="bg2">
                  <a:lumMod val="50000"/>
                </a:schemeClr>
              </a:solidFill>
            </a:rPr>
            <a:t>asignamos un objeto que corresponda al comportamiento que queremos </a:t>
          </a:r>
          <a:r>
            <a:rPr lang="es-AR" sz="2200" b="0" i="0" u="none" kern="1200" dirty="0"/>
            <a:t>en las variables</a:t>
          </a:r>
          <a:endParaRPr lang="en-US" sz="2200" kern="1200" dirty="0"/>
        </a:p>
      </dsp:txBody>
      <dsp:txXfrm>
        <a:off x="7884132" y="1807109"/>
        <a:ext cx="2363699" cy="198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#1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0BCCEA4B-F3EB-4171-AE59-457154E02EEE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6E793552-5898-4293-8C7D-49823170C6CF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E37CDDB0-D246-4BF3-A6BB-E15F509C93D9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gif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.gif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6.wdp"/><Relationship Id="rId3" Type="http://schemas.openxmlformats.org/officeDocument/2006/relationships/image" Target="../media/image21.png"/><Relationship Id="rId7" Type="http://schemas.microsoft.com/office/2007/relationships/hdphoto" Target="../media/hdphoto3.wdp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4.wdp"/><Relationship Id="rId14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Patrones de diseño</a:t>
            </a:r>
            <a:br>
              <a:rPr lang="en-US" sz="8800" dirty="0">
                <a:solidFill>
                  <a:schemeClr val="bg1"/>
                </a:solidFill>
              </a:rPr>
            </a:br>
            <a:r>
              <a:rPr lang="en-US" sz="8800" dirty="0">
                <a:solidFill>
                  <a:schemeClr val="bg1"/>
                </a:solidFill>
              </a:rPr>
              <a:t>strategy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Marina </a:t>
            </a:r>
            <a:r>
              <a:rPr lang="en-US" sz="3200" b="1" dirty="0" err="1">
                <a:solidFill>
                  <a:schemeClr val="bg1"/>
                </a:solidFill>
              </a:rPr>
              <a:t>Donis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Paradigmas</a:t>
            </a:r>
            <a:r>
              <a:rPr lang="en-US" sz="3200" b="1" dirty="0">
                <a:solidFill>
                  <a:schemeClr val="bg1"/>
                </a:solidFill>
              </a:rPr>
              <a:t> VI 2021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IntroducCiÓn - </a:t>
            </a:r>
            <a:r>
              <a:rPr lang="en-US" sz="7200" dirty="0" err="1"/>
              <a:t>ejemplo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n-US" dirty="0"/>
              <a:t>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videojuego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el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personaje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protagonista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pelear</a:t>
            </a:r>
            <a:r>
              <a:rPr lang="en-US" dirty="0"/>
              <a:t> con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otros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dos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personajes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para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sus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armas</a:t>
            </a:r>
            <a:r>
              <a:rPr lang="en-US" dirty="0"/>
              <a:t>.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n-US" dirty="0"/>
              <a:t>Para </a:t>
            </a:r>
            <a:r>
              <a:rPr lang="en-US" dirty="0" err="1"/>
              <a:t>pelear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 de los </a:t>
            </a:r>
            <a:r>
              <a:rPr lang="en-US" dirty="0" err="1"/>
              <a:t>personajes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arma</a:t>
            </a:r>
            <a:r>
              <a:rPr lang="en-US" dirty="0"/>
              <a:t> particular. Una </a:t>
            </a:r>
            <a:r>
              <a:rPr lang="en-US" dirty="0" err="1"/>
              <a:t>vez</a:t>
            </a:r>
            <a:r>
              <a:rPr lang="en-US" dirty="0"/>
              <a:t> que el </a:t>
            </a:r>
            <a:r>
              <a:rPr lang="en-US" dirty="0" err="1"/>
              <a:t>protagonista</a:t>
            </a:r>
            <a:r>
              <a:rPr lang="en-US" dirty="0"/>
              <a:t> le </a:t>
            </a:r>
            <a:r>
              <a:rPr lang="en-US" dirty="0" err="1"/>
              <a:t>gana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personaje</a:t>
            </a:r>
            <a:r>
              <a:rPr lang="en-US" dirty="0"/>
              <a:t>, </a:t>
            </a:r>
            <a:r>
              <a:rPr lang="en-US" dirty="0" err="1"/>
              <a:t>obtiene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arma</a:t>
            </a:r>
            <a:r>
              <a:rPr lang="en-US" dirty="0"/>
              <a:t> y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pelea</a:t>
            </a:r>
            <a:r>
              <a:rPr lang="en-US" dirty="0"/>
              <a:t>.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n-US" dirty="0"/>
              <a:t>Para </a:t>
            </a:r>
            <a:r>
              <a:rPr lang="en-US" dirty="0" err="1"/>
              <a:t>evadir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los </a:t>
            </a:r>
            <a:r>
              <a:rPr lang="en-US" dirty="0" err="1"/>
              <a:t>personajes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saltan</a:t>
            </a:r>
            <a:r>
              <a:rPr lang="en-US" dirty="0"/>
              <a:t>. Por </a:t>
            </a:r>
            <a:r>
              <a:rPr lang="en-US" dirty="0" err="1"/>
              <a:t>defecto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personajes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salto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corto</a:t>
            </a:r>
            <a:r>
              <a:rPr lang="en-US" dirty="0"/>
              <a:t>. El </a:t>
            </a:r>
            <a:r>
              <a:rPr lang="en-US" dirty="0" err="1"/>
              <a:t>protagonista</a:t>
            </a:r>
            <a:r>
              <a:rPr lang="en-US" dirty="0"/>
              <a:t> </a:t>
            </a:r>
            <a:r>
              <a:rPr lang="en-US" dirty="0" err="1"/>
              <a:t>puedn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salto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largo</a:t>
            </a:r>
            <a:r>
              <a:rPr lang="en-US" dirty="0"/>
              <a:t> 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salto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corto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AAD40F9-D550-4C23-A209-1622A0DDF9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767" b="11767"/>
          <a:stretch>
            <a:fillRect/>
          </a:stretch>
        </p:blipFill>
        <p:spPr>
          <a:xfrm>
            <a:off x="0" y="0"/>
            <a:ext cx="4041775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6A65-15DC-42BB-84B7-453340E5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Personajes y comportamientos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259D-2BFF-4780-B88E-56DCF08B5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 err="1">
                <a:solidFill>
                  <a:srgbClr val="0070C0"/>
                </a:solidFill>
              </a:rPr>
              <a:t>MegaMan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12FE-80FD-4FCC-BDD1-60AEC43A8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protagonista</a:t>
            </a:r>
            <a:r>
              <a:rPr lang="es-ES" dirty="0"/>
              <a:t> del juego.</a:t>
            </a:r>
          </a:p>
          <a:p>
            <a:r>
              <a:rPr lang="es-ES" dirty="0"/>
              <a:t>Su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arma</a:t>
            </a:r>
            <a:r>
              <a:rPr lang="es-ES" dirty="0"/>
              <a:t> por defecto es el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Mega 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</a:rPr>
              <a:t>Buster</a:t>
            </a:r>
            <a:r>
              <a:rPr lang="es-ES" dirty="0"/>
              <a:t>.</a:t>
            </a:r>
          </a:p>
          <a:p>
            <a:r>
              <a:rPr lang="es-ES" dirty="0"/>
              <a:t>Puede usar las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armas</a:t>
            </a:r>
            <a:r>
              <a:rPr lang="es-ES" dirty="0"/>
              <a:t> de los demás personajes si les gana en una pelea.</a:t>
            </a:r>
          </a:p>
          <a:p>
            <a:r>
              <a:rPr lang="es-ES" dirty="0"/>
              <a:t>Puede realizar los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dos</a:t>
            </a:r>
            <a:r>
              <a:rPr lang="es-ES" dirty="0"/>
              <a:t>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saltos</a:t>
            </a:r>
            <a:r>
              <a:rPr lang="es-ES" dirty="0"/>
              <a:t>.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BB9BA-062B-437E-BFBC-309880C85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 err="1">
                <a:solidFill>
                  <a:srgbClr val="996633"/>
                </a:solidFill>
              </a:rPr>
              <a:t>MetalMan</a:t>
            </a:r>
            <a:endParaRPr lang="es-AR" dirty="0">
              <a:solidFill>
                <a:srgbClr val="99663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62B98-4C50-4D46-AAD7-E9DB7AC8C4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Uno de los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personajes</a:t>
            </a:r>
            <a:r>
              <a:rPr lang="es-ES" dirty="0"/>
              <a:t> con los que pelea </a:t>
            </a:r>
            <a:r>
              <a:rPr lang="es-ES" dirty="0" err="1"/>
              <a:t>MegaMan</a:t>
            </a:r>
            <a:r>
              <a:rPr lang="es-ES" dirty="0"/>
              <a:t>.</a:t>
            </a:r>
          </a:p>
          <a:p>
            <a:r>
              <a:rPr lang="es-ES" dirty="0"/>
              <a:t>Su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arma</a:t>
            </a:r>
            <a:r>
              <a:rPr lang="es-ES" dirty="0"/>
              <a:t> por defecto es la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Metal Blade</a:t>
            </a:r>
            <a:r>
              <a:rPr lang="es-ES" dirty="0"/>
              <a:t>.</a:t>
            </a:r>
          </a:p>
          <a:p>
            <a:r>
              <a:rPr lang="es-ES" dirty="0"/>
              <a:t>Puede realizar un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salto</a:t>
            </a:r>
            <a:r>
              <a:rPr lang="es-ES" dirty="0"/>
              <a:t>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corto</a:t>
            </a:r>
            <a:r>
              <a:rPr lang="es-ES" dirty="0"/>
              <a:t>.</a:t>
            </a:r>
            <a:endParaRPr lang="es-A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5FD9-1492-40C0-BA16-1F39578B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15F358-5471-4F2A-BF8C-69412885F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 err="1">
                <a:solidFill>
                  <a:srgbClr val="C00000"/>
                </a:solidFill>
              </a:rPr>
              <a:t>QuickMan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60DB4F-65CA-4EE3-B713-04446FC2AA8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Uno de los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personajes</a:t>
            </a:r>
            <a:r>
              <a:rPr lang="es-ES" dirty="0"/>
              <a:t> con los que pelea </a:t>
            </a:r>
            <a:r>
              <a:rPr lang="es-ES" dirty="0" err="1"/>
              <a:t>MegaMan</a:t>
            </a:r>
            <a:r>
              <a:rPr lang="es-ES" dirty="0"/>
              <a:t>.</a:t>
            </a:r>
          </a:p>
          <a:p>
            <a:r>
              <a:rPr lang="es-ES" dirty="0"/>
              <a:t>Su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arma</a:t>
            </a:r>
            <a:r>
              <a:rPr lang="es-ES" dirty="0"/>
              <a:t> por defecto es el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Quick Boomerang</a:t>
            </a:r>
            <a:r>
              <a:rPr lang="es-ES" dirty="0"/>
              <a:t>.</a:t>
            </a:r>
          </a:p>
          <a:p>
            <a:r>
              <a:rPr lang="es-ES" dirty="0"/>
              <a:t>Puede realizar un </a:t>
            </a:r>
            <a:r>
              <a:rPr lang="es-ES" b="1" i="1" dirty="0">
                <a:solidFill>
                  <a:schemeClr val="bg2">
                    <a:lumMod val="50000"/>
                  </a:schemeClr>
                </a:solidFill>
              </a:rPr>
              <a:t>salto</a:t>
            </a:r>
            <a:r>
              <a:rPr lang="es-ES" dirty="0"/>
              <a:t>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corto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8E9708-D458-4210-A26A-AC55BD22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040" y="2338750"/>
            <a:ext cx="1409700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BB853-5358-4261-9AF9-A1E7E47B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3" y="2338916"/>
            <a:ext cx="1409700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700ABB-A4E7-401A-B4A6-A46B9B13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53" y="2338750"/>
            <a:ext cx="1409897" cy="119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D44CE0-8C7F-4B43-8A78-DF2A0557B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5" y="5530850"/>
            <a:ext cx="1409700" cy="1190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C60384-48FD-407C-BD4A-482F3266C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8544" y="5815200"/>
            <a:ext cx="894656" cy="525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130A9F-574A-4E8B-99FF-AC9C7C488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637" y="5683957"/>
            <a:ext cx="1117677" cy="6830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F01F6-8F7A-4440-B8E7-82D541966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6657" y="5696219"/>
            <a:ext cx="1295028" cy="6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C027-CC08-4C10-80A4-076CF7C8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  <a:endParaRPr lang="es-A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4F9D-6FF6-4AB6-84FD-E1B6C9D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FC35D-DE14-43F5-BB70-8C29B852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" y="-114023"/>
            <a:ext cx="3721053" cy="372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C349B5-54CD-4DB0-A743-FCD37D76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2625">
            <a:off x="7068061" y="3115217"/>
            <a:ext cx="3864444" cy="3864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18C7E6-428C-44AF-93C8-BD172713B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577499" y="3023510"/>
            <a:ext cx="3992651" cy="3992651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01A6B49-D2F1-4F9D-905F-E58667554CF1}"/>
              </a:ext>
            </a:extLst>
          </p:cNvPr>
          <p:cNvSpPr txBox="1">
            <a:spLocks/>
          </p:cNvSpPr>
          <p:nvPr/>
        </p:nvSpPr>
        <p:spPr>
          <a:xfrm rot="290610">
            <a:off x="2918608" y="3423105"/>
            <a:ext cx="3214409" cy="3187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he Hand Black" panose="03070902030502020204" pitchFamily="66" charset="0"/>
              <a:buChar char="­"/>
            </a:pPr>
            <a:r>
              <a:rPr lang="en-US" sz="2400" b="1" dirty="0"/>
              <a:t>¿Qué </a:t>
            </a:r>
            <a:r>
              <a:rPr lang="en-US" sz="2400" b="1" dirty="0" err="1"/>
              <a:t>pasa</a:t>
            </a:r>
            <a:r>
              <a:rPr lang="en-US" sz="2400" b="1" dirty="0"/>
              <a:t> </a:t>
            </a:r>
            <a:r>
              <a:rPr lang="en-US" sz="2400" b="1" dirty="0" err="1"/>
              <a:t>si</a:t>
            </a:r>
            <a:r>
              <a:rPr lang="en-US" sz="2400" b="1" dirty="0"/>
              <a:t> se </a:t>
            </a:r>
            <a:r>
              <a:rPr lang="en-US" sz="2400" b="1" dirty="0" err="1"/>
              <a:t>quiere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agregar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otros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personajes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que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peleen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 con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MegaMan</a:t>
            </a:r>
            <a:r>
              <a:rPr lang="en-US" sz="2400" b="1" dirty="0"/>
              <a:t>?</a:t>
            </a:r>
          </a:p>
          <a:p>
            <a:pPr>
              <a:buFont typeface="The Hand Black" panose="03070902030502020204" pitchFamily="66" charset="0"/>
              <a:buChar char="­"/>
            </a:pPr>
            <a:r>
              <a:rPr lang="en-US" sz="2400" dirty="0"/>
              <a:t>Cada uno </a:t>
            </a:r>
            <a:r>
              <a:rPr lang="en-US" sz="2400" dirty="0" err="1"/>
              <a:t>tendrá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 un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salto</a:t>
            </a:r>
            <a:r>
              <a:rPr lang="en-US" sz="2400" dirty="0"/>
              <a:t> y un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arma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nueva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/>
              <a:t>que </a:t>
            </a:r>
            <a:r>
              <a:rPr lang="en-US" sz="2400" dirty="0" err="1"/>
              <a:t>tenemos</a:t>
            </a:r>
            <a:r>
              <a:rPr lang="en-US" sz="2400" dirty="0"/>
              <a:t> que </a:t>
            </a:r>
            <a:r>
              <a:rPr lang="en-US" sz="2400" dirty="0" err="1"/>
              <a:t>agregar</a:t>
            </a:r>
            <a:endParaRPr lang="en-US" sz="2400" dirty="0"/>
          </a:p>
          <a:p>
            <a:pPr>
              <a:buFont typeface="The Hand Black" panose="03070902030502020204" pitchFamily="66" charset="0"/>
              <a:buChar char="­"/>
            </a:pPr>
            <a:r>
              <a:rPr lang="en-US" sz="2400" dirty="0" err="1"/>
              <a:t>Tenemos</a:t>
            </a:r>
            <a:r>
              <a:rPr lang="en-US" sz="2400" dirty="0"/>
              <a:t> que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cambiar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el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comportamiento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atacar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n-US" sz="2400" dirty="0"/>
              <a:t>de </a:t>
            </a:r>
            <a:r>
              <a:rPr lang="en-US" sz="2400" dirty="0" err="1"/>
              <a:t>MegaMan</a:t>
            </a:r>
            <a:r>
              <a:rPr lang="en-US" sz="2400" dirty="0"/>
              <a:t> para que </a:t>
            </a:r>
            <a:r>
              <a:rPr lang="en-US" sz="2400" dirty="0" err="1"/>
              <a:t>pueda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las </a:t>
            </a:r>
            <a:r>
              <a:rPr lang="en-US" sz="2400" dirty="0" err="1"/>
              <a:t>nuevas</a:t>
            </a:r>
            <a:r>
              <a:rPr lang="en-US" sz="2400" dirty="0"/>
              <a:t> </a:t>
            </a:r>
            <a:r>
              <a:rPr lang="en-US" sz="2400" dirty="0" err="1"/>
              <a:t>armas</a:t>
            </a:r>
            <a:endParaRPr lang="en-US" sz="2400" dirty="0"/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sz="2400" dirty="0"/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endParaRPr lang="en-US" sz="2400" dirty="0"/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E6B01BD-CB36-4024-8BEA-F0DEED777E7D}"/>
              </a:ext>
            </a:extLst>
          </p:cNvPr>
          <p:cNvSpPr txBox="1">
            <a:spLocks/>
          </p:cNvSpPr>
          <p:nvPr/>
        </p:nvSpPr>
        <p:spPr>
          <a:xfrm rot="21271613">
            <a:off x="339419" y="300904"/>
            <a:ext cx="3279981" cy="30257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he Hand Black" panose="03070902030502020204" pitchFamily="66" charset="0"/>
              <a:buChar char="—"/>
            </a:pPr>
            <a:r>
              <a:rPr lang="en-US" sz="2400" dirty="0"/>
              <a:t>Los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comportamientos</a:t>
            </a:r>
            <a:r>
              <a:rPr lang="en-US" sz="2400" dirty="0"/>
              <a:t> de </a:t>
            </a:r>
            <a:r>
              <a:rPr lang="en-US" sz="2400" dirty="0" err="1"/>
              <a:t>MetalMan</a:t>
            </a:r>
            <a:r>
              <a:rPr lang="en-US" sz="2400" dirty="0"/>
              <a:t> y </a:t>
            </a:r>
            <a:r>
              <a:rPr lang="en-US" sz="2400" dirty="0" err="1"/>
              <a:t>QuickMan</a:t>
            </a:r>
            <a:r>
              <a:rPr lang="en-US" sz="2400" dirty="0"/>
              <a:t> son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fijos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el </a:t>
            </a:r>
            <a:r>
              <a:rPr lang="en-US" sz="2400" dirty="0" err="1"/>
              <a:t>protagonista</a:t>
            </a:r>
            <a:r>
              <a:rPr lang="en-US" sz="2400" dirty="0"/>
              <a:t> debe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cambiar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arma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tipo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salto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tiempo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ejecución</a:t>
            </a:r>
            <a:endParaRPr lang="en-US" sz="2400" dirty="0"/>
          </a:p>
          <a:p>
            <a:pPr>
              <a:buFont typeface="The Hand Black" panose="03070902030502020204" pitchFamily="66" charset="0"/>
              <a:buChar char="—"/>
            </a:pPr>
            <a:r>
              <a:rPr lang="en-US" sz="2400" dirty="0"/>
              <a:t>¿Qué </a:t>
            </a:r>
            <a:r>
              <a:rPr lang="en-US" sz="2400" dirty="0" err="1"/>
              <a:t>pasa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agrega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otro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personaje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/>
              <a:t>que </a:t>
            </a:r>
            <a:r>
              <a:rPr lang="en-US" sz="2400" dirty="0" err="1"/>
              <a:t>pueda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usar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todas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las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armas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sólo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pueda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realizar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salto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largo</a:t>
            </a:r>
            <a:r>
              <a:rPr lang="en-US" sz="2400" dirty="0"/>
              <a:t>?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A8AB5C-A8F2-4209-A913-8CBB9004D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50" y="-244915"/>
            <a:ext cx="5576645" cy="3721053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5AD505F6-BE00-4E6A-9C19-5E107AD03878}"/>
              </a:ext>
            </a:extLst>
          </p:cNvPr>
          <p:cNvSpPr txBox="1">
            <a:spLocks/>
          </p:cNvSpPr>
          <p:nvPr/>
        </p:nvSpPr>
        <p:spPr>
          <a:xfrm rot="21075436">
            <a:off x="7360293" y="3453754"/>
            <a:ext cx="3279981" cy="30257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he Hand Black" panose="03070902030502020204" pitchFamily="66" charset="0"/>
              <a:buChar char="—"/>
            </a:pPr>
            <a:r>
              <a:rPr lang="en-US" sz="2400" dirty="0" err="1"/>
              <a:t>Definimos</a:t>
            </a:r>
            <a:r>
              <a:rPr lang="en-US" sz="2400" dirty="0"/>
              <a:t> el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comportamiento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saltar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()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clase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base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hay que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reescribirlo</a:t>
            </a:r>
            <a:r>
              <a:rPr lang="en-US" sz="2400" dirty="0"/>
              <a:t> para </a:t>
            </a:r>
            <a:r>
              <a:rPr lang="en-US" sz="2400" dirty="0" err="1"/>
              <a:t>quienes</a:t>
            </a:r>
            <a:r>
              <a:rPr lang="en-US" sz="2400" dirty="0"/>
              <a:t> </a:t>
            </a:r>
            <a:r>
              <a:rPr lang="en-US" sz="2400" dirty="0" err="1"/>
              <a:t>usen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otro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tipo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salto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o no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puedan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saltar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The Hand Black" panose="03070902030502020204" pitchFamily="66" charset="0"/>
              <a:buChar char="—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Complicado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agregarle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funcionalidades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nuevas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/>
              <a:t>y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difícil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mantener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The Hand Black" panose="03070902030502020204" pitchFamily="66" charset="0"/>
              <a:buChar char="—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3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El </a:t>
            </a:r>
            <a:r>
              <a:rPr lang="en-US" sz="7200" dirty="0" err="1"/>
              <a:t>patrón</a:t>
            </a:r>
            <a:r>
              <a:rPr lang="en-US" sz="7200" dirty="0"/>
              <a:t> - Strategy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s-AR" sz="2800" u="sng" dirty="0"/>
              <a:t>Toma lo </a:t>
            </a:r>
            <a:r>
              <a:rPr lang="es-AR" sz="2800" b="1" u="sng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s-AR" sz="2800" u="sng" dirty="0"/>
              <a:t> y lo </a:t>
            </a:r>
            <a:r>
              <a:rPr lang="es-AR" sz="2800" b="1" u="sng" dirty="0">
                <a:solidFill>
                  <a:schemeClr val="bg2">
                    <a:lumMod val="50000"/>
                  </a:schemeClr>
                </a:solidFill>
              </a:rPr>
              <a:t>encapsula</a:t>
            </a:r>
            <a:r>
              <a:rPr lang="es-AR" sz="2800" u="sng" dirty="0"/>
              <a:t> para que no afecte el resto del código.</a:t>
            </a:r>
            <a:endParaRPr lang="en-US" sz="2800" u="sng" dirty="0"/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s-AR" sz="2800" dirty="0"/>
              <a:t>Define una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familia de algoritmos</a:t>
            </a:r>
            <a:r>
              <a:rPr lang="es-AR" sz="2800" dirty="0"/>
              <a:t>, los encapsula y los vuelve intercambiables. 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s-AR" sz="2800" dirty="0"/>
              <a:t>La clase base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delega sus comportamient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os </a:t>
            </a:r>
            <a:r>
              <a:rPr lang="es-AR" sz="2800" dirty="0"/>
              <a:t>a otra clase que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sólo se encarga de definir la implementación del comportamiento</a:t>
            </a:r>
            <a:r>
              <a:rPr lang="es-AR" sz="2800" dirty="0"/>
              <a:t>.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The Hand Black" panose="03070902030502020204" pitchFamily="66" charset="0"/>
              <a:buChar char="›"/>
            </a:pPr>
            <a:r>
              <a:rPr lang="es-AR" sz="2800" dirty="0"/>
              <a:t>Permite que el algoritmo varíe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independientemente de quienes lo utilizan</a:t>
            </a:r>
            <a:r>
              <a:rPr lang="es-AR" sz="2800" dirty="0"/>
              <a:t> por lo que es más simple de mantener.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17650C9-20F4-4F57-9C9D-4D2B3746EE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767" b="11767"/>
          <a:stretch>
            <a:fillRect/>
          </a:stretch>
        </p:blipFill>
        <p:spPr>
          <a:xfrm>
            <a:off x="0" y="0"/>
            <a:ext cx="4041775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2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3908-65BC-421C-B77D-D53D5C00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  <a:endParaRPr lang="es-A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C71A4-88A7-4387-A053-CB4EC03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E150A-B4AB-46EA-9739-7FC342DD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67" y="2457343"/>
            <a:ext cx="6421327" cy="39396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69F4BC-A7D1-4CC0-96A5-0DCAC4A5C339}"/>
              </a:ext>
            </a:extLst>
          </p:cNvPr>
          <p:cNvCxnSpPr>
            <a:cxnSpLocks/>
          </p:cNvCxnSpPr>
          <p:nvPr/>
        </p:nvCxnSpPr>
        <p:spPr>
          <a:xfrm flipH="1" flipV="1">
            <a:off x="2271822" y="3043237"/>
            <a:ext cx="669852" cy="46282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669E2-EFA6-4E3A-A8D6-D8413D4D2A28}"/>
              </a:ext>
            </a:extLst>
          </p:cNvPr>
          <p:cNvSpPr/>
          <p:nvPr/>
        </p:nvSpPr>
        <p:spPr>
          <a:xfrm rot="20676095">
            <a:off x="936403" y="2500650"/>
            <a:ext cx="267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Utiliza las estrategias</a:t>
            </a:r>
            <a:endParaRPr lang="es-A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DFDE7D-BE1B-4A54-A754-BD4C4E43A173}"/>
              </a:ext>
            </a:extLst>
          </p:cNvPr>
          <p:cNvCxnSpPr>
            <a:cxnSpLocks/>
          </p:cNvCxnSpPr>
          <p:nvPr/>
        </p:nvCxnSpPr>
        <p:spPr>
          <a:xfrm flipV="1">
            <a:off x="6765852" y="3043237"/>
            <a:ext cx="985283" cy="38576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6FEA7-607D-4A77-ADA8-31108FACA379}"/>
              </a:ext>
            </a:extLst>
          </p:cNvPr>
          <p:cNvSpPr/>
          <p:nvPr/>
        </p:nvSpPr>
        <p:spPr>
          <a:xfrm>
            <a:off x="7783034" y="2223560"/>
            <a:ext cx="2670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Interfaz que define las funciones a implementar en la estrategia concreta</a:t>
            </a:r>
            <a:endParaRPr lang="es-A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FA31F-741F-4F1E-8CB2-FAA6077FCBA5}"/>
              </a:ext>
            </a:extLst>
          </p:cNvPr>
          <p:cNvCxnSpPr>
            <a:cxnSpLocks/>
          </p:cNvCxnSpPr>
          <p:nvPr/>
        </p:nvCxnSpPr>
        <p:spPr>
          <a:xfrm flipV="1">
            <a:off x="8420250" y="4873495"/>
            <a:ext cx="1302189" cy="38576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4F026-4F73-45E3-A1C1-C8F8ECD357D1}"/>
              </a:ext>
            </a:extLst>
          </p:cNvPr>
          <p:cNvCxnSpPr>
            <a:cxnSpLocks/>
          </p:cNvCxnSpPr>
          <p:nvPr/>
        </p:nvCxnSpPr>
        <p:spPr>
          <a:xfrm flipV="1">
            <a:off x="5858541" y="5066377"/>
            <a:ext cx="3212803" cy="1928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EF746-86E1-4D59-9319-62E186085C9E}"/>
              </a:ext>
            </a:extLst>
          </p:cNvPr>
          <p:cNvSpPr/>
          <p:nvPr/>
        </p:nvSpPr>
        <p:spPr>
          <a:xfrm rot="1003871">
            <a:off x="9784480" y="4186059"/>
            <a:ext cx="18876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Implementan las funcionalidades</a:t>
            </a:r>
            <a:endParaRPr lang="es-A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2D9CA0-1791-40C7-A419-1A0FC27F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8" y="-146686"/>
            <a:ext cx="9145772" cy="1203618"/>
          </a:xfrm>
        </p:spPr>
        <p:txBody>
          <a:bodyPr>
            <a:normAutofit/>
          </a:bodyPr>
          <a:lstStyle/>
          <a:p>
            <a:r>
              <a:rPr lang="en-US" sz="6600" dirty="0" err="1"/>
              <a:t>Cómo</a:t>
            </a:r>
            <a:r>
              <a:rPr lang="en-US" sz="6600" dirty="0"/>
              <a:t> </a:t>
            </a:r>
            <a:r>
              <a:rPr lang="en-US" sz="6600" dirty="0" err="1"/>
              <a:t>aplicarlo</a:t>
            </a:r>
            <a:endParaRPr lang="en-US" sz="6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BFD0-E989-4A8A-BFF6-3E2CFC5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ontent Placeholder 4" descr="timeline SmartArt graphic">
            <a:extLst>
              <a:ext uri="{FF2B5EF4-FFF2-40B4-BE49-F238E27FC236}">
                <a16:creationId xmlns:a16="http://schemas.microsoft.com/office/drawing/2014/main" id="{F1FE7965-FFF1-4D76-8410-67C3D7905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83008"/>
              </p:ext>
            </p:extLst>
          </p:nvPr>
        </p:nvGraphicFramePr>
        <p:xfrm>
          <a:off x="838200" y="727832"/>
          <a:ext cx="10515600" cy="386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E8FC9F8-792B-41D7-B355-20E8E8288A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52" t="25912" r="66499" b="40576"/>
          <a:stretch/>
        </p:blipFill>
        <p:spPr>
          <a:xfrm>
            <a:off x="3819469" y="4364016"/>
            <a:ext cx="1561291" cy="164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FD1E34-54C6-41DC-AA16-8C58C8CDC1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52" t="25912" r="66499" b="40576"/>
          <a:stretch/>
        </p:blipFill>
        <p:spPr>
          <a:xfrm>
            <a:off x="6464580" y="4388339"/>
            <a:ext cx="1561291" cy="16413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9A82CB-19C8-45D4-A371-C0452BEE1E09}"/>
              </a:ext>
            </a:extLst>
          </p:cNvPr>
          <p:cNvSpPr/>
          <p:nvPr/>
        </p:nvSpPr>
        <p:spPr>
          <a:xfrm>
            <a:off x="3977260" y="5142406"/>
            <a:ext cx="1300641" cy="797443"/>
          </a:xfrm>
          <a:prstGeom prst="rect">
            <a:avLst/>
          </a:prstGeom>
          <a:solidFill>
            <a:srgbClr val="32323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AF792-B92B-41FA-A4D2-42304694703B}"/>
              </a:ext>
            </a:extLst>
          </p:cNvPr>
          <p:cNvSpPr/>
          <p:nvPr/>
        </p:nvSpPr>
        <p:spPr>
          <a:xfrm>
            <a:off x="3977261" y="4717104"/>
            <a:ext cx="1212113" cy="425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40FD0-F1B9-4AF0-95F6-D3FF927E029A}"/>
              </a:ext>
            </a:extLst>
          </p:cNvPr>
          <p:cNvSpPr/>
          <p:nvPr/>
        </p:nvSpPr>
        <p:spPr>
          <a:xfrm>
            <a:off x="6611740" y="5159053"/>
            <a:ext cx="1288380" cy="168608"/>
          </a:xfrm>
          <a:prstGeom prst="rect">
            <a:avLst/>
          </a:prstGeom>
          <a:solidFill>
            <a:srgbClr val="32323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0E789-BAD7-425A-9C71-40EC1C20BBE1}"/>
              </a:ext>
            </a:extLst>
          </p:cNvPr>
          <p:cNvSpPr/>
          <p:nvPr/>
        </p:nvSpPr>
        <p:spPr>
          <a:xfrm>
            <a:off x="6611739" y="5327661"/>
            <a:ext cx="1288380" cy="636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2C5C42-391E-47B2-AE31-6510E8FAAC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440" t="52352" r="8679" b="4683"/>
          <a:stretch/>
        </p:blipFill>
        <p:spPr>
          <a:xfrm>
            <a:off x="602849" y="4268804"/>
            <a:ext cx="2533802" cy="1774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11404B-3232-474C-A76D-1C9832779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358" y="6043744"/>
            <a:ext cx="2364306" cy="625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20D15-A444-4F4B-B0A1-351913B06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4715" y="6089461"/>
            <a:ext cx="2534572" cy="632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FC25C1-0AB1-480A-8F25-74BBFE6BC0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90" y="5975374"/>
            <a:ext cx="2903036" cy="788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E69EEF-15EA-4747-B09C-0A22A7AF59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0600" y="4734225"/>
            <a:ext cx="2624890" cy="9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19CFF25-AE09-452D-B095-1BD6353F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823"/>
            <a:ext cx="11697929" cy="5889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A82EA-39BF-40D4-BD2F-EB7FD4AB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745"/>
            <a:ext cx="10515600" cy="1344168"/>
          </a:xfrm>
        </p:spPr>
        <p:txBody>
          <a:bodyPr/>
          <a:lstStyle/>
          <a:p>
            <a:r>
              <a:rPr lang="es-ES" dirty="0"/>
              <a:t>Delegando comportamientos</a:t>
            </a:r>
            <a:endParaRPr lang="es-A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A644-938E-4523-9F22-D758891A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E61945-218E-4BF0-89E7-E17F757F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59" y="4619957"/>
            <a:ext cx="1409700" cy="1190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7F5678-3682-44C7-9926-45C130D63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65" y="4619957"/>
            <a:ext cx="1409897" cy="1190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118CE0-4A5A-451F-8098-F567C1D86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620" y="4619957"/>
            <a:ext cx="1409700" cy="1190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EE500-22B6-4545-8121-A031E0E69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870" y="5215269"/>
            <a:ext cx="487134" cy="539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254087-3637-49FD-A249-1A281106A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134" y="5050866"/>
            <a:ext cx="626466" cy="7635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3B90AB-8EC5-413F-A8F9-B05B03DF3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215" y="2524004"/>
            <a:ext cx="918852" cy="5393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A6E36F-B0DD-40E4-9F13-5B12C5393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0140" y="2531274"/>
            <a:ext cx="1117677" cy="683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421217-F505-4E68-AF7C-293CDB702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178" y="2552540"/>
            <a:ext cx="1295028" cy="63723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95B6B0-5AA5-4DD8-BDB5-93842F8F9FFF}"/>
              </a:ext>
            </a:extLst>
          </p:cNvPr>
          <p:cNvCxnSpPr>
            <a:cxnSpLocks/>
          </p:cNvCxnSpPr>
          <p:nvPr/>
        </p:nvCxnSpPr>
        <p:spPr>
          <a:xfrm flipH="1" flipV="1">
            <a:off x="1562986" y="3130980"/>
            <a:ext cx="669852" cy="46282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23A68D2-B955-4F7C-8985-8DB57F3D4E17}"/>
              </a:ext>
            </a:extLst>
          </p:cNvPr>
          <p:cNvSpPr/>
          <p:nvPr/>
        </p:nvSpPr>
        <p:spPr>
          <a:xfrm rot="20500389">
            <a:off x="43349" y="2602659"/>
            <a:ext cx="2297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Permite cambiar los comportamientos en tiempo de ejecución fácilmente</a:t>
            </a:r>
            <a:endParaRPr lang="es-A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C39B1C-8FB9-489F-8004-4654C3D1D76E}"/>
              </a:ext>
            </a:extLst>
          </p:cNvPr>
          <p:cNvCxnSpPr/>
          <p:nvPr/>
        </p:nvCxnSpPr>
        <p:spPr>
          <a:xfrm flipH="1" flipV="1">
            <a:off x="1897912" y="3362393"/>
            <a:ext cx="334926" cy="5929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A264DC-23A4-4826-875C-BE99FB4068A8}"/>
              </a:ext>
            </a:extLst>
          </p:cNvPr>
          <p:cNvSpPr/>
          <p:nvPr/>
        </p:nvSpPr>
        <p:spPr>
          <a:xfrm>
            <a:off x="2216714" y="3508744"/>
            <a:ext cx="1579110" cy="18242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C98DA9-D231-4990-8CA8-DD9CB7C9CB42}"/>
              </a:ext>
            </a:extLst>
          </p:cNvPr>
          <p:cNvSpPr/>
          <p:nvPr/>
        </p:nvSpPr>
        <p:spPr>
          <a:xfrm>
            <a:off x="2230887" y="3863160"/>
            <a:ext cx="1579110" cy="18242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91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70A-F8D0-4BDF-BEC9-0FEB469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8" y="81127"/>
            <a:ext cx="7925084" cy="1184148"/>
          </a:xfrm>
        </p:spPr>
        <p:txBody>
          <a:bodyPr/>
          <a:lstStyle/>
          <a:p>
            <a:r>
              <a:rPr lang="es-ES" sz="6600" dirty="0"/>
              <a:t>Implementación y prueba</a:t>
            </a:r>
            <a:endParaRPr lang="es-AR" sz="6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E78A-CD5E-4809-88BC-B17CC22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709F-F476-40DC-A7F6-B993F672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09" y="1445921"/>
            <a:ext cx="3841234" cy="506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BD9C5-84A4-405E-B17C-F5D9C85F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7" y="1119702"/>
            <a:ext cx="5126599" cy="57127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690B0-3B9A-4266-A182-9978655C68B0}"/>
              </a:ext>
            </a:extLst>
          </p:cNvPr>
          <p:cNvCxnSpPr>
            <a:cxnSpLocks/>
          </p:cNvCxnSpPr>
          <p:nvPr/>
        </p:nvCxnSpPr>
        <p:spPr>
          <a:xfrm>
            <a:off x="4150102" y="3195083"/>
            <a:ext cx="29026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798550F-3063-4E05-B4DF-8B55271D2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051" y="2026828"/>
            <a:ext cx="1104598" cy="648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2CACCB-5FD5-41D9-9C8E-9628A7680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7382" y="1876107"/>
            <a:ext cx="1307572" cy="7990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F01C48-7CE7-4D5E-A234-D2E4A494A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0102" y="3662917"/>
            <a:ext cx="1241838" cy="7589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4DBA3C-3737-4AB0-9323-09A25ED25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5256" y="3639847"/>
            <a:ext cx="1565726" cy="7704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0A74A0-1F97-4A59-B5C9-33212537A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9492" y="5124892"/>
            <a:ext cx="1677795" cy="8255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5AD952-C9CC-48FF-843D-D1181F3AD7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8105" y="6002878"/>
            <a:ext cx="704404" cy="7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421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238</TotalTime>
  <Words>499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The Hand Black</vt:lpstr>
      <vt:lpstr>The Serif Hand Black</vt:lpstr>
      <vt:lpstr>SketchyVTI</vt:lpstr>
      <vt:lpstr>Patrones de diseño strategy</vt:lpstr>
      <vt:lpstr>IntroducCiÓn - ejemplo</vt:lpstr>
      <vt:lpstr>Personajes y comportamientos</vt:lpstr>
      <vt:lpstr>problemas</vt:lpstr>
      <vt:lpstr>El patrón - Strategy</vt:lpstr>
      <vt:lpstr>Concepto</vt:lpstr>
      <vt:lpstr>Cómo aplicarlo</vt:lpstr>
      <vt:lpstr>Delegando comportamientos</vt:lpstr>
      <vt:lpstr>Implementación y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</dc:title>
  <dc:creator>Maru</dc:creator>
  <cp:lastModifiedBy>Maru</cp:lastModifiedBy>
  <cp:revision>49</cp:revision>
  <dcterms:created xsi:type="dcterms:W3CDTF">2021-10-13T21:33:54Z</dcterms:created>
  <dcterms:modified xsi:type="dcterms:W3CDTF">2021-10-15T00:29:33Z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