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handoutMasterIdLst>
    <p:handoutMasterId r:id="rId28"/>
  </p:handoutMasterIdLst>
  <p:sldIdLst>
    <p:sldId id="272" r:id="rId2"/>
    <p:sldId id="274" r:id="rId3"/>
    <p:sldId id="279" r:id="rId4"/>
    <p:sldId id="280" r:id="rId5"/>
    <p:sldId id="273" r:id="rId6"/>
    <p:sldId id="278" r:id="rId7"/>
    <p:sldId id="281" r:id="rId8"/>
    <p:sldId id="276" r:id="rId9"/>
    <p:sldId id="282" r:id="rId10"/>
    <p:sldId id="277" r:id="rId11"/>
    <p:sldId id="259" r:id="rId12"/>
    <p:sldId id="269" r:id="rId13"/>
    <p:sldId id="283" r:id="rId14"/>
    <p:sldId id="284" r:id="rId15"/>
    <p:sldId id="260" r:id="rId16"/>
    <p:sldId id="261" r:id="rId17"/>
    <p:sldId id="285" r:id="rId18"/>
    <p:sldId id="286" r:id="rId19"/>
    <p:sldId id="262" r:id="rId20"/>
    <p:sldId id="287" r:id="rId21"/>
    <p:sldId id="288" r:id="rId22"/>
    <p:sldId id="270" r:id="rId23"/>
    <p:sldId id="271" r:id="rId24"/>
    <p:sldId id="289" r:id="rId25"/>
    <p:sldId id="275" r:id="rId26"/>
  </p:sldIdLst>
  <p:sldSz cx="9144000" cy="5143500" type="screen16x9"/>
  <p:notesSz cx="6858000" cy="9144000"/>
  <p:embeddedFontLst>
    <p:embeddedFont>
      <p:font typeface="Dosis Light" panose="020B0604020202020204" charset="0"/>
      <p:regular r:id="rId29"/>
      <p:bold r:id="rId30"/>
    </p:embeddedFont>
    <p:embeddedFont>
      <p:font typeface="Franklin Gothic Book" panose="020B0503020102020204" pitchFamily="34" charset="0"/>
      <p:regular r:id="rId31"/>
      <p:italic r:id="rId32"/>
    </p:embeddedFont>
    <p:embeddedFont>
      <p:font typeface="Franklin Gothic Demi" panose="020B0703020102020204" pitchFamily="34" charset="0"/>
      <p:regular r:id="rId33"/>
      <p:italic r:id="rId34"/>
    </p:embeddedFont>
    <p:embeddedFont>
      <p:font typeface="Titillium Web Ligh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EBD5"/>
    <a:srgbClr val="0B87A1"/>
    <a:srgbClr val="003B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00C2D9-44D7-4779-9694-EDA02DEBE202}" v="62" dt="2019-06-17T21:02:33.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28" d="100"/>
          <a:sy n="128" d="100"/>
        </p:scale>
        <p:origin x="63" y="7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D'Argenio" userId="e9fd2850-e3c6-4ef7-b184-32c33069b244" providerId="ADAL" clId="{DBDC2600-90A7-478E-BDC0-C92614B2CDEB}"/>
    <pc:docChg chg="modMainMaster">
      <pc:chgData name="Michael D'Argenio" userId="e9fd2850-e3c6-4ef7-b184-32c33069b244" providerId="ADAL" clId="{DBDC2600-90A7-478E-BDC0-C92614B2CDEB}" dt="2019-05-10T01:07:42.417" v="7" actId="2696"/>
      <pc:docMkLst>
        <pc:docMk/>
      </pc:docMkLst>
      <pc:sldMasterChg chg="delSldLayout modSldLayout">
        <pc:chgData name="Michael D'Argenio" userId="e9fd2850-e3c6-4ef7-b184-32c33069b244" providerId="ADAL" clId="{DBDC2600-90A7-478E-BDC0-C92614B2CDEB}" dt="2019-05-10T01:07:42.417" v="7" actId="2696"/>
        <pc:sldMasterMkLst>
          <pc:docMk/>
          <pc:sldMasterMk cId="0" sldId="2147483659"/>
        </pc:sldMasterMkLst>
        <pc:sldLayoutChg chg="modSp">
          <pc:chgData name="Michael D'Argenio" userId="e9fd2850-e3c6-4ef7-b184-32c33069b244" providerId="ADAL" clId="{DBDC2600-90A7-478E-BDC0-C92614B2CDEB}" dt="2019-05-10T01:07:14.177" v="0" actId="1076"/>
          <pc:sldLayoutMkLst>
            <pc:docMk/>
            <pc:sldMasterMk cId="0" sldId="2147483659"/>
            <pc:sldLayoutMk cId="0" sldId="2147483651"/>
          </pc:sldLayoutMkLst>
          <pc:spChg chg="mod">
            <ac:chgData name="Michael D'Argenio" userId="e9fd2850-e3c6-4ef7-b184-32c33069b244" providerId="ADAL" clId="{DBDC2600-90A7-478E-BDC0-C92614B2CDEB}" dt="2019-05-10T01:07:14.177" v="0" actId="1076"/>
            <ac:spMkLst>
              <pc:docMk/>
              <pc:sldMasterMk cId="0" sldId="2147483659"/>
              <pc:sldLayoutMk cId="0" sldId="2147483651"/>
              <ac:spMk id="1563" creationId="{00000000-0000-0000-0000-000000000000}"/>
            </ac:spMkLst>
          </pc:spChg>
        </pc:sldLayoutChg>
      </pc:sldMasterChg>
    </pc:docChg>
  </pc:docChgLst>
  <pc:docChgLst>
    <pc:chgData name="Michael D'Argenio" userId="e9fd2850-e3c6-4ef7-b184-32c33069b244" providerId="ADAL" clId="{9394AD6A-E812-4645-A042-4A2AB46781EF}"/>
    <pc:docChg chg="undo custSel addSld delSld modSld">
      <pc:chgData name="Michael D'Argenio" userId="e9fd2850-e3c6-4ef7-b184-32c33069b244" providerId="ADAL" clId="{9394AD6A-E812-4645-A042-4A2AB46781EF}" dt="2019-05-23T22:08:52.635" v="926" actId="14100"/>
      <pc:docMkLst>
        <pc:docMk/>
      </pc:docMkLst>
      <pc:sldChg chg="add">
        <pc:chgData name="Michael D'Argenio" userId="e9fd2850-e3c6-4ef7-b184-32c33069b244" providerId="ADAL" clId="{9394AD6A-E812-4645-A042-4A2AB46781EF}" dt="2019-05-22T19:55:46.845" v="158"/>
        <pc:sldMkLst>
          <pc:docMk/>
          <pc:sldMk cId="0" sldId="259"/>
        </pc:sldMkLst>
      </pc:sldChg>
      <pc:sldChg chg="modSp add">
        <pc:chgData name="Michael D'Argenio" userId="e9fd2850-e3c6-4ef7-b184-32c33069b244" providerId="ADAL" clId="{9394AD6A-E812-4645-A042-4A2AB46781EF}" dt="2019-05-23T22:08:10.611" v="911" actId="14100"/>
        <pc:sldMkLst>
          <pc:docMk/>
          <pc:sldMk cId="0" sldId="260"/>
        </pc:sldMkLst>
        <pc:spChg chg="mod">
          <ac:chgData name="Michael D'Argenio" userId="e9fd2850-e3c6-4ef7-b184-32c33069b244" providerId="ADAL" clId="{9394AD6A-E812-4645-A042-4A2AB46781EF}" dt="2019-05-23T22:08:10.611" v="911" actId="14100"/>
          <ac:spMkLst>
            <pc:docMk/>
            <pc:sldMk cId="0" sldId="260"/>
            <ac:spMk id="41986" creationId="{4681BC00-06AA-4017-9243-05C52A4C803D}"/>
          </ac:spMkLst>
        </pc:spChg>
      </pc:sldChg>
      <pc:sldChg chg="modSp add">
        <pc:chgData name="Michael D'Argenio" userId="e9fd2850-e3c6-4ef7-b184-32c33069b244" providerId="ADAL" clId="{9394AD6A-E812-4645-A042-4A2AB46781EF}" dt="2019-05-23T22:07:48.493" v="907" actId="27636"/>
        <pc:sldMkLst>
          <pc:docMk/>
          <pc:sldMk cId="0" sldId="261"/>
        </pc:sldMkLst>
        <pc:spChg chg="mod">
          <ac:chgData name="Michael D'Argenio" userId="e9fd2850-e3c6-4ef7-b184-32c33069b244" providerId="ADAL" clId="{9394AD6A-E812-4645-A042-4A2AB46781EF}" dt="2019-05-23T22:07:48.493" v="907" actId="27636"/>
          <ac:spMkLst>
            <pc:docMk/>
            <pc:sldMk cId="0" sldId="261"/>
            <ac:spMk id="43011" creationId="{33AE2B60-0D07-43C6-991C-37694413C22C}"/>
          </ac:spMkLst>
        </pc:spChg>
      </pc:sldChg>
      <pc:sldChg chg="addSp modSp add">
        <pc:chgData name="Michael D'Argenio" userId="e9fd2850-e3c6-4ef7-b184-32c33069b244" providerId="ADAL" clId="{9394AD6A-E812-4645-A042-4A2AB46781EF}" dt="2019-05-23T22:08:52.635" v="926" actId="14100"/>
        <pc:sldMkLst>
          <pc:docMk/>
          <pc:sldMk cId="0" sldId="262"/>
        </pc:sldMkLst>
        <pc:spChg chg="add mod">
          <ac:chgData name="Michael D'Argenio" userId="e9fd2850-e3c6-4ef7-b184-32c33069b244" providerId="ADAL" clId="{9394AD6A-E812-4645-A042-4A2AB46781EF}" dt="2019-05-23T22:07:48.274" v="904"/>
          <ac:spMkLst>
            <pc:docMk/>
            <pc:sldMk cId="0" sldId="262"/>
            <ac:spMk id="2" creationId="{7C6F5DC6-046F-4F92-B1E0-B7C2829AB597}"/>
          </ac:spMkLst>
        </pc:spChg>
        <pc:spChg chg="mod">
          <ac:chgData name="Michael D'Argenio" userId="e9fd2850-e3c6-4ef7-b184-32c33069b244" providerId="ADAL" clId="{9394AD6A-E812-4645-A042-4A2AB46781EF}" dt="2019-05-23T22:08:52.635" v="926" actId="14100"/>
          <ac:spMkLst>
            <pc:docMk/>
            <pc:sldMk cId="0" sldId="262"/>
            <ac:spMk id="44034" creationId="{471808F0-F910-4647-BDD7-89856126D700}"/>
          </ac:spMkLst>
        </pc:spChg>
      </pc:sldChg>
      <pc:sldChg chg="addSp delSp modSp add">
        <pc:chgData name="Michael D'Argenio" userId="e9fd2850-e3c6-4ef7-b184-32c33069b244" providerId="ADAL" clId="{9394AD6A-E812-4645-A042-4A2AB46781EF}" dt="2019-05-23T22:07:54.822" v="909"/>
        <pc:sldMkLst>
          <pc:docMk/>
          <pc:sldMk cId="0" sldId="269"/>
        </pc:sldMkLst>
        <pc:spChg chg="add del mod">
          <ac:chgData name="Michael D'Argenio" userId="e9fd2850-e3c6-4ef7-b184-32c33069b244" providerId="ADAL" clId="{9394AD6A-E812-4645-A042-4A2AB46781EF}" dt="2019-05-23T22:07:54.822" v="909"/>
          <ac:spMkLst>
            <pc:docMk/>
            <pc:sldMk cId="0" sldId="269"/>
            <ac:spMk id="2" creationId="{8357F169-65DC-4513-8AF5-5329D6B88766}"/>
          </ac:spMkLst>
        </pc:spChg>
        <pc:spChg chg="add mod">
          <ac:chgData name="Michael D'Argenio" userId="e9fd2850-e3c6-4ef7-b184-32c33069b244" providerId="ADAL" clId="{9394AD6A-E812-4645-A042-4A2AB46781EF}" dt="2019-05-23T22:07:54.822" v="909"/>
          <ac:spMkLst>
            <pc:docMk/>
            <pc:sldMk cId="0" sldId="269"/>
            <ac:spMk id="3" creationId="{537528B8-1487-4F54-B4B1-9E97786EF838}"/>
          </ac:spMkLst>
        </pc:spChg>
      </pc:sldChg>
      <pc:sldChg chg="modSp add">
        <pc:chgData name="Michael D'Argenio" userId="e9fd2850-e3c6-4ef7-b184-32c33069b244" providerId="ADAL" clId="{9394AD6A-E812-4645-A042-4A2AB46781EF}" dt="2019-05-23T22:07:48.540" v="908" actId="27636"/>
        <pc:sldMkLst>
          <pc:docMk/>
          <pc:sldMk cId="0" sldId="270"/>
        </pc:sldMkLst>
        <pc:spChg chg="mod">
          <ac:chgData name="Michael D'Argenio" userId="e9fd2850-e3c6-4ef7-b184-32c33069b244" providerId="ADAL" clId="{9394AD6A-E812-4645-A042-4A2AB46781EF}" dt="2019-05-23T22:07:48.540" v="908" actId="27636"/>
          <ac:spMkLst>
            <pc:docMk/>
            <pc:sldMk cId="0" sldId="270"/>
            <ac:spMk id="61443" creationId="{86FC95BD-BE38-41BB-B8C4-DFE8F4184BAF}"/>
          </ac:spMkLst>
        </pc:spChg>
      </pc:sldChg>
      <pc:sldChg chg="add">
        <pc:chgData name="Michael D'Argenio" userId="e9fd2850-e3c6-4ef7-b184-32c33069b244" providerId="ADAL" clId="{9394AD6A-E812-4645-A042-4A2AB46781EF}" dt="2019-05-23T22:07:37.054" v="899"/>
        <pc:sldMkLst>
          <pc:docMk/>
          <pc:sldMk cId="0" sldId="271"/>
        </pc:sldMkLst>
      </pc:sldChg>
      <pc:sldChg chg="modSp">
        <pc:chgData name="Michael D'Argenio" userId="e9fd2850-e3c6-4ef7-b184-32c33069b244" providerId="ADAL" clId="{9394AD6A-E812-4645-A042-4A2AB46781EF}" dt="2019-05-22T19:49:40.385" v="46" actId="20577"/>
        <pc:sldMkLst>
          <pc:docMk/>
          <pc:sldMk cId="2697233172" sldId="272"/>
        </pc:sldMkLst>
        <pc:spChg chg="mod">
          <ac:chgData name="Michael D'Argenio" userId="e9fd2850-e3c6-4ef7-b184-32c33069b244" providerId="ADAL" clId="{9394AD6A-E812-4645-A042-4A2AB46781EF}" dt="2019-05-22T19:49:09.720" v="44" actId="20577"/>
          <ac:spMkLst>
            <pc:docMk/>
            <pc:sldMk cId="2697233172" sldId="272"/>
            <ac:spMk id="6" creationId="{F50A7CB5-0691-4F8B-A165-316ED18F10DE}"/>
          </ac:spMkLst>
        </pc:spChg>
        <pc:spChg chg="mod">
          <ac:chgData name="Michael D'Argenio" userId="e9fd2850-e3c6-4ef7-b184-32c33069b244" providerId="ADAL" clId="{9394AD6A-E812-4645-A042-4A2AB46781EF}" dt="2019-05-22T19:49:40.385" v="46" actId="20577"/>
          <ac:spMkLst>
            <pc:docMk/>
            <pc:sldMk cId="2697233172" sldId="272"/>
            <ac:spMk id="8" creationId="{33C8D31C-1E2B-4DA1-A32F-B514D78D0712}"/>
          </ac:spMkLst>
        </pc:spChg>
      </pc:sldChg>
      <pc:sldChg chg="modSp">
        <pc:chgData name="Michael D'Argenio" userId="e9fd2850-e3c6-4ef7-b184-32c33069b244" providerId="ADAL" clId="{9394AD6A-E812-4645-A042-4A2AB46781EF}" dt="2019-05-22T21:29:58.798" v="417" actId="20577"/>
        <pc:sldMkLst>
          <pc:docMk/>
          <pc:sldMk cId="1715938702" sldId="273"/>
        </pc:sldMkLst>
        <pc:spChg chg="mod">
          <ac:chgData name="Michael D'Argenio" userId="e9fd2850-e3c6-4ef7-b184-32c33069b244" providerId="ADAL" clId="{9394AD6A-E812-4645-A042-4A2AB46781EF}" dt="2019-05-22T21:29:39.349" v="358" actId="20577"/>
          <ac:spMkLst>
            <pc:docMk/>
            <pc:sldMk cId="1715938702" sldId="273"/>
            <ac:spMk id="2" creationId="{F996F208-D057-46D8-B482-6D97D5F6A159}"/>
          </ac:spMkLst>
        </pc:spChg>
        <pc:spChg chg="mod">
          <ac:chgData name="Michael D'Argenio" userId="e9fd2850-e3c6-4ef7-b184-32c33069b244" providerId="ADAL" clId="{9394AD6A-E812-4645-A042-4A2AB46781EF}" dt="2019-05-22T21:29:58.798" v="417" actId="20577"/>
          <ac:spMkLst>
            <pc:docMk/>
            <pc:sldMk cId="1715938702" sldId="273"/>
            <ac:spMk id="4" creationId="{DCC295EF-4017-4F3A-A050-D1FB69A1AD7C}"/>
          </ac:spMkLst>
        </pc:spChg>
      </pc:sldChg>
      <pc:sldChg chg="modSp">
        <pc:chgData name="Michael D'Argenio" userId="e9fd2850-e3c6-4ef7-b184-32c33069b244" providerId="ADAL" clId="{9394AD6A-E812-4645-A042-4A2AB46781EF}" dt="2019-05-22T19:50:26.479" v="98" actId="20577"/>
        <pc:sldMkLst>
          <pc:docMk/>
          <pc:sldMk cId="428357675" sldId="274"/>
        </pc:sldMkLst>
        <pc:spChg chg="mod">
          <ac:chgData name="Michael D'Argenio" userId="e9fd2850-e3c6-4ef7-b184-32c33069b244" providerId="ADAL" clId="{9394AD6A-E812-4645-A042-4A2AB46781EF}" dt="2019-05-22T19:50:26.479" v="98" actId="20577"/>
          <ac:spMkLst>
            <pc:docMk/>
            <pc:sldMk cId="428357675" sldId="274"/>
            <ac:spMk id="2" creationId="{8B5B06A4-7E14-4C51-A4D2-EED152CCEF13}"/>
          </ac:spMkLst>
        </pc:spChg>
      </pc:sldChg>
      <pc:sldChg chg="modSp add">
        <pc:chgData name="Michael D'Argenio" userId="e9fd2850-e3c6-4ef7-b184-32c33069b244" providerId="ADAL" clId="{9394AD6A-E812-4645-A042-4A2AB46781EF}" dt="2019-05-22T19:51:34.440" v="123" actId="20577"/>
        <pc:sldMkLst>
          <pc:docMk/>
          <pc:sldMk cId="220879781" sldId="276"/>
        </pc:sldMkLst>
        <pc:spChg chg="mod">
          <ac:chgData name="Michael D'Argenio" userId="e9fd2850-e3c6-4ef7-b184-32c33069b244" providerId="ADAL" clId="{9394AD6A-E812-4645-A042-4A2AB46781EF}" dt="2019-05-22T19:51:34.440" v="123" actId="20577"/>
          <ac:spMkLst>
            <pc:docMk/>
            <pc:sldMk cId="220879781" sldId="276"/>
            <ac:spMk id="2" creationId="{8B5B06A4-7E14-4C51-A4D2-EED152CCEF13}"/>
          </ac:spMkLst>
        </pc:spChg>
      </pc:sldChg>
      <pc:sldChg chg="modSp add">
        <pc:chgData name="Michael D'Argenio" userId="e9fd2850-e3c6-4ef7-b184-32c33069b244" providerId="ADAL" clId="{9394AD6A-E812-4645-A042-4A2AB46781EF}" dt="2019-05-22T19:55:20.117" v="157" actId="20577"/>
        <pc:sldMkLst>
          <pc:docMk/>
          <pc:sldMk cId="2871491610" sldId="277"/>
        </pc:sldMkLst>
        <pc:spChg chg="mod">
          <ac:chgData name="Michael D'Argenio" userId="e9fd2850-e3c6-4ef7-b184-32c33069b244" providerId="ADAL" clId="{9394AD6A-E812-4645-A042-4A2AB46781EF}" dt="2019-05-22T19:55:20.117" v="157" actId="20577"/>
          <ac:spMkLst>
            <pc:docMk/>
            <pc:sldMk cId="2871491610" sldId="277"/>
            <ac:spMk id="2" creationId="{8B5B06A4-7E14-4C51-A4D2-EED152CCEF13}"/>
          </ac:spMkLst>
        </pc:spChg>
      </pc:sldChg>
      <pc:sldChg chg="modSp add">
        <pc:chgData name="Michael D'Argenio" userId="e9fd2850-e3c6-4ef7-b184-32c33069b244" providerId="ADAL" clId="{9394AD6A-E812-4645-A042-4A2AB46781EF}" dt="2019-05-22T21:41:00.335" v="518" actId="20577"/>
        <pc:sldMkLst>
          <pc:docMk/>
          <pc:sldMk cId="3031372001" sldId="278"/>
        </pc:sldMkLst>
        <pc:spChg chg="mod">
          <ac:chgData name="Michael D'Argenio" userId="e9fd2850-e3c6-4ef7-b184-32c33069b244" providerId="ADAL" clId="{9394AD6A-E812-4645-A042-4A2AB46781EF}" dt="2019-05-22T21:32:49.517" v="448" actId="20577"/>
          <ac:spMkLst>
            <pc:docMk/>
            <pc:sldMk cId="3031372001" sldId="278"/>
            <ac:spMk id="2" creationId="{1CC7BCC8-99B9-4B41-B584-85033CAACE6D}"/>
          </ac:spMkLst>
        </pc:spChg>
        <pc:spChg chg="mod">
          <ac:chgData name="Michael D'Argenio" userId="e9fd2850-e3c6-4ef7-b184-32c33069b244" providerId="ADAL" clId="{9394AD6A-E812-4645-A042-4A2AB46781EF}" dt="2019-05-22T21:41:00.335" v="518" actId="20577"/>
          <ac:spMkLst>
            <pc:docMk/>
            <pc:sldMk cId="3031372001" sldId="278"/>
            <ac:spMk id="4" creationId="{801F8996-FA3E-4329-A72E-F2FF27311E2B}"/>
          </ac:spMkLst>
        </pc:spChg>
      </pc:sldChg>
      <pc:sldChg chg="modSp add">
        <pc:chgData name="Michael D'Argenio" userId="e9fd2850-e3c6-4ef7-b184-32c33069b244" providerId="ADAL" clId="{9394AD6A-E812-4645-A042-4A2AB46781EF}" dt="2019-05-22T21:28:05.829" v="270" actId="12"/>
        <pc:sldMkLst>
          <pc:docMk/>
          <pc:sldMk cId="571994340" sldId="279"/>
        </pc:sldMkLst>
        <pc:spChg chg="mod">
          <ac:chgData name="Michael D'Argenio" userId="e9fd2850-e3c6-4ef7-b184-32c33069b244" providerId="ADAL" clId="{9394AD6A-E812-4645-A042-4A2AB46781EF}" dt="2019-05-22T21:28:03.590" v="269" actId="20577"/>
          <ac:spMkLst>
            <pc:docMk/>
            <pc:sldMk cId="571994340" sldId="279"/>
            <ac:spMk id="2" creationId="{1CC7BCC8-99B9-4B41-B584-85033CAACE6D}"/>
          </ac:spMkLst>
        </pc:spChg>
        <pc:spChg chg="mod">
          <ac:chgData name="Michael D'Argenio" userId="e9fd2850-e3c6-4ef7-b184-32c33069b244" providerId="ADAL" clId="{9394AD6A-E812-4645-A042-4A2AB46781EF}" dt="2019-05-22T21:28:05.829" v="270" actId="12"/>
          <ac:spMkLst>
            <pc:docMk/>
            <pc:sldMk cId="571994340" sldId="279"/>
            <ac:spMk id="4" creationId="{801F8996-FA3E-4329-A72E-F2FF27311E2B}"/>
          </ac:spMkLst>
        </pc:spChg>
      </pc:sldChg>
      <pc:sldChg chg="modSp add">
        <pc:chgData name="Michael D'Argenio" userId="e9fd2850-e3c6-4ef7-b184-32c33069b244" providerId="ADAL" clId="{9394AD6A-E812-4645-A042-4A2AB46781EF}" dt="2019-05-22T21:28:36.154" v="339" actId="20577"/>
        <pc:sldMkLst>
          <pc:docMk/>
          <pc:sldMk cId="3928489129" sldId="280"/>
        </pc:sldMkLst>
        <pc:spChg chg="mod">
          <ac:chgData name="Michael D'Argenio" userId="e9fd2850-e3c6-4ef7-b184-32c33069b244" providerId="ADAL" clId="{9394AD6A-E812-4645-A042-4A2AB46781EF}" dt="2019-05-22T21:28:36.154" v="339" actId="20577"/>
          <ac:spMkLst>
            <pc:docMk/>
            <pc:sldMk cId="3928489129" sldId="280"/>
            <ac:spMk id="4" creationId="{801F8996-FA3E-4329-A72E-F2FF27311E2B}"/>
          </ac:spMkLst>
        </pc:spChg>
      </pc:sldChg>
      <pc:sldChg chg="modSp add">
        <pc:chgData name="Michael D'Argenio" userId="e9fd2850-e3c6-4ef7-b184-32c33069b244" providerId="ADAL" clId="{9394AD6A-E812-4645-A042-4A2AB46781EF}" dt="2019-05-22T22:18:22.145" v="869" actId="20577"/>
        <pc:sldMkLst>
          <pc:docMk/>
          <pc:sldMk cId="3011769682" sldId="281"/>
        </pc:sldMkLst>
        <pc:spChg chg="mod">
          <ac:chgData name="Michael D'Argenio" userId="e9fd2850-e3c6-4ef7-b184-32c33069b244" providerId="ADAL" clId="{9394AD6A-E812-4645-A042-4A2AB46781EF}" dt="2019-05-22T22:14:20.580" v="662" actId="14100"/>
          <ac:spMkLst>
            <pc:docMk/>
            <pc:sldMk cId="3011769682" sldId="281"/>
            <ac:spMk id="2" creationId="{332A9E5A-4BFD-47C3-B937-61647A0533F1}"/>
          </ac:spMkLst>
        </pc:spChg>
        <pc:spChg chg="mod">
          <ac:chgData name="Michael D'Argenio" userId="e9fd2850-e3c6-4ef7-b184-32c33069b244" providerId="ADAL" clId="{9394AD6A-E812-4645-A042-4A2AB46781EF}" dt="2019-05-22T22:18:22.145" v="869" actId="20577"/>
          <ac:spMkLst>
            <pc:docMk/>
            <pc:sldMk cId="3011769682" sldId="281"/>
            <ac:spMk id="4" creationId="{4998F3BD-CE22-4252-8084-94A072542863}"/>
          </ac:spMkLst>
        </pc:spChg>
      </pc:sldChg>
      <pc:sldChg chg="addSp delSp modSp add">
        <pc:chgData name="Michael D'Argenio" userId="e9fd2850-e3c6-4ef7-b184-32c33069b244" providerId="ADAL" clId="{9394AD6A-E812-4645-A042-4A2AB46781EF}" dt="2019-05-23T18:00:21.043" v="898" actId="20577"/>
        <pc:sldMkLst>
          <pc:docMk/>
          <pc:sldMk cId="3481375763" sldId="282"/>
        </pc:sldMkLst>
        <pc:spChg chg="del">
          <ac:chgData name="Michael D'Argenio" userId="e9fd2850-e3c6-4ef7-b184-32c33069b244" providerId="ADAL" clId="{9394AD6A-E812-4645-A042-4A2AB46781EF}" dt="2019-05-23T17:59:02.260" v="871"/>
          <ac:spMkLst>
            <pc:docMk/>
            <pc:sldMk cId="3481375763" sldId="282"/>
            <ac:spMk id="2" creationId="{B4C9B849-3C34-4D3C-91EE-46BB77FB1326}"/>
          </ac:spMkLst>
        </pc:spChg>
        <pc:spChg chg="del">
          <ac:chgData name="Michael D'Argenio" userId="e9fd2850-e3c6-4ef7-b184-32c33069b244" providerId="ADAL" clId="{9394AD6A-E812-4645-A042-4A2AB46781EF}" dt="2019-05-23T17:59:02.260" v="871"/>
          <ac:spMkLst>
            <pc:docMk/>
            <pc:sldMk cId="3481375763" sldId="282"/>
            <ac:spMk id="3" creationId="{284E626A-5600-4D9B-B9BB-47A0387403A8}"/>
          </ac:spMkLst>
        </pc:spChg>
        <pc:spChg chg="add mod">
          <ac:chgData name="Michael D'Argenio" userId="e9fd2850-e3c6-4ef7-b184-32c33069b244" providerId="ADAL" clId="{9394AD6A-E812-4645-A042-4A2AB46781EF}" dt="2019-05-23T18:00:21.043" v="898" actId="20577"/>
          <ac:spMkLst>
            <pc:docMk/>
            <pc:sldMk cId="3481375763" sldId="282"/>
            <ac:spMk id="5" creationId="{D71535CD-38A9-4967-998D-F4AED2931667}"/>
          </ac:spMkLst>
        </pc:spChg>
        <pc:spChg chg="add mod">
          <ac:chgData name="Michael D'Argenio" userId="e9fd2850-e3c6-4ef7-b184-32c33069b244" providerId="ADAL" clId="{9394AD6A-E812-4645-A042-4A2AB46781EF}" dt="2019-05-23T18:00:13.304" v="878" actId="20577"/>
          <ac:spMkLst>
            <pc:docMk/>
            <pc:sldMk cId="3481375763" sldId="282"/>
            <ac:spMk id="6" creationId="{BDC987D8-1209-45C4-98C6-5C4DB45C7467}"/>
          </ac:spMkLst>
        </pc:spChg>
      </pc:sldChg>
      <pc:sldChg chg="modSp add">
        <pc:chgData name="Michael D'Argenio" userId="e9fd2850-e3c6-4ef7-b184-32c33069b244" providerId="ADAL" clId="{9394AD6A-E812-4645-A042-4A2AB46781EF}" dt="2019-05-23T22:08:15.910" v="912" actId="14100"/>
        <pc:sldMkLst>
          <pc:docMk/>
          <pc:sldMk cId="0" sldId="283"/>
        </pc:sldMkLst>
        <pc:spChg chg="mod">
          <ac:chgData name="Michael D'Argenio" userId="e9fd2850-e3c6-4ef7-b184-32c33069b244" providerId="ADAL" clId="{9394AD6A-E812-4645-A042-4A2AB46781EF}" dt="2019-05-23T22:08:15.910" v="912" actId="14100"/>
          <ac:spMkLst>
            <pc:docMk/>
            <pc:sldMk cId="0" sldId="283"/>
            <ac:spMk id="69634" creationId="{B1595356-A8B0-463F-9D21-850CE371EF6F}"/>
          </ac:spMkLst>
        </pc:spChg>
        <pc:spChg chg="mod">
          <ac:chgData name="Michael D'Argenio" userId="e9fd2850-e3c6-4ef7-b184-32c33069b244" providerId="ADAL" clId="{9394AD6A-E812-4645-A042-4A2AB46781EF}" dt="2019-05-23T22:07:48.399" v="905" actId="27636"/>
          <ac:spMkLst>
            <pc:docMk/>
            <pc:sldMk cId="0" sldId="283"/>
            <ac:spMk id="69635" creationId="{875C26D2-3396-4527-B433-03CB9B4A7DF3}"/>
          </ac:spMkLst>
        </pc:spChg>
      </pc:sldChg>
      <pc:sldChg chg="modSp add">
        <pc:chgData name="Michael D'Argenio" userId="e9fd2850-e3c6-4ef7-b184-32c33069b244" providerId="ADAL" clId="{9394AD6A-E812-4645-A042-4A2AB46781EF}" dt="2019-05-23T22:07:48.431" v="906" actId="27636"/>
        <pc:sldMkLst>
          <pc:docMk/>
          <pc:sldMk cId="0" sldId="284"/>
        </pc:sldMkLst>
        <pc:spChg chg="mod">
          <ac:chgData name="Michael D'Argenio" userId="e9fd2850-e3c6-4ef7-b184-32c33069b244" providerId="ADAL" clId="{9394AD6A-E812-4645-A042-4A2AB46781EF}" dt="2019-05-23T22:07:48.431" v="906" actId="27636"/>
          <ac:spMkLst>
            <pc:docMk/>
            <pc:sldMk cId="0" sldId="284"/>
            <ac:spMk id="72707" creationId="{818E4E83-3147-4CEE-9D3C-B42092FA3532}"/>
          </ac:spMkLst>
        </pc:spChg>
      </pc:sldChg>
      <pc:sldChg chg="add">
        <pc:chgData name="Michael D'Argenio" userId="e9fd2850-e3c6-4ef7-b184-32c33069b244" providerId="ADAL" clId="{9394AD6A-E812-4645-A042-4A2AB46781EF}" dt="2019-05-23T22:07:37.054" v="899"/>
        <pc:sldMkLst>
          <pc:docMk/>
          <pc:sldMk cId="0" sldId="285"/>
        </pc:sldMkLst>
      </pc:sldChg>
      <pc:sldChg chg="add">
        <pc:chgData name="Michael D'Argenio" userId="e9fd2850-e3c6-4ef7-b184-32c33069b244" providerId="ADAL" clId="{9394AD6A-E812-4645-A042-4A2AB46781EF}" dt="2019-05-23T22:07:37.054" v="899"/>
        <pc:sldMkLst>
          <pc:docMk/>
          <pc:sldMk cId="0" sldId="286"/>
        </pc:sldMkLst>
      </pc:sldChg>
      <pc:sldChg chg="modSp add">
        <pc:chgData name="Michael D'Argenio" userId="e9fd2850-e3c6-4ef7-b184-32c33069b244" providerId="ADAL" clId="{9394AD6A-E812-4645-A042-4A2AB46781EF}" dt="2019-05-23T22:08:51.902" v="925" actId="14100"/>
        <pc:sldMkLst>
          <pc:docMk/>
          <pc:sldMk cId="0" sldId="287"/>
        </pc:sldMkLst>
        <pc:spChg chg="mod">
          <ac:chgData name="Michael D'Argenio" userId="e9fd2850-e3c6-4ef7-b184-32c33069b244" providerId="ADAL" clId="{9394AD6A-E812-4645-A042-4A2AB46781EF}" dt="2019-05-23T22:08:51.902" v="925" actId="14100"/>
          <ac:spMkLst>
            <pc:docMk/>
            <pc:sldMk cId="0" sldId="287"/>
            <ac:spMk id="73730" creationId="{BEB13A25-8EFA-4F79-B27E-DBA4E7463326}"/>
          </ac:spMkLst>
        </pc:spChg>
      </pc:sldChg>
      <pc:sldChg chg="addSp modSp add">
        <pc:chgData name="Michael D'Argenio" userId="e9fd2850-e3c6-4ef7-b184-32c33069b244" providerId="ADAL" clId="{9394AD6A-E812-4645-A042-4A2AB46781EF}" dt="2019-05-23T22:07:48.274" v="904"/>
        <pc:sldMkLst>
          <pc:docMk/>
          <pc:sldMk cId="0" sldId="288"/>
        </pc:sldMkLst>
        <pc:spChg chg="add mod">
          <ac:chgData name="Michael D'Argenio" userId="e9fd2850-e3c6-4ef7-b184-32c33069b244" providerId="ADAL" clId="{9394AD6A-E812-4645-A042-4A2AB46781EF}" dt="2019-05-23T22:07:48.274" v="904"/>
          <ac:spMkLst>
            <pc:docMk/>
            <pc:sldMk cId="0" sldId="288"/>
            <ac:spMk id="2" creationId="{DC9E379F-A12B-4A70-9C6C-AAF25DFE885C}"/>
          </ac:spMkLst>
        </pc:spChg>
      </pc:sldChg>
      <pc:sldChg chg="addSp modSp add">
        <pc:chgData name="Michael D'Argenio" userId="e9fd2850-e3c6-4ef7-b184-32c33069b244" providerId="ADAL" clId="{9394AD6A-E812-4645-A042-4A2AB46781EF}" dt="2019-05-23T22:07:48.274" v="904"/>
        <pc:sldMkLst>
          <pc:docMk/>
          <pc:sldMk cId="0" sldId="289"/>
        </pc:sldMkLst>
        <pc:spChg chg="add mod">
          <ac:chgData name="Michael D'Argenio" userId="e9fd2850-e3c6-4ef7-b184-32c33069b244" providerId="ADAL" clId="{9394AD6A-E812-4645-A042-4A2AB46781EF}" dt="2019-05-23T22:07:48.274" v="904"/>
          <ac:spMkLst>
            <pc:docMk/>
            <pc:sldMk cId="0" sldId="289"/>
            <ac:spMk id="2" creationId="{50428769-13C4-426C-9E61-839057339E18}"/>
          </ac:spMkLst>
        </pc:spChg>
      </pc:sldChg>
      <pc:sldMasterChg chg="delSldLayout">
        <pc:chgData name="Michael D'Argenio" userId="e9fd2850-e3c6-4ef7-b184-32c33069b244" providerId="ADAL" clId="{9394AD6A-E812-4645-A042-4A2AB46781EF}" dt="2019-05-22T21:03:13.448" v="219" actId="2696"/>
        <pc:sldMasterMkLst>
          <pc:docMk/>
          <pc:sldMasterMk cId="0" sldId="2147483659"/>
        </pc:sldMasterMkLst>
      </pc:sldMasterChg>
    </pc:docChg>
  </pc:docChgLst>
  <pc:docChgLst>
    <pc:chgData name="Michael D'Argenio" userId="e9fd2850-e3c6-4ef7-b184-32c33069b244" providerId="ADAL" clId="{3DA43F6B-8D3B-447B-9253-CF96218341ED}"/>
    <pc:docChg chg="undo custSel addSld delSld modSld modMainMaster">
      <pc:chgData name="Michael D'Argenio" userId="e9fd2850-e3c6-4ef7-b184-32c33069b244" providerId="ADAL" clId="{3DA43F6B-8D3B-447B-9253-CF96218341ED}" dt="2019-05-15T13:34:05.648" v="69"/>
      <pc:docMkLst>
        <pc:docMk/>
      </pc:docMkLst>
      <pc:sldChg chg="addSp delSp modSp add">
        <pc:chgData name="Michael D'Argenio" userId="e9fd2850-e3c6-4ef7-b184-32c33069b244" providerId="ADAL" clId="{3DA43F6B-8D3B-447B-9253-CF96218341ED}" dt="2019-05-09T03:09:14.298" v="52"/>
        <pc:sldMkLst>
          <pc:docMk/>
          <pc:sldMk cId="2697233172" sldId="272"/>
        </pc:sldMkLst>
        <pc:spChg chg="del">
          <ac:chgData name="Michael D'Argenio" userId="e9fd2850-e3c6-4ef7-b184-32c33069b244" providerId="ADAL" clId="{3DA43F6B-8D3B-447B-9253-CF96218341ED}" dt="2019-05-09T03:06:16.978" v="14"/>
          <ac:spMkLst>
            <pc:docMk/>
            <pc:sldMk cId="2697233172" sldId="272"/>
            <ac:spMk id="2" creationId="{AF5A668E-D442-4A1D-8F9B-E1A6704F2E9F}"/>
          </ac:spMkLst>
        </pc:spChg>
        <pc:spChg chg="del">
          <ac:chgData name="Michael D'Argenio" userId="e9fd2850-e3c6-4ef7-b184-32c33069b244" providerId="ADAL" clId="{3DA43F6B-8D3B-447B-9253-CF96218341ED}" dt="2019-05-09T03:06:16.978" v="14"/>
          <ac:spMkLst>
            <pc:docMk/>
            <pc:sldMk cId="2697233172" sldId="272"/>
            <ac:spMk id="3" creationId="{064A6978-B58D-442D-90CF-092EA182136D}"/>
          </ac:spMkLst>
        </pc:spChg>
        <pc:spChg chg="add del mod">
          <ac:chgData name="Michael D'Argenio" userId="e9fd2850-e3c6-4ef7-b184-32c33069b244" providerId="ADAL" clId="{3DA43F6B-8D3B-447B-9253-CF96218341ED}" dt="2019-05-09T03:09:14.298" v="52"/>
          <ac:spMkLst>
            <pc:docMk/>
            <pc:sldMk cId="2697233172" sldId="272"/>
            <ac:spMk id="4" creationId="{A0730D97-2DAE-4B1F-BA32-17CB22C52CF7}"/>
          </ac:spMkLst>
        </pc:spChg>
        <pc:spChg chg="add del mod">
          <ac:chgData name="Michael D'Argenio" userId="e9fd2850-e3c6-4ef7-b184-32c33069b244" providerId="ADAL" clId="{3DA43F6B-8D3B-447B-9253-CF96218341ED}" dt="2019-05-09T03:09:14.298" v="52"/>
          <ac:spMkLst>
            <pc:docMk/>
            <pc:sldMk cId="2697233172" sldId="272"/>
            <ac:spMk id="5" creationId="{D26B4828-1DFD-4D76-904B-97042AAAA81E}"/>
          </ac:spMkLst>
        </pc:spChg>
        <pc:spChg chg="add mod">
          <ac:chgData name="Michael D'Argenio" userId="e9fd2850-e3c6-4ef7-b184-32c33069b244" providerId="ADAL" clId="{3DA43F6B-8D3B-447B-9253-CF96218341ED}" dt="2019-05-09T03:09:14.298" v="52"/>
          <ac:spMkLst>
            <pc:docMk/>
            <pc:sldMk cId="2697233172" sldId="272"/>
            <ac:spMk id="6" creationId="{F50A7CB5-0691-4F8B-A165-316ED18F10DE}"/>
          </ac:spMkLst>
        </pc:spChg>
        <pc:spChg chg="add mod">
          <ac:chgData name="Michael D'Argenio" userId="e9fd2850-e3c6-4ef7-b184-32c33069b244" providerId="ADAL" clId="{3DA43F6B-8D3B-447B-9253-CF96218341ED}" dt="2019-05-09T03:09:14.298" v="52"/>
          <ac:spMkLst>
            <pc:docMk/>
            <pc:sldMk cId="2697233172" sldId="272"/>
            <ac:spMk id="7" creationId="{275CD0E6-84F2-4BD3-87D7-7F6ED3A9A855}"/>
          </ac:spMkLst>
        </pc:spChg>
        <pc:spChg chg="add mod">
          <ac:chgData name="Michael D'Argenio" userId="e9fd2850-e3c6-4ef7-b184-32c33069b244" providerId="ADAL" clId="{3DA43F6B-8D3B-447B-9253-CF96218341ED}" dt="2019-05-09T03:09:14.298" v="52"/>
          <ac:spMkLst>
            <pc:docMk/>
            <pc:sldMk cId="2697233172" sldId="272"/>
            <ac:spMk id="8" creationId="{33C8D31C-1E2B-4DA1-A32F-B514D78D0712}"/>
          </ac:spMkLst>
        </pc:spChg>
      </pc:sldChg>
      <pc:sldChg chg="add">
        <pc:chgData name="Michael D'Argenio" userId="e9fd2850-e3c6-4ef7-b184-32c33069b244" providerId="ADAL" clId="{3DA43F6B-8D3B-447B-9253-CF96218341ED}" dt="2019-05-09T03:06:37.104" v="16"/>
        <pc:sldMkLst>
          <pc:docMk/>
          <pc:sldMk cId="1715938702" sldId="273"/>
        </pc:sldMkLst>
      </pc:sldChg>
      <pc:sldChg chg="add">
        <pc:chgData name="Michael D'Argenio" userId="e9fd2850-e3c6-4ef7-b184-32c33069b244" providerId="ADAL" clId="{3DA43F6B-8D3B-447B-9253-CF96218341ED}" dt="2019-05-10T00:43:47.267" v="64"/>
        <pc:sldMkLst>
          <pc:docMk/>
          <pc:sldMk cId="428357675" sldId="274"/>
        </pc:sldMkLst>
      </pc:sldChg>
      <pc:sldChg chg="addSp modSp add">
        <pc:chgData name="Michael D'Argenio" userId="e9fd2850-e3c6-4ef7-b184-32c33069b244" providerId="ADAL" clId="{3DA43F6B-8D3B-447B-9253-CF96218341ED}" dt="2019-05-15T13:34:05.648" v="69"/>
        <pc:sldMkLst>
          <pc:docMk/>
          <pc:sldMk cId="4184251484" sldId="275"/>
        </pc:sldMkLst>
        <pc:spChg chg="add mod">
          <ac:chgData name="Michael D'Argenio" userId="e9fd2850-e3c6-4ef7-b184-32c33069b244" providerId="ADAL" clId="{3DA43F6B-8D3B-447B-9253-CF96218341ED}" dt="2019-05-15T13:34:05.648" v="69"/>
          <ac:spMkLst>
            <pc:docMk/>
            <pc:sldMk cId="4184251484" sldId="275"/>
            <ac:spMk id="3" creationId="{6E93B0B4-652A-4C1F-95D3-A2B639E9F1AD}"/>
          </ac:spMkLst>
        </pc:spChg>
      </pc:sldChg>
      <pc:sldMasterChg chg="modSldLayout">
        <pc:chgData name="Michael D'Argenio" userId="e9fd2850-e3c6-4ef7-b184-32c33069b244" providerId="ADAL" clId="{3DA43F6B-8D3B-447B-9253-CF96218341ED}" dt="2019-05-15T13:33:53.711" v="67"/>
        <pc:sldMasterMkLst>
          <pc:docMk/>
          <pc:sldMasterMk cId="0" sldId="2147483659"/>
        </pc:sldMasterMkLst>
        <pc:sldLayoutChg chg="addSp delSp modSp">
          <pc:chgData name="Michael D'Argenio" userId="e9fd2850-e3c6-4ef7-b184-32c33069b244" providerId="ADAL" clId="{3DA43F6B-8D3B-447B-9253-CF96218341ED}" dt="2019-05-09T03:09:02.636" v="51" actId="478"/>
          <pc:sldLayoutMkLst>
            <pc:docMk/>
            <pc:sldMasterMk cId="0" sldId="2147483659"/>
            <pc:sldLayoutMk cId="0" sldId="2147483648"/>
          </pc:sldLayoutMkLst>
          <pc:spChg chg="add del">
            <ac:chgData name="Michael D'Argenio" userId="e9fd2850-e3c6-4ef7-b184-32c33069b244" providerId="ADAL" clId="{3DA43F6B-8D3B-447B-9253-CF96218341ED}" dt="2019-05-09T03:07:14.384" v="18" actId="11529"/>
            <ac:spMkLst>
              <pc:docMk/>
              <pc:sldMasterMk cId="0" sldId="2147483659"/>
              <pc:sldLayoutMk cId="0" sldId="2147483648"/>
              <ac:spMk id="2" creationId="{65C4E01C-11FA-4368-B1E0-C754B1EEAC56}"/>
            </ac:spMkLst>
          </pc:spChg>
          <pc:spChg chg="add mod ord">
            <ac:chgData name="Michael D'Argenio" userId="e9fd2850-e3c6-4ef7-b184-32c33069b244" providerId="ADAL" clId="{3DA43F6B-8D3B-447B-9253-CF96218341ED}" dt="2019-05-09T03:08:58.087" v="50" actId="1076"/>
            <ac:spMkLst>
              <pc:docMk/>
              <pc:sldMasterMk cId="0" sldId="2147483659"/>
              <pc:sldLayoutMk cId="0" sldId="2147483648"/>
              <ac:spMk id="3" creationId="{460FE9CB-073D-4112-AC14-EDABC2A5D042}"/>
            </ac:spMkLst>
          </pc:spChg>
          <pc:spChg chg="mod">
            <ac:chgData name="Michael D'Argenio" userId="e9fd2850-e3c6-4ef7-b184-32c33069b244" providerId="ADAL" clId="{3DA43F6B-8D3B-447B-9253-CF96218341ED}" dt="2019-05-09T03:01:00.071" v="8" actId="14100"/>
            <ac:spMkLst>
              <pc:docMk/>
              <pc:sldMasterMk cId="0" sldId="2147483659"/>
              <pc:sldLayoutMk cId="0" sldId="2147483648"/>
              <ac:spMk id="10" creationId="{00000000-0000-0000-0000-000000000000}"/>
            </ac:spMkLst>
          </pc:spChg>
          <pc:spChg chg="add del">
            <ac:chgData name="Michael D'Argenio" userId="e9fd2850-e3c6-4ef7-b184-32c33069b244" providerId="ADAL" clId="{3DA43F6B-8D3B-447B-9253-CF96218341ED}" dt="2019-05-09T03:05:43.675" v="11"/>
            <ac:spMkLst>
              <pc:docMk/>
              <pc:sldMasterMk cId="0" sldId="2147483659"/>
              <pc:sldLayoutMk cId="0" sldId="2147483648"/>
              <ac:spMk id="520" creationId="{2322F602-4D49-4F55-930A-84E17B32CB93}"/>
            </ac:spMkLst>
          </pc:spChg>
          <pc:spChg chg="del">
            <ac:chgData name="Michael D'Argenio" userId="e9fd2850-e3c6-4ef7-b184-32c33069b244" providerId="ADAL" clId="{3DA43F6B-8D3B-447B-9253-CF96218341ED}" dt="2019-05-09T03:09:02.636" v="51" actId="478"/>
            <ac:spMkLst>
              <pc:docMk/>
              <pc:sldMasterMk cId="0" sldId="2147483659"/>
              <pc:sldLayoutMk cId="0" sldId="2147483648"/>
              <ac:spMk id="1041" creationId="{C5A68F4C-2A49-469E-A53F-49DD7944417F}"/>
            </ac:spMkLst>
          </pc:spChg>
          <pc:spChg chg="del">
            <ac:chgData name="Michael D'Argenio" userId="e9fd2850-e3c6-4ef7-b184-32c33069b244" providerId="ADAL" clId="{3DA43F6B-8D3B-447B-9253-CF96218341ED}" dt="2019-05-09T03:05:41.691" v="9" actId="478"/>
            <ac:spMkLst>
              <pc:docMk/>
              <pc:sldMasterMk cId="0" sldId="2147483659"/>
              <pc:sldLayoutMk cId="0" sldId="2147483648"/>
              <ac:spMk id="1042" creationId="{A9F46213-608C-4B48-8404-0212A759C506}"/>
            </ac:spMkLst>
          </pc:spChg>
          <pc:spChg chg="add del">
            <ac:chgData name="Michael D'Argenio" userId="e9fd2850-e3c6-4ef7-b184-32c33069b244" providerId="ADAL" clId="{3DA43F6B-8D3B-447B-9253-CF96218341ED}" dt="2019-05-09T03:05:43.675" v="11"/>
            <ac:spMkLst>
              <pc:docMk/>
              <pc:sldMasterMk cId="0" sldId="2147483659"/>
              <pc:sldLayoutMk cId="0" sldId="2147483648"/>
              <ac:spMk id="1553" creationId="{6B522A7D-E948-4296-8C1B-50D880C7A797}"/>
            </ac:spMkLst>
          </pc:spChg>
          <pc:spChg chg="add">
            <ac:chgData name="Michael D'Argenio" userId="e9fd2850-e3c6-4ef7-b184-32c33069b244" providerId="ADAL" clId="{3DA43F6B-8D3B-447B-9253-CF96218341ED}" dt="2019-05-09T03:06:03.274" v="12"/>
            <ac:spMkLst>
              <pc:docMk/>
              <pc:sldMasterMk cId="0" sldId="2147483659"/>
              <pc:sldLayoutMk cId="0" sldId="2147483648"/>
              <ac:spMk id="1554" creationId="{FE7E5516-EB84-485B-A0F1-8EEBA8854494}"/>
            </ac:spMkLst>
          </pc:spChg>
          <pc:grpChg chg="add del mod">
            <ac:chgData name="Michael D'Argenio" userId="e9fd2850-e3c6-4ef7-b184-32c33069b244" providerId="ADAL" clId="{3DA43F6B-8D3B-447B-9253-CF96218341ED}" dt="2019-05-09T03:05:43.675" v="11"/>
            <ac:grpSpMkLst>
              <pc:docMk/>
              <pc:sldMasterMk cId="0" sldId="2147483659"/>
              <pc:sldLayoutMk cId="0" sldId="2147483648"/>
              <ac:grpSpMk id="521" creationId="{AB38038A-DA3E-426A-AC54-0E21116FD137}"/>
            </ac:grpSpMkLst>
          </pc:grpChg>
          <pc:grpChg chg="add del mod">
            <ac:chgData name="Michael D'Argenio" userId="e9fd2850-e3c6-4ef7-b184-32c33069b244" providerId="ADAL" clId="{3DA43F6B-8D3B-447B-9253-CF96218341ED}" dt="2019-05-09T03:05:43.675" v="11"/>
            <ac:grpSpMkLst>
              <pc:docMk/>
              <pc:sldMasterMk cId="0" sldId="2147483659"/>
              <pc:sldLayoutMk cId="0" sldId="2147483648"/>
              <ac:grpSpMk id="1119" creationId="{1747779E-3C6A-4414-9F3F-9CE74DA8DD05}"/>
            </ac:grpSpMkLst>
          </pc:grpChg>
          <pc:grpChg chg="add del mod">
            <ac:chgData name="Michael D'Argenio" userId="e9fd2850-e3c6-4ef7-b184-32c33069b244" providerId="ADAL" clId="{3DA43F6B-8D3B-447B-9253-CF96218341ED}" dt="2019-05-09T03:05:43.675" v="11"/>
            <ac:grpSpMkLst>
              <pc:docMk/>
              <pc:sldMasterMk cId="0" sldId="2147483659"/>
              <pc:sldLayoutMk cId="0" sldId="2147483648"/>
              <ac:grpSpMk id="1239" creationId="{1F0DE43D-E137-4C02-BF00-D82EC7106E87}"/>
            </ac:grpSpMkLst>
          </pc:grpChg>
          <pc:grpChg chg="add del mod">
            <ac:chgData name="Michael D'Argenio" userId="e9fd2850-e3c6-4ef7-b184-32c33069b244" providerId="ADAL" clId="{3DA43F6B-8D3B-447B-9253-CF96218341ED}" dt="2019-05-09T03:05:43.675" v="11"/>
            <ac:grpSpMkLst>
              <pc:docMk/>
              <pc:sldMasterMk cId="0" sldId="2147483659"/>
              <pc:sldLayoutMk cId="0" sldId="2147483648"/>
              <ac:grpSpMk id="1449" creationId="{91719DE7-1DCA-4B87-BA6C-03953F2FF8E5}"/>
            </ac:grpSpMkLst>
          </pc:grpChg>
        </pc:sldLayoutChg>
        <pc:sldLayoutChg chg="addSp delSp modSp setBg">
          <pc:chgData name="Michael D'Argenio" userId="e9fd2850-e3c6-4ef7-b184-32c33069b244" providerId="ADAL" clId="{3DA43F6B-8D3B-447B-9253-CF96218341ED}" dt="2019-05-10T00:43:17.291" v="63" actId="14100"/>
          <pc:sldLayoutMkLst>
            <pc:docMk/>
            <pc:sldMasterMk cId="0" sldId="2147483659"/>
            <pc:sldLayoutMk cId="0" sldId="2147483649"/>
          </pc:sldLayoutMkLst>
          <pc:spChg chg="add del">
            <ac:chgData name="Michael D'Argenio" userId="e9fd2850-e3c6-4ef7-b184-32c33069b244" providerId="ADAL" clId="{3DA43F6B-8D3B-447B-9253-CF96218341ED}" dt="2019-05-10T00:41:54.425" v="57" actId="478"/>
            <ac:spMkLst>
              <pc:docMk/>
              <pc:sldMasterMk cId="0" sldId="2147483659"/>
              <pc:sldLayoutMk cId="0" sldId="2147483649"/>
              <ac:spMk id="519" creationId="{C50E65F8-3BFE-468F-AA87-105F9BBFA9ED}"/>
            </ac:spMkLst>
          </pc:spChg>
          <pc:spChg chg="mod">
            <ac:chgData name="Michael D'Argenio" userId="e9fd2850-e3c6-4ef7-b184-32c33069b244" providerId="ADAL" clId="{3DA43F6B-8D3B-447B-9253-CF96218341ED}" dt="2019-05-10T00:43:17.291" v="63" actId="14100"/>
            <ac:spMkLst>
              <pc:docMk/>
              <pc:sldMasterMk cId="0" sldId="2147483659"/>
              <pc:sldLayoutMk cId="0" sldId="2147483649"/>
              <ac:spMk id="527" creationId="{00000000-0000-0000-0000-000000000000}"/>
            </ac:spMkLst>
          </pc:spChg>
          <pc:spChg chg="add del">
            <ac:chgData name="Michael D'Argenio" userId="e9fd2850-e3c6-4ef7-b184-32c33069b244" providerId="ADAL" clId="{3DA43F6B-8D3B-447B-9253-CF96218341ED}" dt="2019-05-10T00:41:55.816" v="58" actId="478"/>
            <ac:spMkLst>
              <pc:docMk/>
              <pc:sldMasterMk cId="0" sldId="2147483659"/>
              <pc:sldLayoutMk cId="0" sldId="2147483649"/>
              <ac:spMk id="1552" creationId="{8B8F3C6E-182A-4D6F-B429-06D97D3307CA}"/>
            </ac:spMkLst>
          </pc:spChg>
          <pc:spChg chg="add mod">
            <ac:chgData name="Michael D'Argenio" userId="e9fd2850-e3c6-4ef7-b184-32c33069b244" providerId="ADAL" clId="{3DA43F6B-8D3B-447B-9253-CF96218341ED}" dt="2019-05-10T00:43:06.789" v="62" actId="207"/>
            <ac:spMkLst>
              <pc:docMk/>
              <pc:sldMasterMk cId="0" sldId="2147483659"/>
              <pc:sldLayoutMk cId="0" sldId="2147483649"/>
              <ac:spMk id="1553" creationId="{7E930058-A387-48AB-9CC9-6603CF1CC3F3}"/>
            </ac:spMkLst>
          </pc:spChg>
          <pc:grpChg chg="add del">
            <ac:chgData name="Michael D'Argenio" userId="e9fd2850-e3c6-4ef7-b184-32c33069b244" providerId="ADAL" clId="{3DA43F6B-8D3B-447B-9253-CF96218341ED}" dt="2019-05-10T00:41:51.679" v="56" actId="478"/>
            <ac:grpSpMkLst>
              <pc:docMk/>
              <pc:sldMasterMk cId="0" sldId="2147483659"/>
              <pc:sldLayoutMk cId="0" sldId="2147483649"/>
              <ac:grpSpMk id="520" creationId="{DEFE3047-6E8E-4A7C-A860-5FE3EA6E5D2E}"/>
            </ac:grpSpMkLst>
          </pc:grpChg>
          <pc:grpChg chg="del">
            <ac:chgData name="Michael D'Argenio" userId="e9fd2850-e3c6-4ef7-b184-32c33069b244" providerId="ADAL" clId="{3DA43F6B-8D3B-447B-9253-CF96218341ED}" dt="2019-05-10T00:41:38.188" v="53" actId="478"/>
            <ac:grpSpMkLst>
              <pc:docMk/>
              <pc:sldMasterMk cId="0" sldId="2147483659"/>
              <pc:sldLayoutMk cId="0" sldId="2147483649"/>
              <ac:grpSpMk id="529" creationId="{00000000-0000-0000-0000-000000000000}"/>
            </ac:grpSpMkLst>
          </pc:grpChg>
          <pc:grpChg chg="del">
            <ac:chgData name="Michael D'Argenio" userId="e9fd2850-e3c6-4ef7-b184-32c33069b244" providerId="ADAL" clId="{3DA43F6B-8D3B-447B-9253-CF96218341ED}" dt="2019-05-10T00:41:38.188" v="53" actId="478"/>
            <ac:grpSpMkLst>
              <pc:docMk/>
              <pc:sldMasterMk cId="0" sldId="2147483659"/>
              <pc:sldLayoutMk cId="0" sldId="2147483649"/>
              <ac:grpSpMk id="610" creationId="{00000000-0000-0000-0000-000000000000}"/>
            </ac:grpSpMkLst>
          </pc:grpChg>
          <pc:grpChg chg="del">
            <ac:chgData name="Michael D'Argenio" userId="e9fd2850-e3c6-4ef7-b184-32c33069b244" providerId="ADAL" clId="{3DA43F6B-8D3B-447B-9253-CF96218341ED}" dt="2019-05-10T00:41:38.188" v="53" actId="478"/>
            <ac:grpSpMkLst>
              <pc:docMk/>
              <pc:sldMasterMk cId="0" sldId="2147483659"/>
              <pc:sldLayoutMk cId="0" sldId="2147483649"/>
              <ac:grpSpMk id="730" creationId="{00000000-0000-0000-0000-000000000000}"/>
            </ac:grpSpMkLst>
          </pc:grpChg>
          <pc:grpChg chg="del">
            <ac:chgData name="Michael D'Argenio" userId="e9fd2850-e3c6-4ef7-b184-32c33069b244" providerId="ADAL" clId="{3DA43F6B-8D3B-447B-9253-CF96218341ED}" dt="2019-05-10T00:41:38.188" v="53" actId="478"/>
            <ac:grpSpMkLst>
              <pc:docMk/>
              <pc:sldMasterMk cId="0" sldId="2147483659"/>
              <pc:sldLayoutMk cId="0" sldId="2147483649"/>
              <ac:grpSpMk id="940" creationId="{00000000-0000-0000-0000-000000000000}"/>
            </ac:grpSpMkLst>
          </pc:grpChg>
          <pc:grpChg chg="add del">
            <ac:chgData name="Michael D'Argenio" userId="e9fd2850-e3c6-4ef7-b184-32c33069b244" providerId="ADAL" clId="{3DA43F6B-8D3B-447B-9253-CF96218341ED}" dt="2019-05-10T00:41:51.679" v="56" actId="478"/>
            <ac:grpSpMkLst>
              <pc:docMk/>
              <pc:sldMasterMk cId="0" sldId="2147483659"/>
              <pc:sldLayoutMk cId="0" sldId="2147483649"/>
              <ac:grpSpMk id="1118" creationId="{649ED03A-0B8C-49BF-8794-6EF524055EC4}"/>
            </ac:grpSpMkLst>
          </pc:grpChg>
          <pc:grpChg chg="add del">
            <ac:chgData name="Michael D'Argenio" userId="e9fd2850-e3c6-4ef7-b184-32c33069b244" providerId="ADAL" clId="{3DA43F6B-8D3B-447B-9253-CF96218341ED}" dt="2019-05-10T00:41:51.679" v="56" actId="478"/>
            <ac:grpSpMkLst>
              <pc:docMk/>
              <pc:sldMasterMk cId="0" sldId="2147483659"/>
              <pc:sldLayoutMk cId="0" sldId="2147483649"/>
              <ac:grpSpMk id="1238" creationId="{CDD8831C-D10F-4446-949B-C16DB6A6E049}"/>
            </ac:grpSpMkLst>
          </pc:grpChg>
          <pc:grpChg chg="add del">
            <ac:chgData name="Michael D'Argenio" userId="e9fd2850-e3c6-4ef7-b184-32c33069b244" providerId="ADAL" clId="{3DA43F6B-8D3B-447B-9253-CF96218341ED}" dt="2019-05-10T00:41:51.679" v="56" actId="478"/>
            <ac:grpSpMkLst>
              <pc:docMk/>
              <pc:sldMasterMk cId="0" sldId="2147483659"/>
              <pc:sldLayoutMk cId="0" sldId="2147483649"/>
              <ac:grpSpMk id="1448" creationId="{2BB1DFE5-CD75-4DAE-A207-7FF4621802E2}"/>
            </ac:grpSpMkLst>
          </pc:grpChg>
        </pc:sldLayoutChg>
        <pc:sldLayoutChg chg="addSp">
          <pc:chgData name="Michael D'Argenio" userId="e9fd2850-e3c6-4ef7-b184-32c33069b244" providerId="ADAL" clId="{3DA43F6B-8D3B-447B-9253-CF96218341ED}" dt="2019-05-15T13:33:53.711" v="67"/>
          <pc:sldLayoutMkLst>
            <pc:docMk/>
            <pc:sldMasterMk cId="0" sldId="2147483659"/>
            <pc:sldLayoutMk cId="0" sldId="2147483658"/>
          </pc:sldLayoutMkLst>
          <pc:spChg chg="add">
            <ac:chgData name="Michael D'Argenio" userId="e9fd2850-e3c6-4ef7-b184-32c33069b244" providerId="ADAL" clId="{3DA43F6B-8D3B-447B-9253-CF96218341ED}" dt="2019-05-15T13:33:53.711" v="67"/>
            <ac:spMkLst>
              <pc:docMk/>
              <pc:sldMasterMk cId="0" sldId="2147483659"/>
              <pc:sldLayoutMk cId="0" sldId="2147483658"/>
              <ac:spMk id="327" creationId="{6F4C5DE6-9A1B-408C-A718-325A912AE7CA}"/>
            </ac:spMkLst>
          </pc:spChg>
        </pc:sldLayoutChg>
      </pc:sldMasterChg>
    </pc:docChg>
  </pc:docChgLst>
  <pc:docChgLst>
    <pc:chgData name="Michael D'Argenio" userId="e9fd2850-e3c6-4ef7-b184-32c33069b244" providerId="ADAL" clId="{1BDBE543-4BFA-480E-8753-E65A8DC8A647}"/>
    <pc:docChg chg="addSld delSld modSld sldOrd">
      <pc:chgData name="Michael D'Argenio" userId="e9fd2850-e3c6-4ef7-b184-32c33069b244" providerId="ADAL" clId="{1BDBE543-4BFA-480E-8753-E65A8DC8A647}" dt="2019-05-09T02:55:23.020" v="5" actId="2696"/>
      <pc:docMkLst>
        <pc:docMk/>
      </pc:docMkLst>
    </pc:docChg>
  </pc:docChgLst>
  <pc:docChgLst>
    <pc:chgData name="Michael D'Argenio" userId="e9fd2850-e3c6-4ef7-b184-32c33069b244" providerId="ADAL" clId="{46B77569-5597-4CC4-8100-B6F1AB32CFB3}"/>
    <pc:docChg chg="modMainMaster">
      <pc:chgData name="Michael D'Argenio" userId="e9fd2850-e3c6-4ef7-b184-32c33069b244" providerId="ADAL" clId="{46B77569-5597-4CC4-8100-B6F1AB32CFB3}" dt="2019-05-11T19:52:00.392" v="0" actId="242"/>
      <pc:docMkLst>
        <pc:docMk/>
      </pc:docMkLst>
      <pc:sldMasterChg chg="modSldLayout">
        <pc:chgData name="Michael D'Argenio" userId="e9fd2850-e3c6-4ef7-b184-32c33069b244" providerId="ADAL" clId="{46B77569-5597-4CC4-8100-B6F1AB32CFB3}" dt="2019-05-11T19:52:00.392" v="0" actId="242"/>
        <pc:sldMasterMkLst>
          <pc:docMk/>
          <pc:sldMasterMk cId="0" sldId="2147483659"/>
        </pc:sldMasterMkLst>
        <pc:sldLayoutChg chg="modSp">
          <pc:chgData name="Michael D'Argenio" userId="e9fd2850-e3c6-4ef7-b184-32c33069b244" providerId="ADAL" clId="{46B77569-5597-4CC4-8100-B6F1AB32CFB3}" dt="2019-05-11T19:52:00.392" v="0" actId="242"/>
          <pc:sldLayoutMkLst>
            <pc:docMk/>
            <pc:sldMasterMk cId="0" sldId="2147483659"/>
            <pc:sldLayoutMk cId="0" sldId="2147483648"/>
          </pc:sldLayoutMkLst>
          <pc:spChg chg="mod">
            <ac:chgData name="Michael D'Argenio" userId="e9fd2850-e3c6-4ef7-b184-32c33069b244" providerId="ADAL" clId="{46B77569-5597-4CC4-8100-B6F1AB32CFB3}" dt="2019-05-11T19:52:00.392" v="0" actId="242"/>
            <ac:spMkLst>
              <pc:docMk/>
              <pc:sldMasterMk cId="0" sldId="2147483659"/>
              <pc:sldLayoutMk cId="0" sldId="2147483648"/>
              <ac:spMk id="10" creationId="{00000000-0000-0000-0000-000000000000}"/>
            </ac:spMkLst>
          </pc:spChg>
        </pc:sldLayoutChg>
      </pc:sldMasterChg>
    </pc:docChg>
  </pc:docChgLst>
  <pc:docChgLst>
    <pc:chgData name="Michael D'Argenio" userId="e9fd2850-e3c6-4ef7-b184-32c33069b244" providerId="ADAL" clId="{8C00C2D9-44D7-4779-9694-EDA02DEBE202}"/>
    <pc:docChg chg="undo custSel delSld modSld">
      <pc:chgData name="Michael D'Argenio" userId="e9fd2850-e3c6-4ef7-b184-32c33069b244" providerId="ADAL" clId="{8C00C2D9-44D7-4779-9694-EDA02DEBE202}" dt="2019-06-17T21:02:33.555" v="703"/>
      <pc:docMkLst>
        <pc:docMk/>
      </pc:docMkLst>
      <pc:sldChg chg="addSp modSp">
        <pc:chgData name="Michael D'Argenio" userId="e9fd2850-e3c6-4ef7-b184-32c33069b244" providerId="ADAL" clId="{8C00C2D9-44D7-4779-9694-EDA02DEBE202}" dt="2019-06-16T15:38:40.150" v="449" actId="207"/>
        <pc:sldMkLst>
          <pc:docMk/>
          <pc:sldMk cId="0" sldId="260"/>
        </pc:sldMkLst>
        <pc:spChg chg="add mod">
          <ac:chgData name="Michael D'Argenio" userId="e9fd2850-e3c6-4ef7-b184-32c33069b244" providerId="ADAL" clId="{8C00C2D9-44D7-4779-9694-EDA02DEBE202}" dt="2019-06-16T15:38:09.164" v="443" actId="571"/>
          <ac:spMkLst>
            <pc:docMk/>
            <pc:sldMk cId="0" sldId="260"/>
            <ac:spMk id="13" creationId="{0FE1E454-15CC-4091-8AF6-8495E45BD009}"/>
          </ac:spMkLst>
        </pc:spChg>
        <pc:spChg chg="mod">
          <ac:chgData name="Michael D'Argenio" userId="e9fd2850-e3c6-4ef7-b184-32c33069b244" providerId="ADAL" clId="{8C00C2D9-44D7-4779-9694-EDA02DEBE202}" dt="2019-06-16T15:38:35.576" v="448" actId="207"/>
          <ac:spMkLst>
            <pc:docMk/>
            <pc:sldMk cId="0" sldId="260"/>
            <ac:spMk id="41993" creationId="{C1775090-17E8-439C-934A-3C0C06A173DF}"/>
          </ac:spMkLst>
        </pc:spChg>
        <pc:spChg chg="mod">
          <ac:chgData name="Michael D'Argenio" userId="e9fd2850-e3c6-4ef7-b184-32c33069b244" providerId="ADAL" clId="{8C00C2D9-44D7-4779-9694-EDA02DEBE202}" dt="2019-06-16T15:38:40.150" v="449" actId="207"/>
          <ac:spMkLst>
            <pc:docMk/>
            <pc:sldMk cId="0" sldId="260"/>
            <ac:spMk id="42000" creationId="{D2297AEC-2487-4DBF-A8A8-CADB639C2A8E}"/>
          </ac:spMkLst>
        </pc:spChg>
        <pc:spChg chg="mod">
          <ac:chgData name="Michael D'Argenio" userId="e9fd2850-e3c6-4ef7-b184-32c33069b244" providerId="ADAL" clId="{8C00C2D9-44D7-4779-9694-EDA02DEBE202}" dt="2019-06-16T15:38:32.605" v="447" actId="1076"/>
          <ac:spMkLst>
            <pc:docMk/>
            <pc:sldMk cId="0" sldId="260"/>
            <ac:spMk id="42002" creationId="{3ED93561-3B9D-4FED-B784-383A4A0C9783}"/>
          </ac:spMkLst>
        </pc:spChg>
        <pc:spChg chg="mod">
          <ac:chgData name="Michael D'Argenio" userId="e9fd2850-e3c6-4ef7-b184-32c33069b244" providerId="ADAL" clId="{8C00C2D9-44D7-4779-9694-EDA02DEBE202}" dt="2019-06-16T15:38:30.020" v="446" actId="1076"/>
          <ac:spMkLst>
            <pc:docMk/>
            <pc:sldMk cId="0" sldId="260"/>
            <ac:spMk id="42003" creationId="{37308DEE-B2AE-4D99-B809-17F31DCCE3DB}"/>
          </ac:spMkLst>
        </pc:spChg>
        <pc:spChg chg="mod">
          <ac:chgData name="Michael D'Argenio" userId="e9fd2850-e3c6-4ef7-b184-32c33069b244" providerId="ADAL" clId="{8C00C2D9-44D7-4779-9694-EDA02DEBE202}" dt="2019-06-16T15:38:27.201" v="445" actId="1076"/>
          <ac:spMkLst>
            <pc:docMk/>
            <pc:sldMk cId="0" sldId="260"/>
            <ac:spMk id="42004" creationId="{092A958C-0E08-4339-948C-8F51EFFDA0A0}"/>
          </ac:spMkLst>
        </pc:spChg>
        <pc:picChg chg="mod">
          <ac:chgData name="Michael D'Argenio" userId="e9fd2850-e3c6-4ef7-b184-32c33069b244" providerId="ADAL" clId="{8C00C2D9-44D7-4779-9694-EDA02DEBE202}" dt="2019-06-16T15:38:24.085" v="444" actId="1076"/>
          <ac:picMkLst>
            <pc:docMk/>
            <pc:sldMk cId="0" sldId="260"/>
            <ac:picMk id="41998" creationId="{4CDFF418-9260-4470-A943-2ACA9AAE443C}"/>
          </ac:picMkLst>
        </pc:picChg>
        <pc:picChg chg="mod">
          <ac:chgData name="Michael D'Argenio" userId="e9fd2850-e3c6-4ef7-b184-32c33069b244" providerId="ADAL" clId="{8C00C2D9-44D7-4779-9694-EDA02DEBE202}" dt="2019-06-16T15:38:24.085" v="444" actId="1076"/>
          <ac:picMkLst>
            <pc:docMk/>
            <pc:sldMk cId="0" sldId="260"/>
            <ac:picMk id="41999" creationId="{E43CFFD7-9EE0-49C9-95F8-D81B4BF1D8D0}"/>
          </ac:picMkLst>
        </pc:picChg>
        <pc:picChg chg="mod">
          <ac:chgData name="Michael D'Argenio" userId="e9fd2850-e3c6-4ef7-b184-32c33069b244" providerId="ADAL" clId="{8C00C2D9-44D7-4779-9694-EDA02DEBE202}" dt="2019-06-16T15:38:24.085" v="444" actId="1076"/>
          <ac:picMkLst>
            <pc:docMk/>
            <pc:sldMk cId="0" sldId="260"/>
            <ac:picMk id="42001" creationId="{80370DC2-3BF6-4235-91A7-1B170EF3DDFE}"/>
          </ac:picMkLst>
        </pc:picChg>
      </pc:sldChg>
      <pc:sldChg chg="modSp">
        <pc:chgData name="Michael D'Argenio" userId="e9fd2850-e3c6-4ef7-b184-32c33069b244" providerId="ADAL" clId="{8C00C2D9-44D7-4779-9694-EDA02DEBE202}" dt="2019-06-16T15:45:08.538" v="511" actId="208"/>
        <pc:sldMkLst>
          <pc:docMk/>
          <pc:sldMk cId="0" sldId="261"/>
        </pc:sldMkLst>
        <pc:spChg chg="mod">
          <ac:chgData name="Michael D'Argenio" userId="e9fd2850-e3c6-4ef7-b184-32c33069b244" providerId="ADAL" clId="{8C00C2D9-44D7-4779-9694-EDA02DEBE202}" dt="2019-06-16T15:40:42.336" v="465" actId="2085"/>
          <ac:spMkLst>
            <pc:docMk/>
            <pc:sldMk cId="0" sldId="261"/>
            <ac:spMk id="20" creationId="{5164CE98-B45A-417E-A84E-67D548399AB6}"/>
          </ac:spMkLst>
        </pc:spChg>
        <pc:spChg chg="mod">
          <ac:chgData name="Michael D'Argenio" userId="e9fd2850-e3c6-4ef7-b184-32c33069b244" providerId="ADAL" clId="{8C00C2D9-44D7-4779-9694-EDA02DEBE202}" dt="2019-06-16T15:39:52.312" v="460" actId="20577"/>
          <ac:spMkLst>
            <pc:docMk/>
            <pc:sldMk cId="0" sldId="261"/>
            <ac:spMk id="43011" creationId="{33AE2B60-0D07-43C6-991C-37694413C22C}"/>
          </ac:spMkLst>
        </pc:spChg>
        <pc:spChg chg="mod">
          <ac:chgData name="Michael D'Argenio" userId="e9fd2850-e3c6-4ef7-b184-32c33069b244" providerId="ADAL" clId="{8C00C2D9-44D7-4779-9694-EDA02DEBE202}" dt="2019-06-16T15:45:08.538" v="511" actId="208"/>
          <ac:spMkLst>
            <pc:docMk/>
            <pc:sldMk cId="0" sldId="261"/>
            <ac:spMk id="43035" creationId="{700569C1-8AB9-4703-84AA-6479C9986B78}"/>
          </ac:spMkLst>
        </pc:spChg>
        <pc:spChg chg="mod">
          <ac:chgData name="Michael D'Argenio" userId="e9fd2850-e3c6-4ef7-b184-32c33069b244" providerId="ADAL" clId="{8C00C2D9-44D7-4779-9694-EDA02DEBE202}" dt="2019-06-16T15:45:08.538" v="511" actId="208"/>
          <ac:spMkLst>
            <pc:docMk/>
            <pc:sldMk cId="0" sldId="261"/>
            <ac:spMk id="43036" creationId="{EE874985-4E19-41B2-91BD-9EB35C7B9E0F}"/>
          </ac:spMkLst>
        </pc:spChg>
        <pc:grpChg chg="mod">
          <ac:chgData name="Michael D'Argenio" userId="e9fd2850-e3c6-4ef7-b184-32c33069b244" providerId="ADAL" clId="{8C00C2D9-44D7-4779-9694-EDA02DEBE202}" dt="2019-06-16T15:45:02.304" v="510" actId="208"/>
          <ac:grpSpMkLst>
            <pc:docMk/>
            <pc:sldMk cId="0" sldId="261"/>
            <ac:grpSpMk id="43026" creationId="{9DC59749-F944-4F08-9877-39C019711669}"/>
          </ac:grpSpMkLst>
        </pc:grpChg>
        <pc:grpChg chg="mod">
          <ac:chgData name="Michael D'Argenio" userId="e9fd2850-e3c6-4ef7-b184-32c33069b244" providerId="ADAL" clId="{8C00C2D9-44D7-4779-9694-EDA02DEBE202}" dt="2019-06-16T15:45:02.304" v="510" actId="208"/>
          <ac:grpSpMkLst>
            <pc:docMk/>
            <pc:sldMk cId="0" sldId="261"/>
            <ac:grpSpMk id="43034" creationId="{736C66BB-2C1F-4250-87DC-199B4D1A6938}"/>
          </ac:grpSpMkLst>
        </pc:grpChg>
      </pc:sldChg>
      <pc:sldChg chg="delSp modSp">
        <pc:chgData name="Michael D'Argenio" userId="e9fd2850-e3c6-4ef7-b184-32c33069b244" providerId="ADAL" clId="{8C00C2D9-44D7-4779-9694-EDA02DEBE202}" dt="2019-06-16T15:52:34.386" v="646" actId="20577"/>
        <pc:sldMkLst>
          <pc:docMk/>
          <pc:sldMk cId="0" sldId="262"/>
        </pc:sldMkLst>
        <pc:spChg chg="del">
          <ac:chgData name="Michael D'Argenio" userId="e9fd2850-e3c6-4ef7-b184-32c33069b244" providerId="ADAL" clId="{8C00C2D9-44D7-4779-9694-EDA02DEBE202}" dt="2019-06-16T15:51:38.298" v="624" actId="478"/>
          <ac:spMkLst>
            <pc:docMk/>
            <pc:sldMk cId="0" sldId="262"/>
            <ac:spMk id="2" creationId="{7C6F5DC6-046F-4F92-B1E0-B7C2829AB597}"/>
          </ac:spMkLst>
        </pc:spChg>
        <pc:spChg chg="mod">
          <ac:chgData name="Michael D'Argenio" userId="e9fd2850-e3c6-4ef7-b184-32c33069b244" providerId="ADAL" clId="{8C00C2D9-44D7-4779-9694-EDA02DEBE202}" dt="2019-06-16T15:52:34.386" v="646" actId="20577"/>
          <ac:spMkLst>
            <pc:docMk/>
            <pc:sldMk cId="0" sldId="262"/>
            <ac:spMk id="44034" creationId="{471808F0-F910-4647-BDD7-89856126D700}"/>
          </ac:spMkLst>
        </pc:spChg>
        <pc:spChg chg="mod">
          <ac:chgData name="Michael D'Argenio" userId="e9fd2850-e3c6-4ef7-b184-32c33069b244" providerId="ADAL" clId="{8C00C2D9-44D7-4779-9694-EDA02DEBE202}" dt="2019-06-16T15:51:47.369" v="626" actId="1076"/>
          <ac:spMkLst>
            <pc:docMk/>
            <pc:sldMk cId="0" sldId="262"/>
            <ac:spMk id="44055" creationId="{6E652627-B751-43B0-A49B-95F7E1938E79}"/>
          </ac:spMkLst>
        </pc:spChg>
        <pc:spChg chg="mod">
          <ac:chgData name="Michael D'Argenio" userId="e9fd2850-e3c6-4ef7-b184-32c33069b244" providerId="ADAL" clId="{8C00C2D9-44D7-4779-9694-EDA02DEBE202}" dt="2019-06-16T15:51:47.369" v="626" actId="1076"/>
          <ac:spMkLst>
            <pc:docMk/>
            <pc:sldMk cId="0" sldId="262"/>
            <ac:spMk id="44056" creationId="{23EE2744-C674-420C-9F56-B45B7FF9182A}"/>
          </ac:spMkLst>
        </pc:spChg>
        <pc:spChg chg="mod">
          <ac:chgData name="Michael D'Argenio" userId="e9fd2850-e3c6-4ef7-b184-32c33069b244" providerId="ADAL" clId="{8C00C2D9-44D7-4779-9694-EDA02DEBE202}" dt="2019-06-16T15:51:47.369" v="626" actId="1076"/>
          <ac:spMkLst>
            <pc:docMk/>
            <pc:sldMk cId="0" sldId="262"/>
            <ac:spMk id="44057" creationId="{77B7EC52-8E7E-452C-B83F-80B92165BE14}"/>
          </ac:spMkLst>
        </pc:spChg>
        <pc:spChg chg="mod">
          <ac:chgData name="Michael D'Argenio" userId="e9fd2850-e3c6-4ef7-b184-32c33069b244" providerId="ADAL" clId="{8C00C2D9-44D7-4779-9694-EDA02DEBE202}" dt="2019-06-16T15:51:47.369" v="626" actId="1076"/>
          <ac:spMkLst>
            <pc:docMk/>
            <pc:sldMk cId="0" sldId="262"/>
            <ac:spMk id="44058" creationId="{87B2EF8B-DA19-4D83-97BA-76856DF43008}"/>
          </ac:spMkLst>
        </pc:spChg>
        <pc:spChg chg="mod">
          <ac:chgData name="Michael D'Argenio" userId="e9fd2850-e3c6-4ef7-b184-32c33069b244" providerId="ADAL" clId="{8C00C2D9-44D7-4779-9694-EDA02DEBE202}" dt="2019-06-16T15:51:47.369" v="626" actId="1076"/>
          <ac:spMkLst>
            <pc:docMk/>
            <pc:sldMk cId="0" sldId="262"/>
            <ac:spMk id="44059" creationId="{991BC939-A4CE-4DD0-BA5F-14A82FC27574}"/>
          </ac:spMkLst>
        </pc:spChg>
        <pc:spChg chg="mod">
          <ac:chgData name="Michael D'Argenio" userId="e9fd2850-e3c6-4ef7-b184-32c33069b244" providerId="ADAL" clId="{8C00C2D9-44D7-4779-9694-EDA02DEBE202}" dt="2019-06-16T15:51:47.369" v="626" actId="1076"/>
          <ac:spMkLst>
            <pc:docMk/>
            <pc:sldMk cId="0" sldId="262"/>
            <ac:spMk id="44060" creationId="{9C96259C-873F-49D0-AA7C-691DE44DC458}"/>
          </ac:spMkLst>
        </pc:spChg>
        <pc:spChg chg="mod">
          <ac:chgData name="Michael D'Argenio" userId="e9fd2850-e3c6-4ef7-b184-32c33069b244" providerId="ADAL" clId="{8C00C2D9-44D7-4779-9694-EDA02DEBE202}" dt="2019-06-16T15:51:47.369" v="626" actId="1076"/>
          <ac:spMkLst>
            <pc:docMk/>
            <pc:sldMk cId="0" sldId="262"/>
            <ac:spMk id="44062" creationId="{57161705-1C6C-4298-B78C-B2517730226E}"/>
          </ac:spMkLst>
        </pc:spChg>
        <pc:spChg chg="mod">
          <ac:chgData name="Michael D'Argenio" userId="e9fd2850-e3c6-4ef7-b184-32c33069b244" providerId="ADAL" clId="{8C00C2D9-44D7-4779-9694-EDA02DEBE202}" dt="2019-06-16T15:51:47.369" v="626" actId="1076"/>
          <ac:spMkLst>
            <pc:docMk/>
            <pc:sldMk cId="0" sldId="262"/>
            <ac:spMk id="44064" creationId="{6ED7EAC4-F1FC-4D31-9DB1-A10CC3C0687F}"/>
          </ac:spMkLst>
        </pc:spChg>
        <pc:spChg chg="mod">
          <ac:chgData name="Michael D'Argenio" userId="e9fd2850-e3c6-4ef7-b184-32c33069b244" providerId="ADAL" clId="{8C00C2D9-44D7-4779-9694-EDA02DEBE202}" dt="2019-06-16T15:51:47.369" v="626" actId="1076"/>
          <ac:spMkLst>
            <pc:docMk/>
            <pc:sldMk cId="0" sldId="262"/>
            <ac:spMk id="44065" creationId="{8231CA5C-04AC-402F-84CF-09A8AFB94B0E}"/>
          </ac:spMkLst>
        </pc:spChg>
        <pc:spChg chg="mod">
          <ac:chgData name="Michael D'Argenio" userId="e9fd2850-e3c6-4ef7-b184-32c33069b244" providerId="ADAL" clId="{8C00C2D9-44D7-4779-9694-EDA02DEBE202}" dt="2019-06-16T15:51:47.369" v="626" actId="1076"/>
          <ac:spMkLst>
            <pc:docMk/>
            <pc:sldMk cId="0" sldId="262"/>
            <ac:spMk id="44066" creationId="{B3BDDDFB-55C9-461D-8DD5-C632C18F5DEB}"/>
          </ac:spMkLst>
        </pc:spChg>
        <pc:spChg chg="mod">
          <ac:chgData name="Michael D'Argenio" userId="e9fd2850-e3c6-4ef7-b184-32c33069b244" providerId="ADAL" clId="{8C00C2D9-44D7-4779-9694-EDA02DEBE202}" dt="2019-06-16T15:51:47.369" v="626" actId="1076"/>
          <ac:spMkLst>
            <pc:docMk/>
            <pc:sldMk cId="0" sldId="262"/>
            <ac:spMk id="44067" creationId="{A51C9634-6EE3-4043-A542-6430D0FC44C3}"/>
          </ac:spMkLst>
        </pc:spChg>
        <pc:spChg chg="mod">
          <ac:chgData name="Michael D'Argenio" userId="e9fd2850-e3c6-4ef7-b184-32c33069b244" providerId="ADAL" clId="{8C00C2D9-44D7-4779-9694-EDA02DEBE202}" dt="2019-06-16T15:51:47.369" v="626" actId="1076"/>
          <ac:spMkLst>
            <pc:docMk/>
            <pc:sldMk cId="0" sldId="262"/>
            <ac:spMk id="44068" creationId="{7789C372-EAC7-4DC3-AB9A-0E8E6BDC661C}"/>
          </ac:spMkLst>
        </pc:spChg>
        <pc:spChg chg="mod">
          <ac:chgData name="Michael D'Argenio" userId="e9fd2850-e3c6-4ef7-b184-32c33069b244" providerId="ADAL" clId="{8C00C2D9-44D7-4779-9694-EDA02DEBE202}" dt="2019-06-16T15:51:47.369" v="626" actId="1076"/>
          <ac:spMkLst>
            <pc:docMk/>
            <pc:sldMk cId="0" sldId="262"/>
            <ac:spMk id="44069" creationId="{2028985C-E58D-42D8-AF0C-EA1258F8557F}"/>
          </ac:spMkLst>
        </pc:spChg>
        <pc:picChg chg="mod">
          <ac:chgData name="Michael D'Argenio" userId="e9fd2850-e3c6-4ef7-b184-32c33069b244" providerId="ADAL" clId="{8C00C2D9-44D7-4779-9694-EDA02DEBE202}" dt="2019-06-16T15:51:50.659" v="627" actId="1076"/>
          <ac:picMkLst>
            <pc:docMk/>
            <pc:sldMk cId="0" sldId="262"/>
            <ac:picMk id="44050" creationId="{2EC7B8BA-44E4-4D89-ABEB-5854C09DCF83}"/>
          </ac:picMkLst>
        </pc:picChg>
      </pc:sldChg>
      <pc:sldChg chg="del">
        <pc:chgData name="Michael D'Argenio" userId="e9fd2850-e3c6-4ef7-b184-32c33069b244" providerId="ADAL" clId="{8C00C2D9-44D7-4779-9694-EDA02DEBE202}" dt="2019-06-16T15:56:26.425" v="692" actId="2696"/>
        <pc:sldMkLst>
          <pc:docMk/>
          <pc:sldMk cId="0" sldId="263"/>
        </pc:sldMkLst>
      </pc:sldChg>
      <pc:sldChg chg="del">
        <pc:chgData name="Michael D'Argenio" userId="e9fd2850-e3c6-4ef7-b184-32c33069b244" providerId="ADAL" clId="{8C00C2D9-44D7-4779-9694-EDA02DEBE202}" dt="2019-06-16T15:56:29.334" v="693" actId="2696"/>
        <pc:sldMkLst>
          <pc:docMk/>
          <pc:sldMk cId="0" sldId="264"/>
        </pc:sldMkLst>
      </pc:sldChg>
      <pc:sldChg chg="del">
        <pc:chgData name="Michael D'Argenio" userId="e9fd2850-e3c6-4ef7-b184-32c33069b244" providerId="ADAL" clId="{8C00C2D9-44D7-4779-9694-EDA02DEBE202}" dt="2019-06-16T15:56:31.302" v="694" actId="2696"/>
        <pc:sldMkLst>
          <pc:docMk/>
          <pc:sldMk cId="0" sldId="265"/>
        </pc:sldMkLst>
      </pc:sldChg>
      <pc:sldChg chg="del">
        <pc:chgData name="Michael D'Argenio" userId="e9fd2850-e3c6-4ef7-b184-32c33069b244" providerId="ADAL" clId="{8C00C2D9-44D7-4779-9694-EDA02DEBE202}" dt="2019-06-16T15:56:32.751" v="695" actId="2696"/>
        <pc:sldMkLst>
          <pc:docMk/>
          <pc:sldMk cId="0" sldId="266"/>
        </pc:sldMkLst>
      </pc:sldChg>
      <pc:sldChg chg="del">
        <pc:chgData name="Michael D'Argenio" userId="e9fd2850-e3c6-4ef7-b184-32c33069b244" providerId="ADAL" clId="{8C00C2D9-44D7-4779-9694-EDA02DEBE202}" dt="2019-06-16T15:56:33.348" v="697" actId="2696"/>
        <pc:sldMkLst>
          <pc:docMk/>
          <pc:sldMk cId="0" sldId="267"/>
        </pc:sldMkLst>
      </pc:sldChg>
      <pc:sldChg chg="modSp">
        <pc:chgData name="Michael D'Argenio" userId="e9fd2850-e3c6-4ef7-b184-32c33069b244" providerId="ADAL" clId="{8C00C2D9-44D7-4779-9694-EDA02DEBE202}" dt="2019-06-17T21:02:33.555" v="703"/>
        <pc:sldMkLst>
          <pc:docMk/>
          <pc:sldMk cId="0" sldId="269"/>
        </pc:sldMkLst>
        <pc:spChg chg="mod">
          <ac:chgData name="Michael D'Argenio" userId="e9fd2850-e3c6-4ef7-b184-32c33069b244" providerId="ADAL" clId="{8C00C2D9-44D7-4779-9694-EDA02DEBE202}" dt="2019-06-17T21:02:33.555" v="703"/>
          <ac:spMkLst>
            <pc:docMk/>
            <pc:sldMk cId="0" sldId="269"/>
            <ac:spMk id="60423" creationId="{35242A30-9BC1-4E08-B1BD-65864342FDC2}"/>
          </ac:spMkLst>
        </pc:spChg>
      </pc:sldChg>
      <pc:sldChg chg="modSp">
        <pc:chgData name="Michael D'Argenio" userId="e9fd2850-e3c6-4ef7-b184-32c33069b244" providerId="ADAL" clId="{8C00C2D9-44D7-4779-9694-EDA02DEBE202}" dt="2019-06-16T15:55:37.123" v="682" actId="113"/>
        <pc:sldMkLst>
          <pc:docMk/>
          <pc:sldMk cId="0" sldId="270"/>
        </pc:sldMkLst>
        <pc:spChg chg="mod">
          <ac:chgData name="Michael D'Argenio" userId="e9fd2850-e3c6-4ef7-b184-32c33069b244" providerId="ADAL" clId="{8C00C2D9-44D7-4779-9694-EDA02DEBE202}" dt="2019-06-16T15:55:37.123" v="682" actId="113"/>
          <ac:spMkLst>
            <pc:docMk/>
            <pc:sldMk cId="0" sldId="270"/>
            <ac:spMk id="61443" creationId="{86FC95BD-BE38-41BB-B8C4-DFE8F4184BAF}"/>
          </ac:spMkLst>
        </pc:spChg>
      </pc:sldChg>
      <pc:sldChg chg="modSp">
        <pc:chgData name="Michael D'Argenio" userId="e9fd2850-e3c6-4ef7-b184-32c33069b244" providerId="ADAL" clId="{8C00C2D9-44D7-4779-9694-EDA02DEBE202}" dt="2019-06-16T15:55:59.544" v="690" actId="113"/>
        <pc:sldMkLst>
          <pc:docMk/>
          <pc:sldMk cId="0" sldId="271"/>
        </pc:sldMkLst>
        <pc:spChg chg="mod">
          <ac:chgData name="Michael D'Argenio" userId="e9fd2850-e3c6-4ef7-b184-32c33069b244" providerId="ADAL" clId="{8C00C2D9-44D7-4779-9694-EDA02DEBE202}" dt="2019-06-16T15:55:59.544" v="690" actId="113"/>
          <ac:spMkLst>
            <pc:docMk/>
            <pc:sldMk cId="0" sldId="271"/>
            <ac:spMk id="62467" creationId="{CC2B52BD-CF03-4940-9864-A34EF5E927DF}"/>
          </ac:spMkLst>
        </pc:spChg>
      </pc:sldChg>
      <pc:sldChg chg="modSp">
        <pc:chgData name="Michael D'Argenio" userId="e9fd2850-e3c6-4ef7-b184-32c33069b244" providerId="ADAL" clId="{8C00C2D9-44D7-4779-9694-EDA02DEBE202}" dt="2019-06-16T13:06:09.213" v="31" actId="20577"/>
        <pc:sldMkLst>
          <pc:docMk/>
          <pc:sldMk cId="3031372001" sldId="278"/>
        </pc:sldMkLst>
        <pc:spChg chg="mod">
          <ac:chgData name="Michael D'Argenio" userId="e9fd2850-e3c6-4ef7-b184-32c33069b244" providerId="ADAL" clId="{8C00C2D9-44D7-4779-9694-EDA02DEBE202}" dt="2019-06-16T13:06:09.213" v="31" actId="20577"/>
          <ac:spMkLst>
            <pc:docMk/>
            <pc:sldMk cId="3031372001" sldId="278"/>
            <ac:spMk id="4" creationId="{801F8996-FA3E-4329-A72E-F2FF27311E2B}"/>
          </ac:spMkLst>
        </pc:spChg>
      </pc:sldChg>
      <pc:sldChg chg="modSp">
        <pc:chgData name="Michael D'Argenio" userId="e9fd2850-e3c6-4ef7-b184-32c33069b244" providerId="ADAL" clId="{8C00C2D9-44D7-4779-9694-EDA02DEBE202}" dt="2019-06-16T13:06:50.376" v="44" actId="20577"/>
        <pc:sldMkLst>
          <pc:docMk/>
          <pc:sldMk cId="3481375763" sldId="282"/>
        </pc:sldMkLst>
        <pc:spChg chg="mod">
          <ac:chgData name="Michael D'Argenio" userId="e9fd2850-e3c6-4ef7-b184-32c33069b244" providerId="ADAL" clId="{8C00C2D9-44D7-4779-9694-EDA02DEBE202}" dt="2019-06-16T13:06:50.376" v="44" actId="20577"/>
          <ac:spMkLst>
            <pc:docMk/>
            <pc:sldMk cId="3481375763" sldId="282"/>
            <ac:spMk id="5" creationId="{D71535CD-38A9-4967-998D-F4AED2931667}"/>
          </ac:spMkLst>
        </pc:spChg>
      </pc:sldChg>
      <pc:sldChg chg="modSp">
        <pc:chgData name="Michael D'Argenio" userId="e9fd2850-e3c6-4ef7-b184-32c33069b244" providerId="ADAL" clId="{8C00C2D9-44D7-4779-9694-EDA02DEBE202}" dt="2019-06-16T15:49:53.682" v="609" actId="20577"/>
        <pc:sldMkLst>
          <pc:docMk/>
          <pc:sldMk cId="0" sldId="283"/>
        </pc:sldMkLst>
        <pc:spChg chg="mod">
          <ac:chgData name="Michael D'Argenio" userId="e9fd2850-e3c6-4ef7-b184-32c33069b244" providerId="ADAL" clId="{8C00C2D9-44D7-4779-9694-EDA02DEBE202}" dt="2019-06-16T15:49:53.682" v="609" actId="20577"/>
          <ac:spMkLst>
            <pc:docMk/>
            <pc:sldMk cId="0" sldId="283"/>
            <ac:spMk id="69634" creationId="{B1595356-A8B0-463F-9D21-850CE371EF6F}"/>
          </ac:spMkLst>
        </pc:spChg>
        <pc:spChg chg="mod">
          <ac:chgData name="Michael D'Argenio" userId="e9fd2850-e3c6-4ef7-b184-32c33069b244" providerId="ADAL" clId="{8C00C2D9-44D7-4779-9694-EDA02DEBE202}" dt="2019-06-16T13:11:44.628" v="380" actId="20577"/>
          <ac:spMkLst>
            <pc:docMk/>
            <pc:sldMk cId="0" sldId="283"/>
            <ac:spMk id="69635" creationId="{875C26D2-3396-4527-B433-03CB9B4A7DF3}"/>
          </ac:spMkLst>
        </pc:spChg>
      </pc:sldChg>
      <pc:sldChg chg="modSp">
        <pc:chgData name="Michael D'Argenio" userId="e9fd2850-e3c6-4ef7-b184-32c33069b244" providerId="ADAL" clId="{8C00C2D9-44D7-4779-9694-EDA02DEBE202}" dt="2019-06-16T15:37:26.023" v="427" actId="20577"/>
        <pc:sldMkLst>
          <pc:docMk/>
          <pc:sldMk cId="0" sldId="284"/>
        </pc:sldMkLst>
        <pc:spChg chg="mod">
          <ac:chgData name="Michael D'Argenio" userId="e9fd2850-e3c6-4ef7-b184-32c33069b244" providerId="ADAL" clId="{8C00C2D9-44D7-4779-9694-EDA02DEBE202}" dt="2019-06-16T15:37:26.023" v="427" actId="20577"/>
          <ac:spMkLst>
            <pc:docMk/>
            <pc:sldMk cId="0" sldId="284"/>
            <ac:spMk id="72707" creationId="{818E4E83-3147-4CEE-9D3C-B42092FA3532}"/>
          </ac:spMkLst>
        </pc:spChg>
      </pc:sldChg>
      <pc:sldChg chg="delSp modSp">
        <pc:chgData name="Michael D'Argenio" userId="e9fd2850-e3c6-4ef7-b184-32c33069b244" providerId="ADAL" clId="{8C00C2D9-44D7-4779-9694-EDA02DEBE202}" dt="2019-06-16T15:44:55.431" v="509" actId="208"/>
        <pc:sldMkLst>
          <pc:docMk/>
          <pc:sldMk cId="0" sldId="285"/>
        </pc:sldMkLst>
        <pc:spChg chg="mod">
          <ac:chgData name="Michael D'Argenio" userId="e9fd2850-e3c6-4ef7-b184-32c33069b244" providerId="ADAL" clId="{8C00C2D9-44D7-4779-9694-EDA02DEBE202}" dt="2019-06-16T15:44:29.686" v="507" actId="20577"/>
          <ac:spMkLst>
            <pc:docMk/>
            <pc:sldMk cId="0" sldId="285"/>
            <ac:spMk id="46083" creationId="{45B62599-10D1-4999-B289-3E239EC91F48}"/>
          </ac:spMkLst>
        </pc:spChg>
        <pc:spChg chg="del mod">
          <ac:chgData name="Michael D'Argenio" userId="e9fd2850-e3c6-4ef7-b184-32c33069b244" providerId="ADAL" clId="{8C00C2D9-44D7-4779-9694-EDA02DEBE202}" dt="2019-06-16T15:42:34.449" v="475" actId="478"/>
          <ac:spMkLst>
            <pc:docMk/>
            <pc:sldMk cId="0" sldId="285"/>
            <ac:spMk id="46095" creationId="{0D9F2AA2-0D34-44D4-8572-3FB852CD025E}"/>
          </ac:spMkLst>
        </pc:spChg>
        <pc:grpChg chg="mod">
          <ac:chgData name="Michael D'Argenio" userId="e9fd2850-e3c6-4ef7-b184-32c33069b244" providerId="ADAL" clId="{8C00C2D9-44D7-4779-9694-EDA02DEBE202}" dt="2019-06-16T15:44:55.431" v="509" actId="208"/>
          <ac:grpSpMkLst>
            <pc:docMk/>
            <pc:sldMk cId="0" sldId="285"/>
            <ac:grpSpMk id="46097" creationId="{53F1B417-71E8-4F40-9280-53C9526A545F}"/>
          </ac:grpSpMkLst>
        </pc:grpChg>
      </pc:sldChg>
      <pc:sldChg chg="modSp">
        <pc:chgData name="Michael D'Argenio" userId="e9fd2850-e3c6-4ef7-b184-32c33069b244" providerId="ADAL" clId="{8C00C2D9-44D7-4779-9694-EDA02DEBE202}" dt="2019-06-16T15:46:53.194" v="604" actId="6549"/>
        <pc:sldMkLst>
          <pc:docMk/>
          <pc:sldMk cId="0" sldId="286"/>
        </pc:sldMkLst>
        <pc:spChg chg="mod">
          <ac:chgData name="Michael D'Argenio" userId="e9fd2850-e3c6-4ef7-b184-32c33069b244" providerId="ADAL" clId="{8C00C2D9-44D7-4779-9694-EDA02DEBE202}" dt="2019-06-16T15:46:53.194" v="604" actId="6549"/>
          <ac:spMkLst>
            <pc:docMk/>
            <pc:sldMk cId="0" sldId="286"/>
            <ac:spMk id="54275" creationId="{4E021F3A-3813-40BE-BC42-2B2C02745D5E}"/>
          </ac:spMkLst>
        </pc:spChg>
      </pc:sldChg>
      <pc:sldChg chg="modSp">
        <pc:chgData name="Michael D'Argenio" userId="e9fd2850-e3c6-4ef7-b184-32c33069b244" providerId="ADAL" clId="{8C00C2D9-44D7-4779-9694-EDA02DEBE202}" dt="2019-06-16T15:54:43.915" v="673" actId="948"/>
        <pc:sldMkLst>
          <pc:docMk/>
          <pc:sldMk cId="0" sldId="287"/>
        </pc:sldMkLst>
        <pc:spChg chg="mod">
          <ac:chgData name="Michael D'Argenio" userId="e9fd2850-e3c6-4ef7-b184-32c33069b244" providerId="ADAL" clId="{8C00C2D9-44D7-4779-9694-EDA02DEBE202}" dt="2019-06-16T15:52:59.687" v="654" actId="14100"/>
          <ac:spMkLst>
            <pc:docMk/>
            <pc:sldMk cId="0" sldId="287"/>
            <ac:spMk id="73730" creationId="{BEB13A25-8EFA-4F79-B27E-DBA4E7463326}"/>
          </ac:spMkLst>
        </pc:spChg>
        <pc:spChg chg="mod">
          <ac:chgData name="Michael D'Argenio" userId="e9fd2850-e3c6-4ef7-b184-32c33069b244" providerId="ADAL" clId="{8C00C2D9-44D7-4779-9694-EDA02DEBE202}" dt="2019-06-16T15:54:43.915" v="673" actId="948"/>
          <ac:spMkLst>
            <pc:docMk/>
            <pc:sldMk cId="0" sldId="287"/>
            <ac:spMk id="73731" creationId="{601F9D24-9BA1-4AF6-9F99-BEB50A70F39B}"/>
          </ac:spMkLst>
        </pc:spChg>
        <pc:spChg chg="mod">
          <ac:chgData name="Michael D'Argenio" userId="e9fd2850-e3c6-4ef7-b184-32c33069b244" providerId="ADAL" clId="{8C00C2D9-44D7-4779-9694-EDA02DEBE202}" dt="2019-06-16T15:53:41.951" v="666" actId="255"/>
          <ac:spMkLst>
            <pc:docMk/>
            <pc:sldMk cId="0" sldId="287"/>
            <ac:spMk id="73735" creationId="{BC5118BC-7F04-4887-8273-4B61AAEA2ABB}"/>
          </ac:spMkLst>
        </pc:spChg>
        <pc:spChg chg="mod">
          <ac:chgData name="Michael D'Argenio" userId="e9fd2850-e3c6-4ef7-b184-32c33069b244" providerId="ADAL" clId="{8C00C2D9-44D7-4779-9694-EDA02DEBE202}" dt="2019-06-16T15:53:41.951" v="666" actId="255"/>
          <ac:spMkLst>
            <pc:docMk/>
            <pc:sldMk cId="0" sldId="287"/>
            <ac:spMk id="73736" creationId="{7C07FB83-5D46-4A5A-9BE5-DE70765D2E12}"/>
          </ac:spMkLst>
        </pc:spChg>
        <pc:spChg chg="mod">
          <ac:chgData name="Michael D'Argenio" userId="e9fd2850-e3c6-4ef7-b184-32c33069b244" providerId="ADAL" clId="{8C00C2D9-44D7-4779-9694-EDA02DEBE202}" dt="2019-06-16T15:53:41.951" v="666" actId="255"/>
          <ac:spMkLst>
            <pc:docMk/>
            <pc:sldMk cId="0" sldId="287"/>
            <ac:spMk id="73738" creationId="{1461EC47-9D11-4896-9504-FD006E7A0FED}"/>
          </ac:spMkLst>
        </pc:spChg>
        <pc:spChg chg="mod">
          <ac:chgData name="Michael D'Argenio" userId="e9fd2850-e3c6-4ef7-b184-32c33069b244" providerId="ADAL" clId="{8C00C2D9-44D7-4779-9694-EDA02DEBE202}" dt="2019-06-16T15:53:41.951" v="666" actId="255"/>
          <ac:spMkLst>
            <pc:docMk/>
            <pc:sldMk cId="0" sldId="287"/>
            <ac:spMk id="73739" creationId="{2157E828-5B34-4596-9ECF-2C5FA21FD0A6}"/>
          </ac:spMkLst>
        </pc:spChg>
        <pc:spChg chg="mod">
          <ac:chgData name="Michael D'Argenio" userId="e9fd2850-e3c6-4ef7-b184-32c33069b244" providerId="ADAL" clId="{8C00C2D9-44D7-4779-9694-EDA02DEBE202}" dt="2019-06-16T15:53:41.951" v="666" actId="255"/>
          <ac:spMkLst>
            <pc:docMk/>
            <pc:sldMk cId="0" sldId="287"/>
            <ac:spMk id="73740" creationId="{315CFB05-3635-41AB-91D7-0F0137F40562}"/>
          </ac:spMkLst>
        </pc:spChg>
        <pc:spChg chg="mod">
          <ac:chgData name="Michael D'Argenio" userId="e9fd2850-e3c6-4ef7-b184-32c33069b244" providerId="ADAL" clId="{8C00C2D9-44D7-4779-9694-EDA02DEBE202}" dt="2019-06-16T15:53:41.951" v="666" actId="255"/>
          <ac:spMkLst>
            <pc:docMk/>
            <pc:sldMk cId="0" sldId="287"/>
            <ac:spMk id="73741" creationId="{D1B469EC-EF1B-4C54-96CB-B23D21D486E2}"/>
          </ac:spMkLst>
        </pc:spChg>
      </pc:sldChg>
      <pc:sldChg chg="delSp modSp">
        <pc:chgData name="Michael D'Argenio" userId="e9fd2850-e3c6-4ef7-b184-32c33069b244" providerId="ADAL" clId="{8C00C2D9-44D7-4779-9694-EDA02DEBE202}" dt="2019-06-16T15:55:17.519" v="677" actId="1076"/>
        <pc:sldMkLst>
          <pc:docMk/>
          <pc:sldMk cId="0" sldId="288"/>
        </pc:sldMkLst>
        <pc:spChg chg="del">
          <ac:chgData name="Michael D'Argenio" userId="e9fd2850-e3c6-4ef7-b184-32c33069b244" providerId="ADAL" clId="{8C00C2D9-44D7-4779-9694-EDA02DEBE202}" dt="2019-06-16T15:54:51.158" v="674" actId="478"/>
          <ac:spMkLst>
            <pc:docMk/>
            <pc:sldMk cId="0" sldId="288"/>
            <ac:spMk id="2" creationId="{DC9E379F-A12B-4A70-9C6C-AAF25DFE885C}"/>
          </ac:spMkLst>
        </pc:spChg>
        <pc:spChg chg="mod">
          <ac:chgData name="Michael D'Argenio" userId="e9fd2850-e3c6-4ef7-b184-32c33069b244" providerId="ADAL" clId="{8C00C2D9-44D7-4779-9694-EDA02DEBE202}" dt="2019-06-16T15:55:17.519" v="677" actId="1076"/>
          <ac:spMkLst>
            <pc:docMk/>
            <pc:sldMk cId="0" sldId="288"/>
            <ac:spMk id="45059" creationId="{DECD1952-8C93-43E0-9D77-7040143019BF}"/>
          </ac:spMkLst>
        </pc:spChg>
        <pc:spChg chg="mod">
          <ac:chgData name="Michael D'Argenio" userId="e9fd2850-e3c6-4ef7-b184-32c33069b244" providerId="ADAL" clId="{8C00C2D9-44D7-4779-9694-EDA02DEBE202}" dt="2019-06-16T15:55:17.519" v="677" actId="1076"/>
          <ac:spMkLst>
            <pc:docMk/>
            <pc:sldMk cId="0" sldId="288"/>
            <ac:spMk id="45060" creationId="{D6341E9B-72E2-4C1A-BF7C-55CAE40B4FF5}"/>
          </ac:spMkLst>
        </pc:spChg>
        <pc:spChg chg="mod">
          <ac:chgData name="Michael D'Argenio" userId="e9fd2850-e3c6-4ef7-b184-32c33069b244" providerId="ADAL" clId="{8C00C2D9-44D7-4779-9694-EDA02DEBE202}" dt="2019-06-16T15:55:17.519" v="677" actId="1076"/>
          <ac:spMkLst>
            <pc:docMk/>
            <pc:sldMk cId="0" sldId="288"/>
            <ac:spMk id="45061" creationId="{7347ECF7-5B5F-4DF4-BD1D-ECF0491C5298}"/>
          </ac:spMkLst>
        </pc:spChg>
        <pc:spChg chg="mod">
          <ac:chgData name="Michael D'Argenio" userId="e9fd2850-e3c6-4ef7-b184-32c33069b244" providerId="ADAL" clId="{8C00C2D9-44D7-4779-9694-EDA02DEBE202}" dt="2019-06-16T15:55:17.519" v="677" actId="1076"/>
          <ac:spMkLst>
            <pc:docMk/>
            <pc:sldMk cId="0" sldId="288"/>
            <ac:spMk id="45062" creationId="{15F4BA42-DD29-49D2-B29E-9C539078AACB}"/>
          </ac:spMkLst>
        </pc:spChg>
        <pc:spChg chg="mod">
          <ac:chgData name="Michael D'Argenio" userId="e9fd2850-e3c6-4ef7-b184-32c33069b244" providerId="ADAL" clId="{8C00C2D9-44D7-4779-9694-EDA02DEBE202}" dt="2019-06-16T15:55:17.519" v="677" actId="1076"/>
          <ac:spMkLst>
            <pc:docMk/>
            <pc:sldMk cId="0" sldId="288"/>
            <ac:spMk id="45063" creationId="{0F401011-A6AA-4B8D-9583-11DF4593686E}"/>
          </ac:spMkLst>
        </pc:spChg>
        <pc:spChg chg="mod">
          <ac:chgData name="Michael D'Argenio" userId="e9fd2850-e3c6-4ef7-b184-32c33069b244" providerId="ADAL" clId="{8C00C2D9-44D7-4779-9694-EDA02DEBE202}" dt="2019-06-16T15:55:17.519" v="677" actId="1076"/>
          <ac:spMkLst>
            <pc:docMk/>
            <pc:sldMk cId="0" sldId="288"/>
            <ac:spMk id="45064" creationId="{F66B9E7F-92CF-4E91-AC1C-D3CDE8D448E7}"/>
          </ac:spMkLst>
        </pc:spChg>
        <pc:spChg chg="mod">
          <ac:chgData name="Michael D'Argenio" userId="e9fd2850-e3c6-4ef7-b184-32c33069b244" providerId="ADAL" clId="{8C00C2D9-44D7-4779-9694-EDA02DEBE202}" dt="2019-06-16T15:55:17.519" v="677" actId="1076"/>
          <ac:spMkLst>
            <pc:docMk/>
            <pc:sldMk cId="0" sldId="288"/>
            <ac:spMk id="45065" creationId="{7B5BD5AE-7981-42FC-A2E4-2642F355A4F7}"/>
          </ac:spMkLst>
        </pc:spChg>
        <pc:spChg chg="mod">
          <ac:chgData name="Michael D'Argenio" userId="e9fd2850-e3c6-4ef7-b184-32c33069b244" providerId="ADAL" clId="{8C00C2D9-44D7-4779-9694-EDA02DEBE202}" dt="2019-06-16T15:55:17.519" v="677" actId="1076"/>
          <ac:spMkLst>
            <pc:docMk/>
            <pc:sldMk cId="0" sldId="288"/>
            <ac:spMk id="45066" creationId="{7581A66B-F6AB-4D66-9E8A-D22189FAE022}"/>
          </ac:spMkLst>
        </pc:spChg>
        <pc:spChg chg="mod">
          <ac:chgData name="Michael D'Argenio" userId="e9fd2850-e3c6-4ef7-b184-32c33069b244" providerId="ADAL" clId="{8C00C2D9-44D7-4779-9694-EDA02DEBE202}" dt="2019-06-16T15:55:17.519" v="677" actId="1076"/>
          <ac:spMkLst>
            <pc:docMk/>
            <pc:sldMk cId="0" sldId="288"/>
            <ac:spMk id="45067" creationId="{9E4CFD99-D72C-40BA-B00E-C477E8F075F3}"/>
          </ac:spMkLst>
        </pc:spChg>
        <pc:spChg chg="mod">
          <ac:chgData name="Michael D'Argenio" userId="e9fd2850-e3c6-4ef7-b184-32c33069b244" providerId="ADAL" clId="{8C00C2D9-44D7-4779-9694-EDA02DEBE202}" dt="2019-06-16T15:55:17.519" v="677" actId="1076"/>
          <ac:spMkLst>
            <pc:docMk/>
            <pc:sldMk cId="0" sldId="288"/>
            <ac:spMk id="45068" creationId="{91A5A018-160D-4EBA-A6DA-FA1441BDB442}"/>
          </ac:spMkLst>
        </pc:spChg>
      </pc:sldChg>
      <pc:sldChg chg="delSp modSp">
        <pc:chgData name="Michael D'Argenio" userId="e9fd2850-e3c6-4ef7-b184-32c33069b244" providerId="ADAL" clId="{8C00C2D9-44D7-4779-9694-EDA02DEBE202}" dt="2019-06-16T15:57:08.077" v="701" actId="208"/>
        <pc:sldMkLst>
          <pc:docMk/>
          <pc:sldMk cId="0" sldId="289"/>
        </pc:sldMkLst>
        <pc:spChg chg="del">
          <ac:chgData name="Michael D'Argenio" userId="e9fd2850-e3c6-4ef7-b184-32c33069b244" providerId="ADAL" clId="{8C00C2D9-44D7-4779-9694-EDA02DEBE202}" dt="2019-06-16T15:56:43.280" v="698" actId="478"/>
          <ac:spMkLst>
            <pc:docMk/>
            <pc:sldMk cId="0" sldId="289"/>
            <ac:spMk id="2" creationId="{50428769-13C4-426C-9E61-839057339E18}"/>
          </ac:spMkLst>
        </pc:spChg>
        <pc:spChg chg="mod">
          <ac:chgData name="Michael D'Argenio" userId="e9fd2850-e3c6-4ef7-b184-32c33069b244" providerId="ADAL" clId="{8C00C2D9-44D7-4779-9694-EDA02DEBE202}" dt="2019-06-16T15:57:08.077" v="701" actId="208"/>
          <ac:spMkLst>
            <pc:docMk/>
            <pc:sldMk cId="0" sldId="289"/>
            <ac:spMk id="47154" creationId="{FDFF6EFA-CFFA-4464-82B6-4D1D476AB7F1}"/>
          </ac:spMkLst>
        </pc:spChg>
        <pc:grpChg chg="mod">
          <ac:chgData name="Michael D'Argenio" userId="e9fd2850-e3c6-4ef7-b184-32c33069b244" providerId="ADAL" clId="{8C00C2D9-44D7-4779-9694-EDA02DEBE202}" dt="2019-06-16T15:57:08.077" v="701" actId="208"/>
          <ac:grpSpMkLst>
            <pc:docMk/>
            <pc:sldMk cId="0" sldId="289"/>
            <ac:grpSpMk id="47157" creationId="{A2B5C124-90D7-453C-88B7-7478812CC035}"/>
          </ac:grpSpMkLst>
        </pc:grpChg>
      </pc:sldChg>
      <pc:sldChg chg="del">
        <pc:chgData name="Michael D'Argenio" userId="e9fd2850-e3c6-4ef7-b184-32c33069b244" providerId="ADAL" clId="{8C00C2D9-44D7-4779-9694-EDA02DEBE202}" dt="2019-06-16T15:56:25.164" v="691" actId="2696"/>
        <pc:sldMkLst>
          <pc:docMk/>
          <pc:sldMk cId="0" sldId="290"/>
        </pc:sldMkLst>
      </pc:sldChg>
      <pc:sldMasterChg chg="delSldLayout">
        <pc:chgData name="Michael D'Argenio" userId="e9fd2850-e3c6-4ef7-b184-32c33069b244" providerId="ADAL" clId="{8C00C2D9-44D7-4779-9694-EDA02DEBE202}" dt="2019-06-16T15:56:32.766" v="696" actId="2696"/>
        <pc:sldMasterMkLst>
          <pc:docMk/>
          <pc:sldMasterMk cId="0" sldId="2147483659"/>
        </pc:sldMasterMkLst>
        <pc:sldLayoutChg chg="del">
          <pc:chgData name="Michael D'Argenio" userId="e9fd2850-e3c6-4ef7-b184-32c33069b244" providerId="ADAL" clId="{8C00C2D9-44D7-4779-9694-EDA02DEBE202}" dt="2019-06-16T15:56:32.766" v="696" actId="2696"/>
          <pc:sldLayoutMkLst>
            <pc:docMk/>
            <pc:sldMasterMk cId="0" sldId="2147483659"/>
            <pc:sldLayoutMk cId="0" sldId="214748365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67CD95-CAD0-4CF7-A88C-39B37076D0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F17CE45-9DC0-4ED4-BC04-918BC048B1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E9CC36-DAC5-416E-B119-B5ADB88BE4F0}" type="datetimeFigureOut">
              <a:rPr lang="en-US" smtClean="0"/>
              <a:t>6/17/2019</a:t>
            </a:fld>
            <a:endParaRPr lang="en-US"/>
          </a:p>
        </p:txBody>
      </p:sp>
      <p:sp>
        <p:nvSpPr>
          <p:cNvPr id="4" name="Footer Placeholder 3">
            <a:extLst>
              <a:ext uri="{FF2B5EF4-FFF2-40B4-BE49-F238E27FC236}">
                <a16:creationId xmlns:a16="http://schemas.microsoft.com/office/drawing/2014/main" id="{BC5A5EAE-C76A-40B1-8C5D-EA312C7AC2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2299072-EE59-4ECD-9C94-A229537BEC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AC4AF8-F4E5-4A16-B5D9-23C8DD1D753B}" type="slidenum">
              <a:rPr lang="en-US" smtClean="0"/>
              <a:t>‹#›</a:t>
            </a:fld>
            <a:endParaRPr lang="en-US"/>
          </a:p>
        </p:txBody>
      </p:sp>
    </p:spTree>
    <p:extLst>
      <p:ext uri="{BB962C8B-B14F-4D97-AF65-F5344CB8AC3E}">
        <p14:creationId xmlns:p14="http://schemas.microsoft.com/office/powerpoint/2010/main" val="3408723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1"/>
        <p:cNvGrpSpPr/>
        <p:nvPr/>
      </p:nvGrpSpPr>
      <p:grpSpPr>
        <a:xfrm>
          <a:off x="0" y="0"/>
          <a:ext cx="0" cy="0"/>
          <a:chOff x="0" y="0"/>
          <a:chExt cx="0" cy="0"/>
        </a:xfrm>
      </p:grpSpPr>
      <p:sp>
        <p:nvSpPr>
          <p:cNvPr id="7682" name="Google Shape;7682;g522ccf959a_0_23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3" name="Google Shape;7683;g522ccf959a_0_23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6E98448-AB03-444E-ABD9-0CD60C6A028C}"/>
              </a:ext>
            </a:extLst>
          </p:cNvPr>
          <p:cNvSpPr>
            <a:spLocks noGrp="1" noChangeArrowheads="1"/>
          </p:cNvSpPr>
          <p:nvPr>
            <p:ph type="sldNum" sz="quarter" idx="5"/>
          </p:nvPr>
        </p:nvSpPr>
        <p:spPr>
          <a:ln/>
        </p:spPr>
        <p:txBody>
          <a:bodyPr/>
          <a:lstStyle/>
          <a:p>
            <a:fld id="{75D343EC-5038-49B9-A3AE-237324370EE2}" type="slidenum">
              <a:rPr lang="en-US" altLang="en-US"/>
              <a:pPr/>
              <a:t>22</a:t>
            </a:fld>
            <a:endParaRPr lang="en-US" altLang="en-US"/>
          </a:p>
        </p:txBody>
      </p:sp>
      <p:sp>
        <p:nvSpPr>
          <p:cNvPr id="64514" name="Rectangle 2">
            <a:extLst>
              <a:ext uri="{FF2B5EF4-FFF2-40B4-BE49-F238E27FC236}">
                <a16:creationId xmlns:a16="http://schemas.microsoft.com/office/drawing/2014/main" id="{5BB76E2E-99FE-46EF-9EC1-651F19842573}"/>
              </a:ext>
            </a:extLst>
          </p:cNvPr>
          <p:cNvSpPr>
            <a:spLocks noGrp="1" noRot="1" noChangeAspect="1" noChangeArrowheads="1" noTextEdit="1"/>
          </p:cNvSpPr>
          <p:nvPr>
            <p:ph type="sldImg"/>
          </p:nvPr>
        </p:nvSpPr>
        <p:spPr>
          <a:xfrm>
            <a:off x="455613" y="719138"/>
            <a:ext cx="6391275" cy="3595687"/>
          </a:xfrm>
          <a:ln/>
        </p:spPr>
      </p:sp>
      <p:sp>
        <p:nvSpPr>
          <p:cNvPr id="64515" name="Rectangle 3">
            <a:extLst>
              <a:ext uri="{FF2B5EF4-FFF2-40B4-BE49-F238E27FC236}">
                <a16:creationId xmlns:a16="http://schemas.microsoft.com/office/drawing/2014/main" id="{8DA7A284-631D-4027-AAB9-644682B5E0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AE62785-F755-455F-BD6F-0C03D23B3FA5}"/>
              </a:ext>
            </a:extLst>
          </p:cNvPr>
          <p:cNvSpPr>
            <a:spLocks noGrp="1" noChangeArrowheads="1"/>
          </p:cNvSpPr>
          <p:nvPr>
            <p:ph type="sldNum" sz="quarter" idx="5"/>
          </p:nvPr>
        </p:nvSpPr>
        <p:spPr>
          <a:ln/>
        </p:spPr>
        <p:txBody>
          <a:bodyPr/>
          <a:lstStyle/>
          <a:p>
            <a:fld id="{63473B16-A749-4956-AF92-E22AA6760E9B}" type="slidenum">
              <a:rPr lang="en-US" altLang="en-US"/>
              <a:pPr/>
              <a:t>23</a:t>
            </a:fld>
            <a:endParaRPr lang="en-US" altLang="en-US"/>
          </a:p>
        </p:txBody>
      </p:sp>
      <p:sp>
        <p:nvSpPr>
          <p:cNvPr id="65538" name="Rectangle 2">
            <a:extLst>
              <a:ext uri="{FF2B5EF4-FFF2-40B4-BE49-F238E27FC236}">
                <a16:creationId xmlns:a16="http://schemas.microsoft.com/office/drawing/2014/main" id="{E0F371C6-A8C5-4F8C-902A-5C18BA1F4F27}"/>
              </a:ext>
            </a:extLst>
          </p:cNvPr>
          <p:cNvSpPr>
            <a:spLocks noGrp="1" noRot="1" noChangeAspect="1" noChangeArrowheads="1" noTextEdit="1"/>
          </p:cNvSpPr>
          <p:nvPr>
            <p:ph type="sldImg"/>
          </p:nvPr>
        </p:nvSpPr>
        <p:spPr>
          <a:xfrm>
            <a:off x="455613" y="719138"/>
            <a:ext cx="6391275" cy="3595687"/>
          </a:xfrm>
          <a:ln/>
        </p:spPr>
      </p:sp>
      <p:sp>
        <p:nvSpPr>
          <p:cNvPr id="65539" name="Rectangle 3">
            <a:extLst>
              <a:ext uri="{FF2B5EF4-FFF2-40B4-BE49-F238E27FC236}">
                <a16:creationId xmlns:a16="http://schemas.microsoft.com/office/drawing/2014/main" id="{50E99AAF-73FA-400F-A100-9DD8350CA1C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8E997B6-8F8C-4D47-B429-5F15C760F015}"/>
              </a:ext>
            </a:extLst>
          </p:cNvPr>
          <p:cNvSpPr>
            <a:spLocks noGrp="1" noChangeArrowheads="1"/>
          </p:cNvSpPr>
          <p:nvPr>
            <p:ph type="sldNum" sz="quarter" idx="5"/>
          </p:nvPr>
        </p:nvSpPr>
        <p:spPr>
          <a:ln/>
        </p:spPr>
        <p:txBody>
          <a:bodyPr/>
          <a:lstStyle/>
          <a:p>
            <a:fld id="{06782E9F-CA85-471A-8233-41AD16C36ECE}" type="slidenum">
              <a:rPr lang="en-US" altLang="en-US"/>
              <a:pPr/>
              <a:t>24</a:t>
            </a:fld>
            <a:endParaRPr lang="en-US" altLang="en-US"/>
          </a:p>
        </p:txBody>
      </p:sp>
      <p:sp>
        <p:nvSpPr>
          <p:cNvPr id="50178" name="Rectangle 2">
            <a:extLst>
              <a:ext uri="{FF2B5EF4-FFF2-40B4-BE49-F238E27FC236}">
                <a16:creationId xmlns:a16="http://schemas.microsoft.com/office/drawing/2014/main" id="{CC57C830-B92F-4D41-9469-2464B99A2D1C}"/>
              </a:ext>
            </a:extLst>
          </p:cNvPr>
          <p:cNvSpPr>
            <a:spLocks noGrp="1" noRot="1" noChangeAspect="1" noChangeArrowheads="1" noTextEdit="1"/>
          </p:cNvSpPr>
          <p:nvPr>
            <p:ph type="sldImg"/>
          </p:nvPr>
        </p:nvSpPr>
        <p:spPr>
          <a:xfrm>
            <a:off x="455613" y="719138"/>
            <a:ext cx="6391275" cy="3595687"/>
          </a:xfrm>
          <a:ln/>
        </p:spPr>
      </p:sp>
      <p:sp>
        <p:nvSpPr>
          <p:cNvPr id="50179" name="Rectangle 3">
            <a:extLst>
              <a:ext uri="{FF2B5EF4-FFF2-40B4-BE49-F238E27FC236}">
                <a16:creationId xmlns:a16="http://schemas.microsoft.com/office/drawing/2014/main" id="{C885B0DD-2EA9-4BD4-93C0-4B87F5C20055}"/>
              </a:ext>
            </a:extLst>
          </p:cNvPr>
          <p:cNvSpPr>
            <a:spLocks noGrp="1" noChangeArrowheads="1"/>
          </p:cNvSpPr>
          <p:nvPr>
            <p:ph type="body" idx="1"/>
          </p:nvPr>
        </p:nvSpPr>
        <p:spPr/>
        <p:txBody>
          <a:bodyPr/>
          <a:lstStyle/>
          <a:p>
            <a:pPr>
              <a:spcBef>
                <a:spcPct val="0"/>
              </a:spcBef>
            </a:pPr>
            <a:r>
              <a:rPr lang="en-US" altLang="en-US" sz="1000">
                <a:latin typeface="Arial" panose="020B0604020202020204" pitchFamily="34" charset="0"/>
              </a:rPr>
              <a:t>Sun and Java are trademarks of Sun Microsystems, Inc.  Intel, Pentium, Centrino, and Xeon are trademarks of Intel Corporation.  AMD and Athlon and trademarks of Advanced Micro Devices, Inc.  Atmel and AVR are registered trademarks of Atmel Corporation.  PowerPC is a trademark of International Business Machines Corporation.</a:t>
            </a:r>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8D8B37-5F41-461A-8F86-9A2A2ADB9CC3}"/>
              </a:ext>
            </a:extLst>
          </p:cNvPr>
          <p:cNvSpPr>
            <a:spLocks noGrp="1" noChangeArrowheads="1"/>
          </p:cNvSpPr>
          <p:nvPr>
            <p:ph type="sldNum" sz="quarter" idx="5"/>
          </p:nvPr>
        </p:nvSpPr>
        <p:spPr>
          <a:ln/>
        </p:spPr>
        <p:txBody>
          <a:bodyPr/>
          <a:lstStyle/>
          <a:p>
            <a:fld id="{7D0F8B11-921B-4B54-BCB2-1C24B2545DF5}" type="slidenum">
              <a:rPr lang="en-US" altLang="en-US"/>
              <a:pPr/>
              <a:t>12</a:t>
            </a:fld>
            <a:endParaRPr lang="en-US" altLang="en-US"/>
          </a:p>
        </p:txBody>
      </p:sp>
      <p:sp>
        <p:nvSpPr>
          <p:cNvPr id="63490" name="Rectangle 2">
            <a:extLst>
              <a:ext uri="{FF2B5EF4-FFF2-40B4-BE49-F238E27FC236}">
                <a16:creationId xmlns:a16="http://schemas.microsoft.com/office/drawing/2014/main" id="{837FADF9-092D-463D-A09A-1229C6CA24F9}"/>
              </a:ext>
            </a:extLst>
          </p:cNvPr>
          <p:cNvSpPr>
            <a:spLocks noGrp="1" noRot="1" noChangeAspect="1" noChangeArrowheads="1" noTextEdit="1"/>
          </p:cNvSpPr>
          <p:nvPr>
            <p:ph type="sldImg"/>
          </p:nvPr>
        </p:nvSpPr>
        <p:spPr>
          <a:xfrm>
            <a:off x="455613" y="719138"/>
            <a:ext cx="6391275" cy="3595687"/>
          </a:xfrm>
          <a:ln/>
        </p:spPr>
      </p:sp>
      <p:sp>
        <p:nvSpPr>
          <p:cNvPr id="63491" name="Rectangle 3">
            <a:extLst>
              <a:ext uri="{FF2B5EF4-FFF2-40B4-BE49-F238E27FC236}">
                <a16:creationId xmlns:a16="http://schemas.microsoft.com/office/drawing/2014/main" id="{3CDAA49C-6A86-4C9E-9510-5E9E9328ACD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E1C4A29-BEA8-4AFC-90ED-8A1F1133B4C5}"/>
              </a:ext>
            </a:extLst>
          </p:cNvPr>
          <p:cNvSpPr>
            <a:spLocks noGrp="1" noChangeArrowheads="1"/>
          </p:cNvSpPr>
          <p:nvPr>
            <p:ph type="sldNum" sz="quarter" idx="5"/>
          </p:nvPr>
        </p:nvSpPr>
        <p:spPr>
          <a:ln/>
        </p:spPr>
        <p:txBody>
          <a:bodyPr/>
          <a:lstStyle/>
          <a:p>
            <a:fld id="{503C657E-922D-46CC-A925-B177A056E611}" type="slidenum">
              <a:rPr lang="en-US" altLang="en-US"/>
              <a:pPr/>
              <a:t>15</a:t>
            </a:fld>
            <a:endParaRPr lang="en-US" altLang="en-US"/>
          </a:p>
        </p:txBody>
      </p:sp>
      <p:sp>
        <p:nvSpPr>
          <p:cNvPr id="51202" name="Rectangle 2">
            <a:extLst>
              <a:ext uri="{FF2B5EF4-FFF2-40B4-BE49-F238E27FC236}">
                <a16:creationId xmlns:a16="http://schemas.microsoft.com/office/drawing/2014/main" id="{9FD89C77-F5A6-4DD4-A471-FCFA8A7AF6FE}"/>
              </a:ext>
            </a:extLst>
          </p:cNvPr>
          <p:cNvSpPr>
            <a:spLocks noGrp="1" noRot="1" noChangeAspect="1" noChangeArrowheads="1" noTextEdit="1"/>
          </p:cNvSpPr>
          <p:nvPr>
            <p:ph type="sldImg"/>
          </p:nvPr>
        </p:nvSpPr>
        <p:spPr>
          <a:xfrm>
            <a:off x="455613" y="719138"/>
            <a:ext cx="6391275" cy="3595687"/>
          </a:xfrm>
          <a:ln/>
        </p:spPr>
      </p:sp>
      <p:sp>
        <p:nvSpPr>
          <p:cNvPr id="51203" name="Rectangle 3">
            <a:extLst>
              <a:ext uri="{FF2B5EF4-FFF2-40B4-BE49-F238E27FC236}">
                <a16:creationId xmlns:a16="http://schemas.microsoft.com/office/drawing/2014/main" id="{4237A1AC-DB3F-4928-B8E9-3E34450CE5A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7890A5-515D-4DED-A262-F1B56FD2A4D3}"/>
              </a:ext>
            </a:extLst>
          </p:cNvPr>
          <p:cNvSpPr>
            <a:spLocks noGrp="1" noChangeArrowheads="1"/>
          </p:cNvSpPr>
          <p:nvPr>
            <p:ph type="sldNum" sz="quarter" idx="5"/>
          </p:nvPr>
        </p:nvSpPr>
        <p:spPr>
          <a:ln/>
        </p:spPr>
        <p:txBody>
          <a:bodyPr/>
          <a:lstStyle/>
          <a:p>
            <a:fld id="{CBD6DCE7-DC10-444F-9110-995654DE6E6B}" type="slidenum">
              <a:rPr lang="en-US" altLang="en-US"/>
              <a:pPr/>
              <a:t>16</a:t>
            </a:fld>
            <a:endParaRPr lang="en-US" altLang="en-US"/>
          </a:p>
        </p:txBody>
      </p:sp>
      <p:sp>
        <p:nvSpPr>
          <p:cNvPr id="52226" name="Rectangle 2">
            <a:extLst>
              <a:ext uri="{FF2B5EF4-FFF2-40B4-BE49-F238E27FC236}">
                <a16:creationId xmlns:a16="http://schemas.microsoft.com/office/drawing/2014/main" id="{25DED99C-2F6D-4C2F-B3F2-274BF486FFA0}"/>
              </a:ext>
            </a:extLst>
          </p:cNvPr>
          <p:cNvSpPr>
            <a:spLocks noGrp="1" noRot="1" noChangeAspect="1" noChangeArrowheads="1" noTextEdit="1"/>
          </p:cNvSpPr>
          <p:nvPr>
            <p:ph type="sldImg"/>
          </p:nvPr>
        </p:nvSpPr>
        <p:spPr>
          <a:xfrm>
            <a:off x="455613" y="719138"/>
            <a:ext cx="6391275" cy="3595687"/>
          </a:xfrm>
          <a:ln/>
        </p:spPr>
      </p:sp>
      <p:sp>
        <p:nvSpPr>
          <p:cNvPr id="52227" name="Rectangle 3">
            <a:extLst>
              <a:ext uri="{FF2B5EF4-FFF2-40B4-BE49-F238E27FC236}">
                <a16:creationId xmlns:a16="http://schemas.microsoft.com/office/drawing/2014/main" id="{79E27AF6-CA1A-42ED-B6CA-C8AD1546C04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78C0180-41BC-451E-89DA-86264EA8719A}"/>
              </a:ext>
            </a:extLst>
          </p:cNvPr>
          <p:cNvSpPr>
            <a:spLocks noGrp="1" noChangeArrowheads="1"/>
          </p:cNvSpPr>
          <p:nvPr>
            <p:ph type="sldNum" sz="quarter" idx="5"/>
          </p:nvPr>
        </p:nvSpPr>
        <p:spPr>
          <a:ln/>
        </p:spPr>
        <p:txBody>
          <a:bodyPr/>
          <a:lstStyle/>
          <a:p>
            <a:fld id="{89DCFB2D-CC15-482A-9F0C-0C72E3964366}" type="slidenum">
              <a:rPr lang="en-US" altLang="en-US"/>
              <a:pPr/>
              <a:t>17</a:t>
            </a:fld>
            <a:endParaRPr lang="en-US" altLang="en-US"/>
          </a:p>
        </p:txBody>
      </p:sp>
      <p:sp>
        <p:nvSpPr>
          <p:cNvPr id="53250" name="Rectangle 2">
            <a:extLst>
              <a:ext uri="{FF2B5EF4-FFF2-40B4-BE49-F238E27FC236}">
                <a16:creationId xmlns:a16="http://schemas.microsoft.com/office/drawing/2014/main" id="{DCDF5226-3382-4844-AB32-222C42CA76FB}"/>
              </a:ext>
            </a:extLst>
          </p:cNvPr>
          <p:cNvSpPr>
            <a:spLocks noGrp="1" noRot="1" noChangeAspect="1" noChangeArrowheads="1" noTextEdit="1"/>
          </p:cNvSpPr>
          <p:nvPr>
            <p:ph type="sldImg"/>
          </p:nvPr>
        </p:nvSpPr>
        <p:spPr>
          <a:xfrm>
            <a:off x="455613" y="719138"/>
            <a:ext cx="6391275" cy="3595687"/>
          </a:xfrm>
          <a:ln/>
        </p:spPr>
      </p:sp>
      <p:sp>
        <p:nvSpPr>
          <p:cNvPr id="53251" name="Rectangle 3">
            <a:extLst>
              <a:ext uri="{FF2B5EF4-FFF2-40B4-BE49-F238E27FC236}">
                <a16:creationId xmlns:a16="http://schemas.microsoft.com/office/drawing/2014/main" id="{6BDEDA8F-5651-4E24-A500-6FB9B3475BE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DB0BFD1-6BD3-41C4-B60A-A6C87B520AAA}"/>
              </a:ext>
            </a:extLst>
          </p:cNvPr>
          <p:cNvSpPr>
            <a:spLocks noGrp="1" noChangeArrowheads="1"/>
          </p:cNvSpPr>
          <p:nvPr>
            <p:ph type="sldNum" sz="quarter" idx="5"/>
          </p:nvPr>
        </p:nvSpPr>
        <p:spPr>
          <a:ln/>
        </p:spPr>
        <p:txBody>
          <a:bodyPr/>
          <a:lstStyle/>
          <a:p>
            <a:fld id="{72B82635-9752-4D0F-B185-285FE337564D}" type="slidenum">
              <a:rPr lang="en-US" altLang="en-US"/>
              <a:pPr/>
              <a:t>18</a:t>
            </a:fld>
            <a:endParaRPr lang="en-US" altLang="en-US"/>
          </a:p>
        </p:txBody>
      </p:sp>
      <p:sp>
        <p:nvSpPr>
          <p:cNvPr id="55298" name="Rectangle 2">
            <a:extLst>
              <a:ext uri="{FF2B5EF4-FFF2-40B4-BE49-F238E27FC236}">
                <a16:creationId xmlns:a16="http://schemas.microsoft.com/office/drawing/2014/main" id="{1380E254-A720-4C4D-842E-84A9D6C05187}"/>
              </a:ext>
            </a:extLst>
          </p:cNvPr>
          <p:cNvSpPr>
            <a:spLocks noGrp="1" noRot="1" noChangeAspect="1" noChangeArrowheads="1" noTextEdit="1"/>
          </p:cNvSpPr>
          <p:nvPr>
            <p:ph type="sldImg"/>
          </p:nvPr>
        </p:nvSpPr>
        <p:spPr>
          <a:xfrm>
            <a:off x="455613" y="719138"/>
            <a:ext cx="6391275" cy="3595687"/>
          </a:xfrm>
          <a:ln/>
        </p:spPr>
      </p:sp>
      <p:sp>
        <p:nvSpPr>
          <p:cNvPr id="55299" name="Rectangle 3">
            <a:extLst>
              <a:ext uri="{FF2B5EF4-FFF2-40B4-BE49-F238E27FC236}">
                <a16:creationId xmlns:a16="http://schemas.microsoft.com/office/drawing/2014/main" id="{3FC0E3E2-AC56-4756-946C-00592BDBC8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3C2917-06D1-4C99-8097-79C5DCF5AB2E}"/>
              </a:ext>
            </a:extLst>
          </p:cNvPr>
          <p:cNvSpPr>
            <a:spLocks noGrp="1" noChangeArrowheads="1"/>
          </p:cNvSpPr>
          <p:nvPr>
            <p:ph type="sldNum" sz="quarter" idx="5"/>
          </p:nvPr>
        </p:nvSpPr>
        <p:spPr>
          <a:ln/>
        </p:spPr>
        <p:txBody>
          <a:bodyPr/>
          <a:lstStyle/>
          <a:p>
            <a:fld id="{8026754B-F0F4-4710-A3FD-5E5CF6A7914B}" type="slidenum">
              <a:rPr lang="en-US" altLang="en-US"/>
              <a:pPr/>
              <a:t>19</a:t>
            </a:fld>
            <a:endParaRPr lang="en-US" altLang="en-US"/>
          </a:p>
        </p:txBody>
      </p:sp>
      <p:sp>
        <p:nvSpPr>
          <p:cNvPr id="48130" name="Rectangle 2">
            <a:extLst>
              <a:ext uri="{FF2B5EF4-FFF2-40B4-BE49-F238E27FC236}">
                <a16:creationId xmlns:a16="http://schemas.microsoft.com/office/drawing/2014/main" id="{66F50460-F6AC-4AE8-BE86-313761A0049C}"/>
              </a:ext>
            </a:extLst>
          </p:cNvPr>
          <p:cNvSpPr>
            <a:spLocks noGrp="1" noRot="1" noChangeAspect="1" noChangeArrowheads="1" noTextEdit="1"/>
          </p:cNvSpPr>
          <p:nvPr>
            <p:ph type="sldImg"/>
          </p:nvPr>
        </p:nvSpPr>
        <p:spPr>
          <a:xfrm>
            <a:off x="455613" y="719138"/>
            <a:ext cx="6391275" cy="3595687"/>
          </a:xfrm>
          <a:ln/>
        </p:spPr>
      </p:sp>
      <p:sp>
        <p:nvSpPr>
          <p:cNvPr id="48131" name="Rectangle 3">
            <a:extLst>
              <a:ext uri="{FF2B5EF4-FFF2-40B4-BE49-F238E27FC236}">
                <a16:creationId xmlns:a16="http://schemas.microsoft.com/office/drawing/2014/main" id="{ED194989-E238-4FCB-BB8A-151F159A544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AF42DEE-A459-4AC0-99FD-F84E51B0E123}"/>
              </a:ext>
            </a:extLst>
          </p:cNvPr>
          <p:cNvSpPr>
            <a:spLocks noGrp="1" noChangeArrowheads="1"/>
          </p:cNvSpPr>
          <p:nvPr>
            <p:ph type="sldNum" sz="quarter" idx="5"/>
          </p:nvPr>
        </p:nvSpPr>
        <p:spPr>
          <a:ln/>
        </p:spPr>
        <p:txBody>
          <a:bodyPr/>
          <a:lstStyle/>
          <a:p>
            <a:fld id="{B818BFA3-26B5-4192-A672-2AD436D700EE}" type="slidenum">
              <a:rPr lang="en-US" altLang="en-US"/>
              <a:pPr/>
              <a:t>20</a:t>
            </a:fld>
            <a:endParaRPr lang="en-US" altLang="en-US"/>
          </a:p>
        </p:txBody>
      </p:sp>
      <p:sp>
        <p:nvSpPr>
          <p:cNvPr id="74754" name="Rectangle 2">
            <a:extLst>
              <a:ext uri="{FF2B5EF4-FFF2-40B4-BE49-F238E27FC236}">
                <a16:creationId xmlns:a16="http://schemas.microsoft.com/office/drawing/2014/main" id="{2C7E8855-1D2C-4B4E-AA15-75277D8803C6}"/>
              </a:ext>
            </a:extLst>
          </p:cNvPr>
          <p:cNvSpPr>
            <a:spLocks noGrp="1" noRot="1" noChangeAspect="1" noChangeArrowheads="1" noTextEdit="1"/>
          </p:cNvSpPr>
          <p:nvPr>
            <p:ph type="sldImg"/>
          </p:nvPr>
        </p:nvSpPr>
        <p:spPr bwMode="auto">
          <a:xfrm>
            <a:off x="455613" y="719138"/>
            <a:ext cx="6391275" cy="3595687"/>
          </a:xfrm>
          <a:prstGeom prst="rect">
            <a:avLst/>
          </a:prstGeom>
          <a:solidFill>
            <a:srgbClr val="FFFFFF"/>
          </a:solidFill>
          <a:ln>
            <a:solidFill>
              <a:srgbClr val="000000"/>
            </a:solidFill>
            <a:miter lim="800000"/>
            <a:headEnd/>
            <a:tailEnd/>
          </a:ln>
        </p:spPr>
      </p:sp>
      <p:sp>
        <p:nvSpPr>
          <p:cNvPr id="74755" name="Rectangle 3">
            <a:extLst>
              <a:ext uri="{FF2B5EF4-FFF2-40B4-BE49-F238E27FC236}">
                <a16:creationId xmlns:a16="http://schemas.microsoft.com/office/drawing/2014/main" id="{D668EF48-948A-4838-98E8-6FC82955AC6E}"/>
              </a:ext>
            </a:extLst>
          </p:cNvPr>
          <p:cNvSpPr>
            <a:spLocks noGrp="1" noChangeArrowheads="1"/>
          </p:cNvSpPr>
          <p:nvPr>
            <p:ph type="body" idx="1"/>
          </p:nvPr>
        </p:nvSpPr>
        <p:spPr bwMode="auto">
          <a:xfrm>
            <a:off x="973138" y="4554538"/>
            <a:ext cx="5356225" cy="43148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8F1A06-C767-4396-BC3E-692799636A27}"/>
              </a:ext>
            </a:extLst>
          </p:cNvPr>
          <p:cNvSpPr>
            <a:spLocks noGrp="1" noChangeArrowheads="1"/>
          </p:cNvSpPr>
          <p:nvPr>
            <p:ph type="sldNum" sz="quarter" idx="5"/>
          </p:nvPr>
        </p:nvSpPr>
        <p:spPr>
          <a:ln/>
        </p:spPr>
        <p:txBody>
          <a:bodyPr/>
          <a:lstStyle/>
          <a:p>
            <a:fld id="{CE646164-70C6-4021-B513-7A80DFD1AD64}" type="slidenum">
              <a:rPr lang="en-US" altLang="en-US"/>
              <a:pPr/>
              <a:t>21</a:t>
            </a:fld>
            <a:endParaRPr lang="en-US" altLang="en-US"/>
          </a:p>
        </p:txBody>
      </p:sp>
      <p:sp>
        <p:nvSpPr>
          <p:cNvPr id="49154" name="Rectangle 2">
            <a:extLst>
              <a:ext uri="{FF2B5EF4-FFF2-40B4-BE49-F238E27FC236}">
                <a16:creationId xmlns:a16="http://schemas.microsoft.com/office/drawing/2014/main" id="{99DCFFCB-53A7-45C2-9266-A6BFF11E76E4}"/>
              </a:ext>
            </a:extLst>
          </p:cNvPr>
          <p:cNvSpPr>
            <a:spLocks noGrp="1" noRot="1" noChangeAspect="1" noChangeArrowheads="1" noTextEdit="1"/>
          </p:cNvSpPr>
          <p:nvPr>
            <p:ph type="sldImg"/>
          </p:nvPr>
        </p:nvSpPr>
        <p:spPr>
          <a:xfrm>
            <a:off x="455613" y="719138"/>
            <a:ext cx="6391275" cy="3595687"/>
          </a:xfrm>
          <a:ln/>
        </p:spPr>
      </p:sp>
      <p:sp>
        <p:nvSpPr>
          <p:cNvPr id="49155" name="Rectangle 3">
            <a:extLst>
              <a:ext uri="{FF2B5EF4-FFF2-40B4-BE49-F238E27FC236}">
                <a16:creationId xmlns:a16="http://schemas.microsoft.com/office/drawing/2014/main" id="{768B9F92-F946-48B8-975C-42E7FFD244EB}"/>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userDrawn="1">
  <p:cSld name="TITLE">
    <p:bg>
      <p:bgPr>
        <a:solidFill>
          <a:srgbClr val="0B87A1"/>
        </a:solidFill>
        <a:effectLst/>
      </p:bgPr>
    </p:bg>
    <p:spTree>
      <p:nvGrpSpPr>
        <p:cNvPr id="1" name="Shape 9"/>
        <p:cNvGrpSpPr/>
        <p:nvPr/>
      </p:nvGrpSpPr>
      <p:grpSpPr>
        <a:xfrm>
          <a:off x="0" y="0"/>
          <a:ext cx="0" cy="0"/>
          <a:chOff x="0" y="0"/>
          <a:chExt cx="0" cy="0"/>
        </a:xfrm>
      </p:grpSpPr>
      <p:sp>
        <p:nvSpPr>
          <p:cNvPr id="3" name="Text Placeholder 2">
            <a:extLst>
              <a:ext uri="{FF2B5EF4-FFF2-40B4-BE49-F238E27FC236}">
                <a16:creationId xmlns:a16="http://schemas.microsoft.com/office/drawing/2014/main" id="{460FE9CB-073D-4112-AC14-EDABC2A5D042}"/>
              </a:ext>
            </a:extLst>
          </p:cNvPr>
          <p:cNvSpPr>
            <a:spLocks noGrp="1"/>
          </p:cNvSpPr>
          <p:nvPr>
            <p:ph type="body" sz="quarter" idx="11"/>
          </p:nvPr>
        </p:nvSpPr>
        <p:spPr>
          <a:xfrm>
            <a:off x="758825" y="4139944"/>
            <a:ext cx="5287963" cy="633413"/>
          </a:xfrm>
        </p:spPr>
        <p:txBody>
          <a:bodyPr/>
          <a:lstStyle>
            <a:lvl1pPr marL="0" indent="0">
              <a:spcBef>
                <a:spcPts val="0"/>
              </a:spcBef>
              <a:buNone/>
              <a:defRPr sz="1400">
                <a:solidFill>
                  <a:schemeClr val="bg1"/>
                </a:solidFill>
              </a:defRPr>
            </a:lvl1pPr>
          </a:lstStyle>
          <a:p>
            <a:pPr lvl="0"/>
            <a:endParaRPr lang="en-US" dirty="0"/>
          </a:p>
        </p:txBody>
      </p:sp>
      <p:sp>
        <p:nvSpPr>
          <p:cNvPr id="10" name="Google Shape;10;p2"/>
          <p:cNvSpPr txBox="1">
            <a:spLocks noGrp="1"/>
          </p:cNvSpPr>
          <p:nvPr>
            <p:ph type="ctrTitle"/>
          </p:nvPr>
        </p:nvSpPr>
        <p:spPr>
          <a:xfrm>
            <a:off x="762000" y="696425"/>
            <a:ext cx="5396700" cy="1994524"/>
          </a:xfrm>
          <a:prstGeom prst="rect">
            <a:avLst/>
          </a:prstGeom>
        </p:spPr>
        <p:txBody>
          <a:bodyPr spcFirstLastPara="1" wrap="square" lIns="91425" tIns="91425" rIns="91425" bIns="91425" anchor="b" anchorCtr="0"/>
          <a:lstStyle>
            <a:lvl1pPr lvl="0" rtl="0">
              <a:spcBef>
                <a:spcPts val="0"/>
              </a:spcBef>
              <a:spcAft>
                <a:spcPts val="0"/>
              </a:spcAft>
              <a:buClr>
                <a:srgbClr val="80BFB7"/>
              </a:buClr>
              <a:buSzPts val="6000"/>
              <a:buNone/>
              <a:defRPr sz="6000">
                <a:solidFill>
                  <a:schemeClr val="bg1"/>
                </a:solidFill>
                <a:latin typeface="Dosis" panose="02010503020202060003" pitchFamily="50" charset="0"/>
              </a:defRPr>
            </a:lvl1pPr>
            <a:lvl2pPr lvl="1" rtl="0">
              <a:spcBef>
                <a:spcPts val="0"/>
              </a:spcBef>
              <a:spcAft>
                <a:spcPts val="0"/>
              </a:spcAft>
              <a:buClr>
                <a:srgbClr val="80BFB7"/>
              </a:buClr>
              <a:buSzPts val="6000"/>
              <a:buNone/>
              <a:defRPr sz="6000">
                <a:solidFill>
                  <a:srgbClr val="80BFB7"/>
                </a:solidFill>
              </a:defRPr>
            </a:lvl2pPr>
            <a:lvl3pPr lvl="2" rtl="0">
              <a:spcBef>
                <a:spcPts val="0"/>
              </a:spcBef>
              <a:spcAft>
                <a:spcPts val="0"/>
              </a:spcAft>
              <a:buClr>
                <a:srgbClr val="80BFB7"/>
              </a:buClr>
              <a:buSzPts val="6000"/>
              <a:buNone/>
              <a:defRPr sz="6000">
                <a:solidFill>
                  <a:srgbClr val="80BFB7"/>
                </a:solidFill>
              </a:defRPr>
            </a:lvl3pPr>
            <a:lvl4pPr lvl="3" rtl="0">
              <a:spcBef>
                <a:spcPts val="0"/>
              </a:spcBef>
              <a:spcAft>
                <a:spcPts val="0"/>
              </a:spcAft>
              <a:buClr>
                <a:srgbClr val="80BFB7"/>
              </a:buClr>
              <a:buSzPts val="6000"/>
              <a:buNone/>
              <a:defRPr sz="6000">
                <a:solidFill>
                  <a:srgbClr val="80BFB7"/>
                </a:solidFill>
              </a:defRPr>
            </a:lvl4pPr>
            <a:lvl5pPr lvl="4" rtl="0">
              <a:spcBef>
                <a:spcPts val="0"/>
              </a:spcBef>
              <a:spcAft>
                <a:spcPts val="0"/>
              </a:spcAft>
              <a:buClr>
                <a:srgbClr val="80BFB7"/>
              </a:buClr>
              <a:buSzPts val="6000"/>
              <a:buNone/>
              <a:defRPr sz="6000">
                <a:solidFill>
                  <a:srgbClr val="80BFB7"/>
                </a:solidFill>
              </a:defRPr>
            </a:lvl5pPr>
            <a:lvl6pPr lvl="5" rtl="0">
              <a:spcBef>
                <a:spcPts val="0"/>
              </a:spcBef>
              <a:spcAft>
                <a:spcPts val="0"/>
              </a:spcAft>
              <a:buClr>
                <a:srgbClr val="80BFB7"/>
              </a:buClr>
              <a:buSzPts val="6000"/>
              <a:buNone/>
              <a:defRPr sz="6000">
                <a:solidFill>
                  <a:srgbClr val="80BFB7"/>
                </a:solidFill>
              </a:defRPr>
            </a:lvl6pPr>
            <a:lvl7pPr lvl="6" rtl="0">
              <a:spcBef>
                <a:spcPts val="0"/>
              </a:spcBef>
              <a:spcAft>
                <a:spcPts val="0"/>
              </a:spcAft>
              <a:buClr>
                <a:srgbClr val="80BFB7"/>
              </a:buClr>
              <a:buSzPts val="6000"/>
              <a:buNone/>
              <a:defRPr sz="6000">
                <a:solidFill>
                  <a:srgbClr val="80BFB7"/>
                </a:solidFill>
              </a:defRPr>
            </a:lvl7pPr>
            <a:lvl8pPr lvl="7" rtl="0">
              <a:spcBef>
                <a:spcPts val="0"/>
              </a:spcBef>
              <a:spcAft>
                <a:spcPts val="0"/>
              </a:spcAft>
              <a:buClr>
                <a:srgbClr val="80BFB7"/>
              </a:buClr>
              <a:buSzPts val="6000"/>
              <a:buNone/>
              <a:defRPr sz="6000">
                <a:solidFill>
                  <a:srgbClr val="80BFB7"/>
                </a:solidFill>
              </a:defRPr>
            </a:lvl8pPr>
            <a:lvl9pPr lvl="8" rtl="0">
              <a:spcBef>
                <a:spcPts val="0"/>
              </a:spcBef>
              <a:spcAft>
                <a:spcPts val="0"/>
              </a:spcAft>
              <a:buClr>
                <a:srgbClr val="80BFB7"/>
              </a:buClr>
              <a:buSzPts val="6000"/>
              <a:buNone/>
              <a:defRPr sz="6000">
                <a:solidFill>
                  <a:srgbClr val="80BFB7"/>
                </a:solidFill>
              </a:defRPr>
            </a:lvl9pPr>
          </a:lstStyle>
          <a:p>
            <a:endParaRPr dirty="0"/>
          </a:p>
        </p:txBody>
      </p:sp>
      <p:grpSp>
        <p:nvGrpSpPr>
          <p:cNvPr id="526" name="Google Shape;1046;p4">
            <a:extLst>
              <a:ext uri="{FF2B5EF4-FFF2-40B4-BE49-F238E27FC236}">
                <a16:creationId xmlns:a16="http://schemas.microsoft.com/office/drawing/2014/main" id="{AE5DE1CA-7C74-4DAE-B15F-A665FF9FC154}"/>
              </a:ext>
            </a:extLst>
          </p:cNvPr>
          <p:cNvGrpSpPr/>
          <p:nvPr userDrawn="1"/>
        </p:nvGrpSpPr>
        <p:grpSpPr>
          <a:xfrm rot="10800000">
            <a:off x="8705367" y="28698"/>
            <a:ext cx="410132" cy="5086302"/>
            <a:chOff x="836200" y="238125"/>
            <a:chExt cx="422425" cy="5238750"/>
          </a:xfrm>
        </p:grpSpPr>
        <p:sp>
          <p:nvSpPr>
            <p:cNvPr id="527" name="Google Shape;1047;p4">
              <a:extLst>
                <a:ext uri="{FF2B5EF4-FFF2-40B4-BE49-F238E27FC236}">
                  <a16:creationId xmlns:a16="http://schemas.microsoft.com/office/drawing/2014/main" id="{0B63D9FA-4F8E-4EF0-935A-F18550F78C64}"/>
                </a:ext>
              </a:extLst>
            </p:cNvPr>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048;p4">
              <a:extLst>
                <a:ext uri="{FF2B5EF4-FFF2-40B4-BE49-F238E27FC236}">
                  <a16:creationId xmlns:a16="http://schemas.microsoft.com/office/drawing/2014/main" id="{7E453114-4847-4814-B1EA-CEA9F4055E0B}"/>
                </a:ext>
              </a:extLst>
            </p:cNvPr>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049;p4">
              <a:extLst>
                <a:ext uri="{FF2B5EF4-FFF2-40B4-BE49-F238E27FC236}">
                  <a16:creationId xmlns:a16="http://schemas.microsoft.com/office/drawing/2014/main" id="{63CFA074-20CB-4CD3-8ADD-42F4A811C86D}"/>
                </a:ext>
              </a:extLst>
            </p:cNvPr>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050;p4">
              <a:extLst>
                <a:ext uri="{FF2B5EF4-FFF2-40B4-BE49-F238E27FC236}">
                  <a16:creationId xmlns:a16="http://schemas.microsoft.com/office/drawing/2014/main" id="{D5084BD7-1D99-4F57-8D3F-B869D2D1391F}"/>
                </a:ext>
              </a:extLst>
            </p:cNvPr>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051;p4">
              <a:extLst>
                <a:ext uri="{FF2B5EF4-FFF2-40B4-BE49-F238E27FC236}">
                  <a16:creationId xmlns:a16="http://schemas.microsoft.com/office/drawing/2014/main" id="{087FB068-67EF-4A0E-ABEA-0A3F14FB40C2}"/>
                </a:ext>
              </a:extLst>
            </p:cNvPr>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052;p4">
              <a:extLst>
                <a:ext uri="{FF2B5EF4-FFF2-40B4-BE49-F238E27FC236}">
                  <a16:creationId xmlns:a16="http://schemas.microsoft.com/office/drawing/2014/main" id="{1329E375-C724-4142-A137-0730A8F9806D}"/>
                </a:ext>
              </a:extLst>
            </p:cNvPr>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053;p4">
              <a:extLst>
                <a:ext uri="{FF2B5EF4-FFF2-40B4-BE49-F238E27FC236}">
                  <a16:creationId xmlns:a16="http://schemas.microsoft.com/office/drawing/2014/main" id="{846BC1DF-EECF-40C8-8936-4CCDC861F6B0}"/>
                </a:ext>
              </a:extLst>
            </p:cNvPr>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054;p4">
              <a:extLst>
                <a:ext uri="{FF2B5EF4-FFF2-40B4-BE49-F238E27FC236}">
                  <a16:creationId xmlns:a16="http://schemas.microsoft.com/office/drawing/2014/main" id="{78440B73-5D45-479C-9BE9-7E5BAB76513D}"/>
                </a:ext>
              </a:extLst>
            </p:cNvPr>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055;p4">
              <a:extLst>
                <a:ext uri="{FF2B5EF4-FFF2-40B4-BE49-F238E27FC236}">
                  <a16:creationId xmlns:a16="http://schemas.microsoft.com/office/drawing/2014/main" id="{CD016532-2D53-4434-ABA7-D18C2EAFF6FC}"/>
                </a:ext>
              </a:extLst>
            </p:cNvPr>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056;p4">
              <a:extLst>
                <a:ext uri="{FF2B5EF4-FFF2-40B4-BE49-F238E27FC236}">
                  <a16:creationId xmlns:a16="http://schemas.microsoft.com/office/drawing/2014/main" id="{E1B61681-C662-4BA0-B5FC-9ACEDF0AC605}"/>
                </a:ext>
              </a:extLst>
            </p:cNvPr>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057;p4">
              <a:extLst>
                <a:ext uri="{FF2B5EF4-FFF2-40B4-BE49-F238E27FC236}">
                  <a16:creationId xmlns:a16="http://schemas.microsoft.com/office/drawing/2014/main" id="{08078B92-6B66-466A-BB46-80930E017379}"/>
                </a:ext>
              </a:extLst>
            </p:cNvPr>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058;p4">
              <a:extLst>
                <a:ext uri="{FF2B5EF4-FFF2-40B4-BE49-F238E27FC236}">
                  <a16:creationId xmlns:a16="http://schemas.microsoft.com/office/drawing/2014/main" id="{8B66CCA8-2A06-4E69-B88B-F11314F17178}"/>
                </a:ext>
              </a:extLst>
            </p:cNvPr>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059;p4">
              <a:extLst>
                <a:ext uri="{FF2B5EF4-FFF2-40B4-BE49-F238E27FC236}">
                  <a16:creationId xmlns:a16="http://schemas.microsoft.com/office/drawing/2014/main" id="{89D730FC-61D7-47AE-9585-3D36B6517D15}"/>
                </a:ext>
              </a:extLst>
            </p:cNvPr>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060;p4">
              <a:extLst>
                <a:ext uri="{FF2B5EF4-FFF2-40B4-BE49-F238E27FC236}">
                  <a16:creationId xmlns:a16="http://schemas.microsoft.com/office/drawing/2014/main" id="{47720E46-7726-4975-8670-8001C28D04A2}"/>
                </a:ext>
              </a:extLst>
            </p:cNvPr>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061;p4">
              <a:extLst>
                <a:ext uri="{FF2B5EF4-FFF2-40B4-BE49-F238E27FC236}">
                  <a16:creationId xmlns:a16="http://schemas.microsoft.com/office/drawing/2014/main" id="{7E723AF6-9027-4CC6-BD95-A27CD340514F}"/>
                </a:ext>
              </a:extLst>
            </p:cNvPr>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062;p4">
              <a:extLst>
                <a:ext uri="{FF2B5EF4-FFF2-40B4-BE49-F238E27FC236}">
                  <a16:creationId xmlns:a16="http://schemas.microsoft.com/office/drawing/2014/main" id="{D1DD7BFF-7215-41F1-9AD3-39805EBBB474}"/>
                </a:ext>
              </a:extLst>
            </p:cNvPr>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063;p4">
              <a:extLst>
                <a:ext uri="{FF2B5EF4-FFF2-40B4-BE49-F238E27FC236}">
                  <a16:creationId xmlns:a16="http://schemas.microsoft.com/office/drawing/2014/main" id="{2D0C04E8-130E-47FC-A026-570148596F6A}"/>
                </a:ext>
              </a:extLst>
            </p:cNvPr>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064;p4">
              <a:extLst>
                <a:ext uri="{FF2B5EF4-FFF2-40B4-BE49-F238E27FC236}">
                  <a16:creationId xmlns:a16="http://schemas.microsoft.com/office/drawing/2014/main" id="{B96C5884-E980-46F6-AB11-F9FC4E6A507E}"/>
                </a:ext>
              </a:extLst>
            </p:cNvPr>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065;p4">
              <a:extLst>
                <a:ext uri="{FF2B5EF4-FFF2-40B4-BE49-F238E27FC236}">
                  <a16:creationId xmlns:a16="http://schemas.microsoft.com/office/drawing/2014/main" id="{A6D42D98-97A5-4313-91B5-00F350B5F485}"/>
                </a:ext>
              </a:extLst>
            </p:cNvPr>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066;p4">
              <a:extLst>
                <a:ext uri="{FF2B5EF4-FFF2-40B4-BE49-F238E27FC236}">
                  <a16:creationId xmlns:a16="http://schemas.microsoft.com/office/drawing/2014/main" id="{5D5614C4-3CAE-481B-826A-6268D94CD843}"/>
                </a:ext>
              </a:extLst>
            </p:cNvPr>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067;p4">
              <a:extLst>
                <a:ext uri="{FF2B5EF4-FFF2-40B4-BE49-F238E27FC236}">
                  <a16:creationId xmlns:a16="http://schemas.microsoft.com/office/drawing/2014/main" id="{8C6FA27A-8AF6-4D9C-9DE0-CBC29BB6F52D}"/>
                </a:ext>
              </a:extLst>
            </p:cNvPr>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068;p4">
              <a:extLst>
                <a:ext uri="{FF2B5EF4-FFF2-40B4-BE49-F238E27FC236}">
                  <a16:creationId xmlns:a16="http://schemas.microsoft.com/office/drawing/2014/main" id="{9FF97C40-79CB-4929-B390-40539C3011ED}"/>
                </a:ext>
              </a:extLst>
            </p:cNvPr>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069;p4">
              <a:extLst>
                <a:ext uri="{FF2B5EF4-FFF2-40B4-BE49-F238E27FC236}">
                  <a16:creationId xmlns:a16="http://schemas.microsoft.com/office/drawing/2014/main" id="{343351F6-531C-47A2-86EC-5C491D34F422}"/>
                </a:ext>
              </a:extLst>
            </p:cNvPr>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070;p4">
              <a:extLst>
                <a:ext uri="{FF2B5EF4-FFF2-40B4-BE49-F238E27FC236}">
                  <a16:creationId xmlns:a16="http://schemas.microsoft.com/office/drawing/2014/main" id="{8C3F2D1F-8B76-4299-9396-5BD4251E6F0C}"/>
                </a:ext>
              </a:extLst>
            </p:cNvPr>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071;p4">
              <a:extLst>
                <a:ext uri="{FF2B5EF4-FFF2-40B4-BE49-F238E27FC236}">
                  <a16:creationId xmlns:a16="http://schemas.microsoft.com/office/drawing/2014/main" id="{5897065E-AFAD-4047-8AD2-F0653BE71891}"/>
                </a:ext>
              </a:extLst>
            </p:cNvPr>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072;p4">
              <a:extLst>
                <a:ext uri="{FF2B5EF4-FFF2-40B4-BE49-F238E27FC236}">
                  <a16:creationId xmlns:a16="http://schemas.microsoft.com/office/drawing/2014/main" id="{19BE7717-5EA8-409B-8D6E-7C545016D274}"/>
                </a:ext>
              </a:extLst>
            </p:cNvPr>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073;p4">
              <a:extLst>
                <a:ext uri="{FF2B5EF4-FFF2-40B4-BE49-F238E27FC236}">
                  <a16:creationId xmlns:a16="http://schemas.microsoft.com/office/drawing/2014/main" id="{8E4595C4-4F64-4377-8004-45046D441F3A}"/>
                </a:ext>
              </a:extLst>
            </p:cNvPr>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074;p4">
              <a:extLst>
                <a:ext uri="{FF2B5EF4-FFF2-40B4-BE49-F238E27FC236}">
                  <a16:creationId xmlns:a16="http://schemas.microsoft.com/office/drawing/2014/main" id="{0101A4F7-1069-45D2-95E3-9FFBFC5618A8}"/>
                </a:ext>
              </a:extLst>
            </p:cNvPr>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075;p4">
              <a:extLst>
                <a:ext uri="{FF2B5EF4-FFF2-40B4-BE49-F238E27FC236}">
                  <a16:creationId xmlns:a16="http://schemas.microsoft.com/office/drawing/2014/main" id="{E17797D7-4CED-4165-A5F1-0C71786A5DA4}"/>
                </a:ext>
              </a:extLst>
            </p:cNvPr>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076;p4">
              <a:extLst>
                <a:ext uri="{FF2B5EF4-FFF2-40B4-BE49-F238E27FC236}">
                  <a16:creationId xmlns:a16="http://schemas.microsoft.com/office/drawing/2014/main" id="{A873573A-8715-4E52-BE57-7A6C489E5258}"/>
                </a:ext>
              </a:extLst>
            </p:cNvPr>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077;p4">
              <a:extLst>
                <a:ext uri="{FF2B5EF4-FFF2-40B4-BE49-F238E27FC236}">
                  <a16:creationId xmlns:a16="http://schemas.microsoft.com/office/drawing/2014/main" id="{2F5CE712-5EEE-4F0B-A9B1-F8DB19171F25}"/>
                </a:ext>
              </a:extLst>
            </p:cNvPr>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078;p4">
              <a:extLst>
                <a:ext uri="{FF2B5EF4-FFF2-40B4-BE49-F238E27FC236}">
                  <a16:creationId xmlns:a16="http://schemas.microsoft.com/office/drawing/2014/main" id="{70461A87-FBF5-4185-AE1C-89230BBFEACD}"/>
                </a:ext>
              </a:extLst>
            </p:cNvPr>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079;p4">
              <a:extLst>
                <a:ext uri="{FF2B5EF4-FFF2-40B4-BE49-F238E27FC236}">
                  <a16:creationId xmlns:a16="http://schemas.microsoft.com/office/drawing/2014/main" id="{F36F1105-5AF3-4E63-88C3-2D763E3DA634}"/>
                </a:ext>
              </a:extLst>
            </p:cNvPr>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080;p4">
              <a:extLst>
                <a:ext uri="{FF2B5EF4-FFF2-40B4-BE49-F238E27FC236}">
                  <a16:creationId xmlns:a16="http://schemas.microsoft.com/office/drawing/2014/main" id="{70391B64-BA4B-4B33-9DB2-317492EC2B1C}"/>
                </a:ext>
              </a:extLst>
            </p:cNvPr>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081;p4">
              <a:extLst>
                <a:ext uri="{FF2B5EF4-FFF2-40B4-BE49-F238E27FC236}">
                  <a16:creationId xmlns:a16="http://schemas.microsoft.com/office/drawing/2014/main" id="{9973A185-7582-400D-8CB7-3E8957FDD2F3}"/>
                </a:ext>
              </a:extLst>
            </p:cNvPr>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082;p4">
              <a:extLst>
                <a:ext uri="{FF2B5EF4-FFF2-40B4-BE49-F238E27FC236}">
                  <a16:creationId xmlns:a16="http://schemas.microsoft.com/office/drawing/2014/main" id="{21483231-5E9E-456F-BE8F-234F5AD4A353}"/>
                </a:ext>
              </a:extLst>
            </p:cNvPr>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083;p4">
              <a:extLst>
                <a:ext uri="{FF2B5EF4-FFF2-40B4-BE49-F238E27FC236}">
                  <a16:creationId xmlns:a16="http://schemas.microsoft.com/office/drawing/2014/main" id="{055E6AA3-262C-4185-BB69-E1C44916C483}"/>
                </a:ext>
              </a:extLst>
            </p:cNvPr>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084;p4">
              <a:extLst>
                <a:ext uri="{FF2B5EF4-FFF2-40B4-BE49-F238E27FC236}">
                  <a16:creationId xmlns:a16="http://schemas.microsoft.com/office/drawing/2014/main" id="{1892EEA4-FB69-4FE8-8BEC-4807568513BC}"/>
                </a:ext>
              </a:extLst>
            </p:cNvPr>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085;p4">
              <a:extLst>
                <a:ext uri="{FF2B5EF4-FFF2-40B4-BE49-F238E27FC236}">
                  <a16:creationId xmlns:a16="http://schemas.microsoft.com/office/drawing/2014/main" id="{569F2C7C-16D8-4C81-9982-6F169F817120}"/>
                </a:ext>
              </a:extLst>
            </p:cNvPr>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086;p4">
              <a:extLst>
                <a:ext uri="{FF2B5EF4-FFF2-40B4-BE49-F238E27FC236}">
                  <a16:creationId xmlns:a16="http://schemas.microsoft.com/office/drawing/2014/main" id="{FC5568D2-A78A-4A50-B7AD-71F7455CAE65}"/>
                </a:ext>
              </a:extLst>
            </p:cNvPr>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087;p4">
              <a:extLst>
                <a:ext uri="{FF2B5EF4-FFF2-40B4-BE49-F238E27FC236}">
                  <a16:creationId xmlns:a16="http://schemas.microsoft.com/office/drawing/2014/main" id="{BE5B4822-FAFA-4D4C-A7C0-DC3DE5D49F87}"/>
                </a:ext>
              </a:extLst>
            </p:cNvPr>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088;p4">
              <a:extLst>
                <a:ext uri="{FF2B5EF4-FFF2-40B4-BE49-F238E27FC236}">
                  <a16:creationId xmlns:a16="http://schemas.microsoft.com/office/drawing/2014/main" id="{A6D91261-6156-43D1-B0DA-C5B4B9B85861}"/>
                </a:ext>
              </a:extLst>
            </p:cNvPr>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089;p4">
              <a:extLst>
                <a:ext uri="{FF2B5EF4-FFF2-40B4-BE49-F238E27FC236}">
                  <a16:creationId xmlns:a16="http://schemas.microsoft.com/office/drawing/2014/main" id="{830B5487-9984-4247-BAAB-0E3B90D999C1}"/>
                </a:ext>
              </a:extLst>
            </p:cNvPr>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090;p4">
              <a:extLst>
                <a:ext uri="{FF2B5EF4-FFF2-40B4-BE49-F238E27FC236}">
                  <a16:creationId xmlns:a16="http://schemas.microsoft.com/office/drawing/2014/main" id="{B81247E3-174B-4761-A0FF-2545F470CCF6}"/>
                </a:ext>
              </a:extLst>
            </p:cNvPr>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091;p4">
              <a:extLst>
                <a:ext uri="{FF2B5EF4-FFF2-40B4-BE49-F238E27FC236}">
                  <a16:creationId xmlns:a16="http://schemas.microsoft.com/office/drawing/2014/main" id="{0D7A3AD7-D8CA-41AA-826A-663410259724}"/>
                </a:ext>
              </a:extLst>
            </p:cNvPr>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092;p4">
              <a:extLst>
                <a:ext uri="{FF2B5EF4-FFF2-40B4-BE49-F238E27FC236}">
                  <a16:creationId xmlns:a16="http://schemas.microsoft.com/office/drawing/2014/main" id="{8C26B7B4-5F7F-46F5-810C-FC2046DDD501}"/>
                </a:ext>
              </a:extLst>
            </p:cNvPr>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093;p4">
              <a:extLst>
                <a:ext uri="{FF2B5EF4-FFF2-40B4-BE49-F238E27FC236}">
                  <a16:creationId xmlns:a16="http://schemas.microsoft.com/office/drawing/2014/main" id="{D7F1C473-DD83-4B4C-832C-FCDA6CADE968}"/>
                </a:ext>
              </a:extLst>
            </p:cNvPr>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094;p4">
              <a:extLst>
                <a:ext uri="{FF2B5EF4-FFF2-40B4-BE49-F238E27FC236}">
                  <a16:creationId xmlns:a16="http://schemas.microsoft.com/office/drawing/2014/main" id="{E01B2DCF-61DC-4315-9CC9-11075D914916}"/>
                </a:ext>
              </a:extLst>
            </p:cNvPr>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095;p4">
              <a:extLst>
                <a:ext uri="{FF2B5EF4-FFF2-40B4-BE49-F238E27FC236}">
                  <a16:creationId xmlns:a16="http://schemas.microsoft.com/office/drawing/2014/main" id="{01589E0F-881C-4EBB-B280-ADF1FE7BA541}"/>
                </a:ext>
              </a:extLst>
            </p:cNvPr>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096;p4">
              <a:extLst>
                <a:ext uri="{FF2B5EF4-FFF2-40B4-BE49-F238E27FC236}">
                  <a16:creationId xmlns:a16="http://schemas.microsoft.com/office/drawing/2014/main" id="{FE2A9622-1CDA-4252-9978-BBA88C9FA5CE}"/>
                </a:ext>
              </a:extLst>
            </p:cNvPr>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097;p4">
              <a:extLst>
                <a:ext uri="{FF2B5EF4-FFF2-40B4-BE49-F238E27FC236}">
                  <a16:creationId xmlns:a16="http://schemas.microsoft.com/office/drawing/2014/main" id="{151254BA-3247-4356-A786-50B7C097FD20}"/>
                </a:ext>
              </a:extLst>
            </p:cNvPr>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098;p4">
              <a:extLst>
                <a:ext uri="{FF2B5EF4-FFF2-40B4-BE49-F238E27FC236}">
                  <a16:creationId xmlns:a16="http://schemas.microsoft.com/office/drawing/2014/main" id="{4AF52114-B2D7-41BB-BB01-C041D75E2FA4}"/>
                </a:ext>
              </a:extLst>
            </p:cNvPr>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099;p4">
              <a:extLst>
                <a:ext uri="{FF2B5EF4-FFF2-40B4-BE49-F238E27FC236}">
                  <a16:creationId xmlns:a16="http://schemas.microsoft.com/office/drawing/2014/main" id="{33263F0B-9B64-4F9D-96C1-F711F65CC27B}"/>
                </a:ext>
              </a:extLst>
            </p:cNvPr>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100;p4">
              <a:extLst>
                <a:ext uri="{FF2B5EF4-FFF2-40B4-BE49-F238E27FC236}">
                  <a16:creationId xmlns:a16="http://schemas.microsoft.com/office/drawing/2014/main" id="{6A97574A-294E-4702-B0F4-7276F82962C1}"/>
                </a:ext>
              </a:extLst>
            </p:cNvPr>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101;p4">
              <a:extLst>
                <a:ext uri="{FF2B5EF4-FFF2-40B4-BE49-F238E27FC236}">
                  <a16:creationId xmlns:a16="http://schemas.microsoft.com/office/drawing/2014/main" id="{555686F2-0222-4CBB-A8D6-E2D667131CC4}"/>
                </a:ext>
              </a:extLst>
            </p:cNvPr>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102;p4">
              <a:extLst>
                <a:ext uri="{FF2B5EF4-FFF2-40B4-BE49-F238E27FC236}">
                  <a16:creationId xmlns:a16="http://schemas.microsoft.com/office/drawing/2014/main" id="{3AE8EF79-3E14-4798-8CD0-1A026E0784DA}"/>
                </a:ext>
              </a:extLst>
            </p:cNvPr>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103;p4">
              <a:extLst>
                <a:ext uri="{FF2B5EF4-FFF2-40B4-BE49-F238E27FC236}">
                  <a16:creationId xmlns:a16="http://schemas.microsoft.com/office/drawing/2014/main" id="{D84FC1F4-1DBC-42D3-B94C-092F5622BCCE}"/>
                </a:ext>
              </a:extLst>
            </p:cNvPr>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104;p4">
              <a:extLst>
                <a:ext uri="{FF2B5EF4-FFF2-40B4-BE49-F238E27FC236}">
                  <a16:creationId xmlns:a16="http://schemas.microsoft.com/office/drawing/2014/main" id="{3520F5DD-5D90-4527-9E11-E892EA59F297}"/>
                </a:ext>
              </a:extLst>
            </p:cNvPr>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105;p4">
              <a:extLst>
                <a:ext uri="{FF2B5EF4-FFF2-40B4-BE49-F238E27FC236}">
                  <a16:creationId xmlns:a16="http://schemas.microsoft.com/office/drawing/2014/main" id="{5132C747-2B9A-415C-81CA-931F77F3CF89}"/>
                </a:ext>
              </a:extLst>
            </p:cNvPr>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106;p4">
              <a:extLst>
                <a:ext uri="{FF2B5EF4-FFF2-40B4-BE49-F238E27FC236}">
                  <a16:creationId xmlns:a16="http://schemas.microsoft.com/office/drawing/2014/main" id="{B3E7FBFE-3B57-4FB3-A004-50459A656200}"/>
                </a:ext>
              </a:extLst>
            </p:cNvPr>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107;p4">
              <a:extLst>
                <a:ext uri="{FF2B5EF4-FFF2-40B4-BE49-F238E27FC236}">
                  <a16:creationId xmlns:a16="http://schemas.microsoft.com/office/drawing/2014/main" id="{AABD1A86-7D73-4D2D-B153-79A2DFCDB429}"/>
                </a:ext>
              </a:extLst>
            </p:cNvPr>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108;p4">
              <a:extLst>
                <a:ext uri="{FF2B5EF4-FFF2-40B4-BE49-F238E27FC236}">
                  <a16:creationId xmlns:a16="http://schemas.microsoft.com/office/drawing/2014/main" id="{62AC0878-9F12-42C1-8DAE-D506A2D744FB}"/>
                </a:ext>
              </a:extLst>
            </p:cNvPr>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109;p4">
              <a:extLst>
                <a:ext uri="{FF2B5EF4-FFF2-40B4-BE49-F238E27FC236}">
                  <a16:creationId xmlns:a16="http://schemas.microsoft.com/office/drawing/2014/main" id="{4F55F03A-0C5D-4A47-9519-2155FB374689}"/>
                </a:ext>
              </a:extLst>
            </p:cNvPr>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110;p4">
              <a:extLst>
                <a:ext uri="{FF2B5EF4-FFF2-40B4-BE49-F238E27FC236}">
                  <a16:creationId xmlns:a16="http://schemas.microsoft.com/office/drawing/2014/main" id="{27033D92-0726-45FC-8AFE-FA3DD9F7D4B8}"/>
                </a:ext>
              </a:extLst>
            </p:cNvPr>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111;p4">
              <a:extLst>
                <a:ext uri="{FF2B5EF4-FFF2-40B4-BE49-F238E27FC236}">
                  <a16:creationId xmlns:a16="http://schemas.microsoft.com/office/drawing/2014/main" id="{B1FA2D73-F524-4D36-B435-D6CAAF966D14}"/>
                </a:ext>
              </a:extLst>
            </p:cNvPr>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112;p4">
              <a:extLst>
                <a:ext uri="{FF2B5EF4-FFF2-40B4-BE49-F238E27FC236}">
                  <a16:creationId xmlns:a16="http://schemas.microsoft.com/office/drawing/2014/main" id="{65B2561F-A542-4064-AF31-A199035CF221}"/>
                </a:ext>
              </a:extLst>
            </p:cNvPr>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113;p4">
              <a:extLst>
                <a:ext uri="{FF2B5EF4-FFF2-40B4-BE49-F238E27FC236}">
                  <a16:creationId xmlns:a16="http://schemas.microsoft.com/office/drawing/2014/main" id="{FDFF9F82-EBEE-4B86-9D9F-F64421057B96}"/>
                </a:ext>
              </a:extLst>
            </p:cNvPr>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114;p4">
              <a:extLst>
                <a:ext uri="{FF2B5EF4-FFF2-40B4-BE49-F238E27FC236}">
                  <a16:creationId xmlns:a16="http://schemas.microsoft.com/office/drawing/2014/main" id="{F905EDE6-AC0C-44F3-A401-078EEC63D774}"/>
                </a:ext>
              </a:extLst>
            </p:cNvPr>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115;p4">
              <a:extLst>
                <a:ext uri="{FF2B5EF4-FFF2-40B4-BE49-F238E27FC236}">
                  <a16:creationId xmlns:a16="http://schemas.microsoft.com/office/drawing/2014/main" id="{0EA7D467-C4C2-448D-A399-C2CF2A5EAE3B}"/>
                </a:ext>
              </a:extLst>
            </p:cNvPr>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116;p4">
              <a:extLst>
                <a:ext uri="{FF2B5EF4-FFF2-40B4-BE49-F238E27FC236}">
                  <a16:creationId xmlns:a16="http://schemas.microsoft.com/office/drawing/2014/main" id="{4230E304-93DF-4760-8FAF-DD198A9E41D9}"/>
                </a:ext>
              </a:extLst>
            </p:cNvPr>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117;p4">
              <a:extLst>
                <a:ext uri="{FF2B5EF4-FFF2-40B4-BE49-F238E27FC236}">
                  <a16:creationId xmlns:a16="http://schemas.microsoft.com/office/drawing/2014/main" id="{CB55C724-17BE-46E7-B1B5-42AE6AA3554B}"/>
                </a:ext>
              </a:extLst>
            </p:cNvPr>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118;p4">
              <a:extLst>
                <a:ext uri="{FF2B5EF4-FFF2-40B4-BE49-F238E27FC236}">
                  <a16:creationId xmlns:a16="http://schemas.microsoft.com/office/drawing/2014/main" id="{2F229CA9-BC7E-44C4-8F58-64FFAE7E61EB}"/>
                </a:ext>
              </a:extLst>
            </p:cNvPr>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119;p4">
              <a:extLst>
                <a:ext uri="{FF2B5EF4-FFF2-40B4-BE49-F238E27FC236}">
                  <a16:creationId xmlns:a16="http://schemas.microsoft.com/office/drawing/2014/main" id="{4A30819D-D8C8-4A8D-AC2E-121958E8397A}"/>
                </a:ext>
              </a:extLst>
            </p:cNvPr>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120;p4">
              <a:extLst>
                <a:ext uri="{FF2B5EF4-FFF2-40B4-BE49-F238E27FC236}">
                  <a16:creationId xmlns:a16="http://schemas.microsoft.com/office/drawing/2014/main" id="{CF71BBDD-C755-4582-874F-8FD55C902546}"/>
                </a:ext>
              </a:extLst>
            </p:cNvPr>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121;p4">
              <a:extLst>
                <a:ext uri="{FF2B5EF4-FFF2-40B4-BE49-F238E27FC236}">
                  <a16:creationId xmlns:a16="http://schemas.microsoft.com/office/drawing/2014/main" id="{3B1169D5-D00F-4A2A-A024-E81699E82924}"/>
                </a:ext>
              </a:extLst>
            </p:cNvPr>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122;p4">
              <a:extLst>
                <a:ext uri="{FF2B5EF4-FFF2-40B4-BE49-F238E27FC236}">
                  <a16:creationId xmlns:a16="http://schemas.microsoft.com/office/drawing/2014/main" id="{611EB63C-E0E6-462A-82B9-75E8C2295AAD}"/>
                </a:ext>
              </a:extLst>
            </p:cNvPr>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123;p4">
              <a:extLst>
                <a:ext uri="{FF2B5EF4-FFF2-40B4-BE49-F238E27FC236}">
                  <a16:creationId xmlns:a16="http://schemas.microsoft.com/office/drawing/2014/main" id="{A84163A0-1F55-4294-A547-A350E659C09C}"/>
                </a:ext>
              </a:extLst>
            </p:cNvPr>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124;p4">
              <a:extLst>
                <a:ext uri="{FF2B5EF4-FFF2-40B4-BE49-F238E27FC236}">
                  <a16:creationId xmlns:a16="http://schemas.microsoft.com/office/drawing/2014/main" id="{64631BD2-27B5-4D69-AC19-1EBB3E79451C}"/>
                </a:ext>
              </a:extLst>
            </p:cNvPr>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125;p4">
              <a:extLst>
                <a:ext uri="{FF2B5EF4-FFF2-40B4-BE49-F238E27FC236}">
                  <a16:creationId xmlns:a16="http://schemas.microsoft.com/office/drawing/2014/main" id="{817D5A44-5B02-48E4-8D68-E26D8BA3E917}"/>
                </a:ext>
              </a:extLst>
            </p:cNvPr>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126;p4">
              <a:extLst>
                <a:ext uri="{FF2B5EF4-FFF2-40B4-BE49-F238E27FC236}">
                  <a16:creationId xmlns:a16="http://schemas.microsoft.com/office/drawing/2014/main" id="{DFC322BA-ECA3-4C72-AB48-A29A4192C1CE}"/>
                </a:ext>
              </a:extLst>
            </p:cNvPr>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1127;p4">
            <a:extLst>
              <a:ext uri="{FF2B5EF4-FFF2-40B4-BE49-F238E27FC236}">
                <a16:creationId xmlns:a16="http://schemas.microsoft.com/office/drawing/2014/main" id="{0B74066F-9F4C-40E3-B8BB-E03118F9C536}"/>
              </a:ext>
            </a:extLst>
          </p:cNvPr>
          <p:cNvGrpSpPr/>
          <p:nvPr userDrawn="1"/>
        </p:nvGrpSpPr>
        <p:grpSpPr>
          <a:xfrm rot="10800000">
            <a:off x="6659535" y="28698"/>
            <a:ext cx="2309844" cy="5086302"/>
            <a:chOff x="986700" y="238125"/>
            <a:chExt cx="2379075" cy="5238750"/>
          </a:xfrm>
        </p:grpSpPr>
        <p:sp>
          <p:nvSpPr>
            <p:cNvPr id="608" name="Google Shape;1128;p4">
              <a:extLst>
                <a:ext uri="{FF2B5EF4-FFF2-40B4-BE49-F238E27FC236}">
                  <a16:creationId xmlns:a16="http://schemas.microsoft.com/office/drawing/2014/main" id="{3F28B352-3BDB-4A56-858C-050F3BF1AFD0}"/>
                </a:ext>
              </a:extLst>
            </p:cNvPr>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129;p4">
              <a:extLst>
                <a:ext uri="{FF2B5EF4-FFF2-40B4-BE49-F238E27FC236}">
                  <a16:creationId xmlns:a16="http://schemas.microsoft.com/office/drawing/2014/main" id="{B0882E36-AE67-49E2-A120-350FC1597109}"/>
                </a:ext>
              </a:extLst>
            </p:cNvPr>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130;p4">
              <a:extLst>
                <a:ext uri="{FF2B5EF4-FFF2-40B4-BE49-F238E27FC236}">
                  <a16:creationId xmlns:a16="http://schemas.microsoft.com/office/drawing/2014/main" id="{27AD0ADF-2079-4F5D-BDFD-0ED6C2F4AF57}"/>
                </a:ext>
              </a:extLst>
            </p:cNvPr>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131;p4">
              <a:extLst>
                <a:ext uri="{FF2B5EF4-FFF2-40B4-BE49-F238E27FC236}">
                  <a16:creationId xmlns:a16="http://schemas.microsoft.com/office/drawing/2014/main" id="{9738F381-044A-480D-A594-2766D17AA8CC}"/>
                </a:ext>
              </a:extLst>
            </p:cNvPr>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132;p4">
              <a:extLst>
                <a:ext uri="{FF2B5EF4-FFF2-40B4-BE49-F238E27FC236}">
                  <a16:creationId xmlns:a16="http://schemas.microsoft.com/office/drawing/2014/main" id="{7A54CD30-8490-40BD-88CF-641B75997DB1}"/>
                </a:ext>
              </a:extLst>
            </p:cNvPr>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133;p4">
              <a:extLst>
                <a:ext uri="{FF2B5EF4-FFF2-40B4-BE49-F238E27FC236}">
                  <a16:creationId xmlns:a16="http://schemas.microsoft.com/office/drawing/2014/main" id="{18827852-7D78-4297-AC23-2FF6AEA32C2C}"/>
                </a:ext>
              </a:extLst>
            </p:cNvPr>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134;p4">
              <a:extLst>
                <a:ext uri="{FF2B5EF4-FFF2-40B4-BE49-F238E27FC236}">
                  <a16:creationId xmlns:a16="http://schemas.microsoft.com/office/drawing/2014/main" id="{AAF118AA-D965-4BF7-918A-F56792B28A16}"/>
                </a:ext>
              </a:extLst>
            </p:cNvPr>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135;p4">
              <a:extLst>
                <a:ext uri="{FF2B5EF4-FFF2-40B4-BE49-F238E27FC236}">
                  <a16:creationId xmlns:a16="http://schemas.microsoft.com/office/drawing/2014/main" id="{7A0A13B3-0242-45CE-8433-694F8A77DA1F}"/>
                </a:ext>
              </a:extLst>
            </p:cNvPr>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136;p4">
              <a:extLst>
                <a:ext uri="{FF2B5EF4-FFF2-40B4-BE49-F238E27FC236}">
                  <a16:creationId xmlns:a16="http://schemas.microsoft.com/office/drawing/2014/main" id="{5C3422FA-C50B-4C3C-AA03-0F290044E783}"/>
                </a:ext>
              </a:extLst>
            </p:cNvPr>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137;p4">
              <a:extLst>
                <a:ext uri="{FF2B5EF4-FFF2-40B4-BE49-F238E27FC236}">
                  <a16:creationId xmlns:a16="http://schemas.microsoft.com/office/drawing/2014/main" id="{AFE8CC38-1537-4D22-AD93-929DF920A061}"/>
                </a:ext>
              </a:extLst>
            </p:cNvPr>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138;p4">
              <a:extLst>
                <a:ext uri="{FF2B5EF4-FFF2-40B4-BE49-F238E27FC236}">
                  <a16:creationId xmlns:a16="http://schemas.microsoft.com/office/drawing/2014/main" id="{1E663A70-B2B2-42D4-B6DC-97A08C150925}"/>
                </a:ext>
              </a:extLst>
            </p:cNvPr>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139;p4">
              <a:extLst>
                <a:ext uri="{FF2B5EF4-FFF2-40B4-BE49-F238E27FC236}">
                  <a16:creationId xmlns:a16="http://schemas.microsoft.com/office/drawing/2014/main" id="{7ED52645-FF7A-47C5-A579-1E08FA4D727D}"/>
                </a:ext>
              </a:extLst>
            </p:cNvPr>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140;p4">
              <a:extLst>
                <a:ext uri="{FF2B5EF4-FFF2-40B4-BE49-F238E27FC236}">
                  <a16:creationId xmlns:a16="http://schemas.microsoft.com/office/drawing/2014/main" id="{DA614273-554F-413F-B21A-1244534A024D}"/>
                </a:ext>
              </a:extLst>
            </p:cNvPr>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141;p4">
              <a:extLst>
                <a:ext uri="{FF2B5EF4-FFF2-40B4-BE49-F238E27FC236}">
                  <a16:creationId xmlns:a16="http://schemas.microsoft.com/office/drawing/2014/main" id="{3ADA0527-723B-4467-AF31-18FC59C8B7EE}"/>
                </a:ext>
              </a:extLst>
            </p:cNvPr>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142;p4">
              <a:extLst>
                <a:ext uri="{FF2B5EF4-FFF2-40B4-BE49-F238E27FC236}">
                  <a16:creationId xmlns:a16="http://schemas.microsoft.com/office/drawing/2014/main" id="{E142907D-BD55-4587-A77E-EE39335BEC73}"/>
                </a:ext>
              </a:extLst>
            </p:cNvPr>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143;p4">
              <a:extLst>
                <a:ext uri="{FF2B5EF4-FFF2-40B4-BE49-F238E27FC236}">
                  <a16:creationId xmlns:a16="http://schemas.microsoft.com/office/drawing/2014/main" id="{1886BC38-AD7A-48EC-B993-B33C497128C6}"/>
                </a:ext>
              </a:extLst>
            </p:cNvPr>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144;p4">
              <a:extLst>
                <a:ext uri="{FF2B5EF4-FFF2-40B4-BE49-F238E27FC236}">
                  <a16:creationId xmlns:a16="http://schemas.microsoft.com/office/drawing/2014/main" id="{8FD80B1B-DAAC-4873-820A-48E6EA7EE2FB}"/>
                </a:ext>
              </a:extLst>
            </p:cNvPr>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145;p4">
              <a:extLst>
                <a:ext uri="{FF2B5EF4-FFF2-40B4-BE49-F238E27FC236}">
                  <a16:creationId xmlns:a16="http://schemas.microsoft.com/office/drawing/2014/main" id="{E499B738-75CE-49ED-9E1F-A7CEFE7EF897}"/>
                </a:ext>
              </a:extLst>
            </p:cNvPr>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146;p4">
              <a:extLst>
                <a:ext uri="{FF2B5EF4-FFF2-40B4-BE49-F238E27FC236}">
                  <a16:creationId xmlns:a16="http://schemas.microsoft.com/office/drawing/2014/main" id="{1869CC6B-B42D-425C-8BF4-EFFF3F91C625}"/>
                </a:ext>
              </a:extLst>
            </p:cNvPr>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147;p4">
              <a:extLst>
                <a:ext uri="{FF2B5EF4-FFF2-40B4-BE49-F238E27FC236}">
                  <a16:creationId xmlns:a16="http://schemas.microsoft.com/office/drawing/2014/main" id="{F54F2703-12BB-40D0-9A72-210FC372FBB1}"/>
                </a:ext>
              </a:extLst>
            </p:cNvPr>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148;p4">
              <a:extLst>
                <a:ext uri="{FF2B5EF4-FFF2-40B4-BE49-F238E27FC236}">
                  <a16:creationId xmlns:a16="http://schemas.microsoft.com/office/drawing/2014/main" id="{E38D7624-AD5C-4AC3-A321-FD4EB157EF73}"/>
                </a:ext>
              </a:extLst>
            </p:cNvPr>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149;p4">
              <a:extLst>
                <a:ext uri="{FF2B5EF4-FFF2-40B4-BE49-F238E27FC236}">
                  <a16:creationId xmlns:a16="http://schemas.microsoft.com/office/drawing/2014/main" id="{0A2A0E78-9654-4EE3-BB0D-7F785D1DC907}"/>
                </a:ext>
              </a:extLst>
            </p:cNvPr>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150;p4">
              <a:extLst>
                <a:ext uri="{FF2B5EF4-FFF2-40B4-BE49-F238E27FC236}">
                  <a16:creationId xmlns:a16="http://schemas.microsoft.com/office/drawing/2014/main" id="{9CBBD2D7-C784-41F9-AEB8-E1DB3DAA23C9}"/>
                </a:ext>
              </a:extLst>
            </p:cNvPr>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151;p4">
              <a:extLst>
                <a:ext uri="{FF2B5EF4-FFF2-40B4-BE49-F238E27FC236}">
                  <a16:creationId xmlns:a16="http://schemas.microsoft.com/office/drawing/2014/main" id="{8471C5AC-F9BD-49A4-ACB5-B406D78C2786}"/>
                </a:ext>
              </a:extLst>
            </p:cNvPr>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152;p4">
              <a:extLst>
                <a:ext uri="{FF2B5EF4-FFF2-40B4-BE49-F238E27FC236}">
                  <a16:creationId xmlns:a16="http://schemas.microsoft.com/office/drawing/2014/main" id="{9F98E571-9CDF-4B0E-9593-887124922022}"/>
                </a:ext>
              </a:extLst>
            </p:cNvPr>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153;p4">
              <a:extLst>
                <a:ext uri="{FF2B5EF4-FFF2-40B4-BE49-F238E27FC236}">
                  <a16:creationId xmlns:a16="http://schemas.microsoft.com/office/drawing/2014/main" id="{5FA00A06-A189-425B-BD54-4C9B19B88812}"/>
                </a:ext>
              </a:extLst>
            </p:cNvPr>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154;p4">
              <a:extLst>
                <a:ext uri="{FF2B5EF4-FFF2-40B4-BE49-F238E27FC236}">
                  <a16:creationId xmlns:a16="http://schemas.microsoft.com/office/drawing/2014/main" id="{377DB2F8-6DF9-4FF4-8C0A-2723F5156F2F}"/>
                </a:ext>
              </a:extLst>
            </p:cNvPr>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155;p4">
              <a:extLst>
                <a:ext uri="{FF2B5EF4-FFF2-40B4-BE49-F238E27FC236}">
                  <a16:creationId xmlns:a16="http://schemas.microsoft.com/office/drawing/2014/main" id="{2FCE34D0-5579-4D7D-A8A2-1FB14188D89C}"/>
                </a:ext>
              </a:extLst>
            </p:cNvPr>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156;p4">
              <a:extLst>
                <a:ext uri="{FF2B5EF4-FFF2-40B4-BE49-F238E27FC236}">
                  <a16:creationId xmlns:a16="http://schemas.microsoft.com/office/drawing/2014/main" id="{9E94C69E-FEF3-42B6-AAA1-F393C72F0546}"/>
                </a:ext>
              </a:extLst>
            </p:cNvPr>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157;p4">
              <a:extLst>
                <a:ext uri="{FF2B5EF4-FFF2-40B4-BE49-F238E27FC236}">
                  <a16:creationId xmlns:a16="http://schemas.microsoft.com/office/drawing/2014/main" id="{2BA701AC-1BCB-4FA1-AF06-685E9D935B7D}"/>
                </a:ext>
              </a:extLst>
            </p:cNvPr>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158;p4">
              <a:extLst>
                <a:ext uri="{FF2B5EF4-FFF2-40B4-BE49-F238E27FC236}">
                  <a16:creationId xmlns:a16="http://schemas.microsoft.com/office/drawing/2014/main" id="{46622381-D762-4C19-8C71-1F5CF18F80A0}"/>
                </a:ext>
              </a:extLst>
            </p:cNvPr>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159;p4">
              <a:extLst>
                <a:ext uri="{FF2B5EF4-FFF2-40B4-BE49-F238E27FC236}">
                  <a16:creationId xmlns:a16="http://schemas.microsoft.com/office/drawing/2014/main" id="{B7469BDC-D7CF-425B-8521-29D60D88B495}"/>
                </a:ext>
              </a:extLst>
            </p:cNvPr>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160;p4">
              <a:extLst>
                <a:ext uri="{FF2B5EF4-FFF2-40B4-BE49-F238E27FC236}">
                  <a16:creationId xmlns:a16="http://schemas.microsoft.com/office/drawing/2014/main" id="{56F83A08-9A72-4481-9F93-5C1D0FB73D10}"/>
                </a:ext>
              </a:extLst>
            </p:cNvPr>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161;p4">
              <a:extLst>
                <a:ext uri="{FF2B5EF4-FFF2-40B4-BE49-F238E27FC236}">
                  <a16:creationId xmlns:a16="http://schemas.microsoft.com/office/drawing/2014/main" id="{FABECE9D-434E-4343-A5E2-1C6F440F35D8}"/>
                </a:ext>
              </a:extLst>
            </p:cNvPr>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162;p4">
              <a:extLst>
                <a:ext uri="{FF2B5EF4-FFF2-40B4-BE49-F238E27FC236}">
                  <a16:creationId xmlns:a16="http://schemas.microsoft.com/office/drawing/2014/main" id="{C4D644D1-3C80-4D6B-9B92-696799823531}"/>
                </a:ext>
              </a:extLst>
            </p:cNvPr>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163;p4">
              <a:extLst>
                <a:ext uri="{FF2B5EF4-FFF2-40B4-BE49-F238E27FC236}">
                  <a16:creationId xmlns:a16="http://schemas.microsoft.com/office/drawing/2014/main" id="{0BAC9F1E-15BA-4653-ADE8-9B781DE9D954}"/>
                </a:ext>
              </a:extLst>
            </p:cNvPr>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164;p4">
              <a:extLst>
                <a:ext uri="{FF2B5EF4-FFF2-40B4-BE49-F238E27FC236}">
                  <a16:creationId xmlns:a16="http://schemas.microsoft.com/office/drawing/2014/main" id="{CAF0E9BC-35E8-45C7-A8DB-402E748EB9F1}"/>
                </a:ext>
              </a:extLst>
            </p:cNvPr>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165;p4">
              <a:extLst>
                <a:ext uri="{FF2B5EF4-FFF2-40B4-BE49-F238E27FC236}">
                  <a16:creationId xmlns:a16="http://schemas.microsoft.com/office/drawing/2014/main" id="{B6F1F44E-BA79-4D41-BFF3-0C39C18667A6}"/>
                </a:ext>
              </a:extLst>
            </p:cNvPr>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166;p4">
              <a:extLst>
                <a:ext uri="{FF2B5EF4-FFF2-40B4-BE49-F238E27FC236}">
                  <a16:creationId xmlns:a16="http://schemas.microsoft.com/office/drawing/2014/main" id="{57F92117-8FD8-417C-AFEE-6269A322D33C}"/>
                </a:ext>
              </a:extLst>
            </p:cNvPr>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167;p4">
              <a:extLst>
                <a:ext uri="{FF2B5EF4-FFF2-40B4-BE49-F238E27FC236}">
                  <a16:creationId xmlns:a16="http://schemas.microsoft.com/office/drawing/2014/main" id="{F7DD74E5-AFAA-4170-89E6-EDF44173261C}"/>
                </a:ext>
              </a:extLst>
            </p:cNvPr>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168;p4">
              <a:extLst>
                <a:ext uri="{FF2B5EF4-FFF2-40B4-BE49-F238E27FC236}">
                  <a16:creationId xmlns:a16="http://schemas.microsoft.com/office/drawing/2014/main" id="{37A55595-DE00-4FFF-985C-7D59785F663B}"/>
                </a:ext>
              </a:extLst>
            </p:cNvPr>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169;p4">
              <a:extLst>
                <a:ext uri="{FF2B5EF4-FFF2-40B4-BE49-F238E27FC236}">
                  <a16:creationId xmlns:a16="http://schemas.microsoft.com/office/drawing/2014/main" id="{743CCB5E-FFD2-4AE4-971C-DDCC791E472B}"/>
                </a:ext>
              </a:extLst>
            </p:cNvPr>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170;p4">
              <a:extLst>
                <a:ext uri="{FF2B5EF4-FFF2-40B4-BE49-F238E27FC236}">
                  <a16:creationId xmlns:a16="http://schemas.microsoft.com/office/drawing/2014/main" id="{728FF6DB-9558-4D36-8FED-651D553F370B}"/>
                </a:ext>
              </a:extLst>
            </p:cNvPr>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171;p4">
              <a:extLst>
                <a:ext uri="{FF2B5EF4-FFF2-40B4-BE49-F238E27FC236}">
                  <a16:creationId xmlns:a16="http://schemas.microsoft.com/office/drawing/2014/main" id="{FF9342F1-7BE7-48AD-A7EE-1BE5AEB4B66A}"/>
                </a:ext>
              </a:extLst>
            </p:cNvPr>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172;p4">
              <a:extLst>
                <a:ext uri="{FF2B5EF4-FFF2-40B4-BE49-F238E27FC236}">
                  <a16:creationId xmlns:a16="http://schemas.microsoft.com/office/drawing/2014/main" id="{9129FEF2-BD4F-43A1-9109-49B40CB0D6A8}"/>
                </a:ext>
              </a:extLst>
            </p:cNvPr>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173;p4">
              <a:extLst>
                <a:ext uri="{FF2B5EF4-FFF2-40B4-BE49-F238E27FC236}">
                  <a16:creationId xmlns:a16="http://schemas.microsoft.com/office/drawing/2014/main" id="{8E121B23-23B0-4F74-9107-6259AF7A1B01}"/>
                </a:ext>
              </a:extLst>
            </p:cNvPr>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174;p4">
              <a:extLst>
                <a:ext uri="{FF2B5EF4-FFF2-40B4-BE49-F238E27FC236}">
                  <a16:creationId xmlns:a16="http://schemas.microsoft.com/office/drawing/2014/main" id="{F325DA39-808F-4713-A69D-CEEDAED6EFA8}"/>
                </a:ext>
              </a:extLst>
            </p:cNvPr>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175;p4">
              <a:extLst>
                <a:ext uri="{FF2B5EF4-FFF2-40B4-BE49-F238E27FC236}">
                  <a16:creationId xmlns:a16="http://schemas.microsoft.com/office/drawing/2014/main" id="{3E1E26FC-9850-4BFD-819E-166A307DACB7}"/>
                </a:ext>
              </a:extLst>
            </p:cNvPr>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176;p4">
              <a:extLst>
                <a:ext uri="{FF2B5EF4-FFF2-40B4-BE49-F238E27FC236}">
                  <a16:creationId xmlns:a16="http://schemas.microsoft.com/office/drawing/2014/main" id="{4A8BC0F1-A691-44B6-BEC8-A56D8E78A8AA}"/>
                </a:ext>
              </a:extLst>
            </p:cNvPr>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177;p4">
              <a:extLst>
                <a:ext uri="{FF2B5EF4-FFF2-40B4-BE49-F238E27FC236}">
                  <a16:creationId xmlns:a16="http://schemas.microsoft.com/office/drawing/2014/main" id="{A6CCBEB3-BB33-4791-82DF-57DBAFA2AF07}"/>
                </a:ext>
              </a:extLst>
            </p:cNvPr>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178;p4">
              <a:extLst>
                <a:ext uri="{FF2B5EF4-FFF2-40B4-BE49-F238E27FC236}">
                  <a16:creationId xmlns:a16="http://schemas.microsoft.com/office/drawing/2014/main" id="{C611B82C-B5EB-4D74-84F0-4DDABB277119}"/>
                </a:ext>
              </a:extLst>
            </p:cNvPr>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179;p4">
              <a:extLst>
                <a:ext uri="{FF2B5EF4-FFF2-40B4-BE49-F238E27FC236}">
                  <a16:creationId xmlns:a16="http://schemas.microsoft.com/office/drawing/2014/main" id="{36B57BAE-83B9-4727-AE68-1BBDEEC1B144}"/>
                </a:ext>
              </a:extLst>
            </p:cNvPr>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180;p4">
              <a:extLst>
                <a:ext uri="{FF2B5EF4-FFF2-40B4-BE49-F238E27FC236}">
                  <a16:creationId xmlns:a16="http://schemas.microsoft.com/office/drawing/2014/main" id="{9FD3B676-9276-4981-9C4C-27B8866A6143}"/>
                </a:ext>
              </a:extLst>
            </p:cNvPr>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181;p4">
              <a:extLst>
                <a:ext uri="{FF2B5EF4-FFF2-40B4-BE49-F238E27FC236}">
                  <a16:creationId xmlns:a16="http://schemas.microsoft.com/office/drawing/2014/main" id="{297137F5-5C70-4325-9FA0-ABF0D4629BA7}"/>
                </a:ext>
              </a:extLst>
            </p:cNvPr>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182;p4">
              <a:extLst>
                <a:ext uri="{FF2B5EF4-FFF2-40B4-BE49-F238E27FC236}">
                  <a16:creationId xmlns:a16="http://schemas.microsoft.com/office/drawing/2014/main" id="{FE55A56E-3C60-4B2F-922B-41FEDD710140}"/>
                </a:ext>
              </a:extLst>
            </p:cNvPr>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183;p4">
              <a:extLst>
                <a:ext uri="{FF2B5EF4-FFF2-40B4-BE49-F238E27FC236}">
                  <a16:creationId xmlns:a16="http://schemas.microsoft.com/office/drawing/2014/main" id="{22CF0700-30E5-4990-B5FF-8FEFDB5958F1}"/>
                </a:ext>
              </a:extLst>
            </p:cNvPr>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184;p4">
              <a:extLst>
                <a:ext uri="{FF2B5EF4-FFF2-40B4-BE49-F238E27FC236}">
                  <a16:creationId xmlns:a16="http://schemas.microsoft.com/office/drawing/2014/main" id="{62536ACD-9C7D-48C3-AAB9-73D284CD8797}"/>
                </a:ext>
              </a:extLst>
            </p:cNvPr>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185;p4">
              <a:extLst>
                <a:ext uri="{FF2B5EF4-FFF2-40B4-BE49-F238E27FC236}">
                  <a16:creationId xmlns:a16="http://schemas.microsoft.com/office/drawing/2014/main" id="{C2DC6D6B-198D-48AC-93B6-DA79E34D58DC}"/>
                </a:ext>
              </a:extLst>
            </p:cNvPr>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186;p4">
              <a:extLst>
                <a:ext uri="{FF2B5EF4-FFF2-40B4-BE49-F238E27FC236}">
                  <a16:creationId xmlns:a16="http://schemas.microsoft.com/office/drawing/2014/main" id="{4D729AB3-691A-42ED-A4E2-F389CACF8611}"/>
                </a:ext>
              </a:extLst>
            </p:cNvPr>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187;p4">
              <a:extLst>
                <a:ext uri="{FF2B5EF4-FFF2-40B4-BE49-F238E27FC236}">
                  <a16:creationId xmlns:a16="http://schemas.microsoft.com/office/drawing/2014/main" id="{2ECF31B6-084F-459B-ADD0-D6DA74443E39}"/>
                </a:ext>
              </a:extLst>
            </p:cNvPr>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188;p4">
              <a:extLst>
                <a:ext uri="{FF2B5EF4-FFF2-40B4-BE49-F238E27FC236}">
                  <a16:creationId xmlns:a16="http://schemas.microsoft.com/office/drawing/2014/main" id="{FF6109FA-D670-4359-B7DD-A2E45EDEDD81}"/>
                </a:ext>
              </a:extLst>
            </p:cNvPr>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189;p4">
              <a:extLst>
                <a:ext uri="{FF2B5EF4-FFF2-40B4-BE49-F238E27FC236}">
                  <a16:creationId xmlns:a16="http://schemas.microsoft.com/office/drawing/2014/main" id="{33F623F0-F5B9-44A8-92E4-9E51FEB11768}"/>
                </a:ext>
              </a:extLst>
            </p:cNvPr>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190;p4">
              <a:extLst>
                <a:ext uri="{FF2B5EF4-FFF2-40B4-BE49-F238E27FC236}">
                  <a16:creationId xmlns:a16="http://schemas.microsoft.com/office/drawing/2014/main" id="{5850465B-7598-432A-B56B-BF71AC048FF9}"/>
                </a:ext>
              </a:extLst>
            </p:cNvPr>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191;p4">
              <a:extLst>
                <a:ext uri="{FF2B5EF4-FFF2-40B4-BE49-F238E27FC236}">
                  <a16:creationId xmlns:a16="http://schemas.microsoft.com/office/drawing/2014/main" id="{625F378C-E4BD-44A0-9640-6DF91806E365}"/>
                </a:ext>
              </a:extLst>
            </p:cNvPr>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192;p4">
              <a:extLst>
                <a:ext uri="{FF2B5EF4-FFF2-40B4-BE49-F238E27FC236}">
                  <a16:creationId xmlns:a16="http://schemas.microsoft.com/office/drawing/2014/main" id="{2857B40D-F5B9-46E9-ACA7-FE8C89730B13}"/>
                </a:ext>
              </a:extLst>
            </p:cNvPr>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193;p4">
              <a:extLst>
                <a:ext uri="{FF2B5EF4-FFF2-40B4-BE49-F238E27FC236}">
                  <a16:creationId xmlns:a16="http://schemas.microsoft.com/office/drawing/2014/main" id="{0CDC0178-3CFC-410A-A7D7-DD9000ACAA7B}"/>
                </a:ext>
              </a:extLst>
            </p:cNvPr>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194;p4">
              <a:extLst>
                <a:ext uri="{FF2B5EF4-FFF2-40B4-BE49-F238E27FC236}">
                  <a16:creationId xmlns:a16="http://schemas.microsoft.com/office/drawing/2014/main" id="{0A2B545C-FD2F-4296-9633-FC5CB3E27758}"/>
                </a:ext>
              </a:extLst>
            </p:cNvPr>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195;p4">
              <a:extLst>
                <a:ext uri="{FF2B5EF4-FFF2-40B4-BE49-F238E27FC236}">
                  <a16:creationId xmlns:a16="http://schemas.microsoft.com/office/drawing/2014/main" id="{8D7E21A3-9CC2-4E4C-ABD4-C8BEE6924715}"/>
                </a:ext>
              </a:extLst>
            </p:cNvPr>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196;p4">
              <a:extLst>
                <a:ext uri="{FF2B5EF4-FFF2-40B4-BE49-F238E27FC236}">
                  <a16:creationId xmlns:a16="http://schemas.microsoft.com/office/drawing/2014/main" id="{4E050A0C-F11C-488F-A280-C01F706C127A}"/>
                </a:ext>
              </a:extLst>
            </p:cNvPr>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197;p4">
              <a:extLst>
                <a:ext uri="{FF2B5EF4-FFF2-40B4-BE49-F238E27FC236}">
                  <a16:creationId xmlns:a16="http://schemas.microsoft.com/office/drawing/2014/main" id="{2896D42E-9932-4B91-8230-B7F107C276F5}"/>
                </a:ext>
              </a:extLst>
            </p:cNvPr>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198;p4">
              <a:extLst>
                <a:ext uri="{FF2B5EF4-FFF2-40B4-BE49-F238E27FC236}">
                  <a16:creationId xmlns:a16="http://schemas.microsoft.com/office/drawing/2014/main" id="{F3E2BFC7-D755-46AB-8DCE-13D93B0CB3A8}"/>
                </a:ext>
              </a:extLst>
            </p:cNvPr>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199;p4">
              <a:extLst>
                <a:ext uri="{FF2B5EF4-FFF2-40B4-BE49-F238E27FC236}">
                  <a16:creationId xmlns:a16="http://schemas.microsoft.com/office/drawing/2014/main" id="{1FA0EB67-3E7F-4E4C-A671-83E1F6A745C2}"/>
                </a:ext>
              </a:extLst>
            </p:cNvPr>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200;p4">
              <a:extLst>
                <a:ext uri="{FF2B5EF4-FFF2-40B4-BE49-F238E27FC236}">
                  <a16:creationId xmlns:a16="http://schemas.microsoft.com/office/drawing/2014/main" id="{84C58673-5C1F-4AAB-8F42-97E4AED97E9A}"/>
                </a:ext>
              </a:extLst>
            </p:cNvPr>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201;p4">
              <a:extLst>
                <a:ext uri="{FF2B5EF4-FFF2-40B4-BE49-F238E27FC236}">
                  <a16:creationId xmlns:a16="http://schemas.microsoft.com/office/drawing/2014/main" id="{DF26DEA0-B74F-4E14-BD97-A7FB49667B35}"/>
                </a:ext>
              </a:extLst>
            </p:cNvPr>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202;p4">
              <a:extLst>
                <a:ext uri="{FF2B5EF4-FFF2-40B4-BE49-F238E27FC236}">
                  <a16:creationId xmlns:a16="http://schemas.microsoft.com/office/drawing/2014/main" id="{11ED8537-5A4C-4780-AEAB-2F13F176EFD7}"/>
                </a:ext>
              </a:extLst>
            </p:cNvPr>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203;p4">
              <a:extLst>
                <a:ext uri="{FF2B5EF4-FFF2-40B4-BE49-F238E27FC236}">
                  <a16:creationId xmlns:a16="http://schemas.microsoft.com/office/drawing/2014/main" id="{3CAC4B9F-A392-4E81-B3E4-DF6F99619CFC}"/>
                </a:ext>
              </a:extLst>
            </p:cNvPr>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204;p4">
              <a:extLst>
                <a:ext uri="{FF2B5EF4-FFF2-40B4-BE49-F238E27FC236}">
                  <a16:creationId xmlns:a16="http://schemas.microsoft.com/office/drawing/2014/main" id="{13858B39-93C2-4D85-9195-85BD9A02D3BE}"/>
                </a:ext>
              </a:extLst>
            </p:cNvPr>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205;p4">
              <a:extLst>
                <a:ext uri="{FF2B5EF4-FFF2-40B4-BE49-F238E27FC236}">
                  <a16:creationId xmlns:a16="http://schemas.microsoft.com/office/drawing/2014/main" id="{838081F4-0347-49A7-A2C7-DE9FE42233F8}"/>
                </a:ext>
              </a:extLst>
            </p:cNvPr>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206;p4">
              <a:extLst>
                <a:ext uri="{FF2B5EF4-FFF2-40B4-BE49-F238E27FC236}">
                  <a16:creationId xmlns:a16="http://schemas.microsoft.com/office/drawing/2014/main" id="{1EB773A1-9DFC-4C69-80B6-C1F8B0B544EA}"/>
                </a:ext>
              </a:extLst>
            </p:cNvPr>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207;p4">
              <a:extLst>
                <a:ext uri="{FF2B5EF4-FFF2-40B4-BE49-F238E27FC236}">
                  <a16:creationId xmlns:a16="http://schemas.microsoft.com/office/drawing/2014/main" id="{9C9355FB-37A8-4780-866F-C7CE45C055DC}"/>
                </a:ext>
              </a:extLst>
            </p:cNvPr>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208;p4">
              <a:extLst>
                <a:ext uri="{FF2B5EF4-FFF2-40B4-BE49-F238E27FC236}">
                  <a16:creationId xmlns:a16="http://schemas.microsoft.com/office/drawing/2014/main" id="{6750C5D8-CCF8-4E54-9AB3-1A221F8EBE4B}"/>
                </a:ext>
              </a:extLst>
            </p:cNvPr>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209;p4">
              <a:extLst>
                <a:ext uri="{FF2B5EF4-FFF2-40B4-BE49-F238E27FC236}">
                  <a16:creationId xmlns:a16="http://schemas.microsoft.com/office/drawing/2014/main" id="{4929DC13-5FE9-49A4-92B9-6EC82C86A524}"/>
                </a:ext>
              </a:extLst>
            </p:cNvPr>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210;p4">
              <a:extLst>
                <a:ext uri="{FF2B5EF4-FFF2-40B4-BE49-F238E27FC236}">
                  <a16:creationId xmlns:a16="http://schemas.microsoft.com/office/drawing/2014/main" id="{C7490B0F-38AF-478E-BA95-13D4B974367E}"/>
                </a:ext>
              </a:extLst>
            </p:cNvPr>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211;p4">
              <a:extLst>
                <a:ext uri="{FF2B5EF4-FFF2-40B4-BE49-F238E27FC236}">
                  <a16:creationId xmlns:a16="http://schemas.microsoft.com/office/drawing/2014/main" id="{33DAD759-B52E-4203-ADB3-A45AEA8AF836}"/>
                </a:ext>
              </a:extLst>
            </p:cNvPr>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212;p4">
              <a:extLst>
                <a:ext uri="{FF2B5EF4-FFF2-40B4-BE49-F238E27FC236}">
                  <a16:creationId xmlns:a16="http://schemas.microsoft.com/office/drawing/2014/main" id="{E14B366F-D015-443A-A245-E15AEDA4AA36}"/>
                </a:ext>
              </a:extLst>
            </p:cNvPr>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213;p4">
              <a:extLst>
                <a:ext uri="{FF2B5EF4-FFF2-40B4-BE49-F238E27FC236}">
                  <a16:creationId xmlns:a16="http://schemas.microsoft.com/office/drawing/2014/main" id="{320C3117-B184-4BCB-B0BC-2BE389725ED1}"/>
                </a:ext>
              </a:extLst>
            </p:cNvPr>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214;p4">
              <a:extLst>
                <a:ext uri="{FF2B5EF4-FFF2-40B4-BE49-F238E27FC236}">
                  <a16:creationId xmlns:a16="http://schemas.microsoft.com/office/drawing/2014/main" id="{2E52C4A3-5B30-44F3-B4AA-7608B425C8A5}"/>
                </a:ext>
              </a:extLst>
            </p:cNvPr>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215;p4">
              <a:extLst>
                <a:ext uri="{FF2B5EF4-FFF2-40B4-BE49-F238E27FC236}">
                  <a16:creationId xmlns:a16="http://schemas.microsoft.com/office/drawing/2014/main" id="{9D88CCE1-35EC-44F5-8429-B94FFFD44067}"/>
                </a:ext>
              </a:extLst>
            </p:cNvPr>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216;p4">
              <a:extLst>
                <a:ext uri="{FF2B5EF4-FFF2-40B4-BE49-F238E27FC236}">
                  <a16:creationId xmlns:a16="http://schemas.microsoft.com/office/drawing/2014/main" id="{677F972E-6840-4ABA-9F3C-66637FE49385}"/>
                </a:ext>
              </a:extLst>
            </p:cNvPr>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217;p4">
              <a:extLst>
                <a:ext uri="{FF2B5EF4-FFF2-40B4-BE49-F238E27FC236}">
                  <a16:creationId xmlns:a16="http://schemas.microsoft.com/office/drawing/2014/main" id="{DD1C4A64-757F-4435-9FE7-6A6A52EC42EB}"/>
                </a:ext>
              </a:extLst>
            </p:cNvPr>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218;p4">
              <a:extLst>
                <a:ext uri="{FF2B5EF4-FFF2-40B4-BE49-F238E27FC236}">
                  <a16:creationId xmlns:a16="http://schemas.microsoft.com/office/drawing/2014/main" id="{93F0162C-6E67-42F0-9AE6-552FC9239EC7}"/>
                </a:ext>
              </a:extLst>
            </p:cNvPr>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219;p4">
              <a:extLst>
                <a:ext uri="{FF2B5EF4-FFF2-40B4-BE49-F238E27FC236}">
                  <a16:creationId xmlns:a16="http://schemas.microsoft.com/office/drawing/2014/main" id="{3B0E4C0E-29F0-4EE5-A02A-F7D2D06DE1D5}"/>
                </a:ext>
              </a:extLst>
            </p:cNvPr>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220;p4">
              <a:extLst>
                <a:ext uri="{FF2B5EF4-FFF2-40B4-BE49-F238E27FC236}">
                  <a16:creationId xmlns:a16="http://schemas.microsoft.com/office/drawing/2014/main" id="{F8CC0AE0-CB67-4B9A-9A26-3335D8044946}"/>
                </a:ext>
              </a:extLst>
            </p:cNvPr>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221;p4">
              <a:extLst>
                <a:ext uri="{FF2B5EF4-FFF2-40B4-BE49-F238E27FC236}">
                  <a16:creationId xmlns:a16="http://schemas.microsoft.com/office/drawing/2014/main" id="{A07410E4-F962-4E38-8E14-F0F575AB799B}"/>
                </a:ext>
              </a:extLst>
            </p:cNvPr>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222;p4">
              <a:extLst>
                <a:ext uri="{FF2B5EF4-FFF2-40B4-BE49-F238E27FC236}">
                  <a16:creationId xmlns:a16="http://schemas.microsoft.com/office/drawing/2014/main" id="{EA2800E2-31B0-47B4-8693-EE522B98BFAF}"/>
                </a:ext>
              </a:extLst>
            </p:cNvPr>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223;p4">
              <a:extLst>
                <a:ext uri="{FF2B5EF4-FFF2-40B4-BE49-F238E27FC236}">
                  <a16:creationId xmlns:a16="http://schemas.microsoft.com/office/drawing/2014/main" id="{6C7F48A7-A708-4387-B170-0BA582CE5971}"/>
                </a:ext>
              </a:extLst>
            </p:cNvPr>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224;p4">
              <a:extLst>
                <a:ext uri="{FF2B5EF4-FFF2-40B4-BE49-F238E27FC236}">
                  <a16:creationId xmlns:a16="http://schemas.microsoft.com/office/drawing/2014/main" id="{F41170BE-CB83-4C66-879A-F578210BDF90}"/>
                </a:ext>
              </a:extLst>
            </p:cNvPr>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225;p4">
              <a:extLst>
                <a:ext uri="{FF2B5EF4-FFF2-40B4-BE49-F238E27FC236}">
                  <a16:creationId xmlns:a16="http://schemas.microsoft.com/office/drawing/2014/main" id="{41E07F2B-D850-4730-A1D8-251F08C859E9}"/>
                </a:ext>
              </a:extLst>
            </p:cNvPr>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226;p4">
              <a:extLst>
                <a:ext uri="{FF2B5EF4-FFF2-40B4-BE49-F238E27FC236}">
                  <a16:creationId xmlns:a16="http://schemas.microsoft.com/office/drawing/2014/main" id="{5831723B-DE02-4447-B7DD-89B350848DE5}"/>
                </a:ext>
              </a:extLst>
            </p:cNvPr>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227;p4">
              <a:extLst>
                <a:ext uri="{FF2B5EF4-FFF2-40B4-BE49-F238E27FC236}">
                  <a16:creationId xmlns:a16="http://schemas.microsoft.com/office/drawing/2014/main" id="{68D82084-EBCC-4B58-9AA6-9212599E54B1}"/>
                </a:ext>
              </a:extLst>
            </p:cNvPr>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228;p4">
              <a:extLst>
                <a:ext uri="{FF2B5EF4-FFF2-40B4-BE49-F238E27FC236}">
                  <a16:creationId xmlns:a16="http://schemas.microsoft.com/office/drawing/2014/main" id="{1A3097C2-1083-440F-A1A5-F066A1DAC32D}"/>
                </a:ext>
              </a:extLst>
            </p:cNvPr>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229;p4">
              <a:extLst>
                <a:ext uri="{FF2B5EF4-FFF2-40B4-BE49-F238E27FC236}">
                  <a16:creationId xmlns:a16="http://schemas.microsoft.com/office/drawing/2014/main" id="{DBE8BC75-A220-4A40-A111-3225D1F690FC}"/>
                </a:ext>
              </a:extLst>
            </p:cNvPr>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230;p4">
              <a:extLst>
                <a:ext uri="{FF2B5EF4-FFF2-40B4-BE49-F238E27FC236}">
                  <a16:creationId xmlns:a16="http://schemas.microsoft.com/office/drawing/2014/main" id="{34A4B757-77EE-409E-9F81-6B8283A094FD}"/>
                </a:ext>
              </a:extLst>
            </p:cNvPr>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231;p4">
              <a:extLst>
                <a:ext uri="{FF2B5EF4-FFF2-40B4-BE49-F238E27FC236}">
                  <a16:creationId xmlns:a16="http://schemas.microsoft.com/office/drawing/2014/main" id="{50673A60-0F6E-43C5-AE87-06AFB6863235}"/>
                </a:ext>
              </a:extLst>
            </p:cNvPr>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232;p4">
              <a:extLst>
                <a:ext uri="{FF2B5EF4-FFF2-40B4-BE49-F238E27FC236}">
                  <a16:creationId xmlns:a16="http://schemas.microsoft.com/office/drawing/2014/main" id="{6BF455A0-6B29-46A3-B6F3-5CC22CDD95C6}"/>
                </a:ext>
              </a:extLst>
            </p:cNvPr>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233;p4">
              <a:extLst>
                <a:ext uri="{FF2B5EF4-FFF2-40B4-BE49-F238E27FC236}">
                  <a16:creationId xmlns:a16="http://schemas.microsoft.com/office/drawing/2014/main" id="{EC2ED3C5-4430-41D5-A130-E3E391CB0508}"/>
                </a:ext>
              </a:extLst>
            </p:cNvPr>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234;p4">
              <a:extLst>
                <a:ext uri="{FF2B5EF4-FFF2-40B4-BE49-F238E27FC236}">
                  <a16:creationId xmlns:a16="http://schemas.microsoft.com/office/drawing/2014/main" id="{62162F4B-ED9B-447B-A61C-0F40E618BB9F}"/>
                </a:ext>
              </a:extLst>
            </p:cNvPr>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235;p4">
              <a:extLst>
                <a:ext uri="{FF2B5EF4-FFF2-40B4-BE49-F238E27FC236}">
                  <a16:creationId xmlns:a16="http://schemas.microsoft.com/office/drawing/2014/main" id="{1E02B0FF-45F2-436C-B1E4-3210B164F5DD}"/>
                </a:ext>
              </a:extLst>
            </p:cNvPr>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236;p4">
              <a:extLst>
                <a:ext uri="{FF2B5EF4-FFF2-40B4-BE49-F238E27FC236}">
                  <a16:creationId xmlns:a16="http://schemas.microsoft.com/office/drawing/2014/main" id="{F7A11287-FF66-495D-8314-BE8C2AFB3E6F}"/>
                </a:ext>
              </a:extLst>
            </p:cNvPr>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237;p4">
              <a:extLst>
                <a:ext uri="{FF2B5EF4-FFF2-40B4-BE49-F238E27FC236}">
                  <a16:creationId xmlns:a16="http://schemas.microsoft.com/office/drawing/2014/main" id="{A2294879-9C4D-4A4A-BFD3-D7074CD34CCF}"/>
                </a:ext>
              </a:extLst>
            </p:cNvPr>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238;p4">
              <a:extLst>
                <a:ext uri="{FF2B5EF4-FFF2-40B4-BE49-F238E27FC236}">
                  <a16:creationId xmlns:a16="http://schemas.microsoft.com/office/drawing/2014/main" id="{90F5D238-EFD3-451E-8C78-144CCB672307}"/>
                </a:ext>
              </a:extLst>
            </p:cNvPr>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239;p4">
              <a:extLst>
                <a:ext uri="{FF2B5EF4-FFF2-40B4-BE49-F238E27FC236}">
                  <a16:creationId xmlns:a16="http://schemas.microsoft.com/office/drawing/2014/main" id="{6EE1D995-E31E-4A73-8526-1DED3675FCA0}"/>
                </a:ext>
              </a:extLst>
            </p:cNvPr>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240;p4">
              <a:extLst>
                <a:ext uri="{FF2B5EF4-FFF2-40B4-BE49-F238E27FC236}">
                  <a16:creationId xmlns:a16="http://schemas.microsoft.com/office/drawing/2014/main" id="{3020D50F-89B2-4323-BA76-F1EFD04A1BE6}"/>
                </a:ext>
              </a:extLst>
            </p:cNvPr>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241;p4">
              <a:extLst>
                <a:ext uri="{FF2B5EF4-FFF2-40B4-BE49-F238E27FC236}">
                  <a16:creationId xmlns:a16="http://schemas.microsoft.com/office/drawing/2014/main" id="{ED24D0ED-40A5-494B-BDD1-72ECC972C96A}"/>
                </a:ext>
              </a:extLst>
            </p:cNvPr>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242;p4">
              <a:extLst>
                <a:ext uri="{FF2B5EF4-FFF2-40B4-BE49-F238E27FC236}">
                  <a16:creationId xmlns:a16="http://schemas.microsoft.com/office/drawing/2014/main" id="{DE3864B4-3E7F-43BD-8ADD-27E7FB817456}"/>
                </a:ext>
              </a:extLst>
            </p:cNvPr>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243;p4">
              <a:extLst>
                <a:ext uri="{FF2B5EF4-FFF2-40B4-BE49-F238E27FC236}">
                  <a16:creationId xmlns:a16="http://schemas.microsoft.com/office/drawing/2014/main" id="{B7683D0B-1503-4F78-AE01-54DF67D80F22}"/>
                </a:ext>
              </a:extLst>
            </p:cNvPr>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244;p4">
              <a:extLst>
                <a:ext uri="{FF2B5EF4-FFF2-40B4-BE49-F238E27FC236}">
                  <a16:creationId xmlns:a16="http://schemas.microsoft.com/office/drawing/2014/main" id="{A85249F7-65CD-4B14-BF99-35A6780ED398}"/>
                </a:ext>
              </a:extLst>
            </p:cNvPr>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245;p4">
              <a:extLst>
                <a:ext uri="{FF2B5EF4-FFF2-40B4-BE49-F238E27FC236}">
                  <a16:creationId xmlns:a16="http://schemas.microsoft.com/office/drawing/2014/main" id="{5DF5D651-541A-4A73-B4C2-DBDDC79CAABD}"/>
                </a:ext>
              </a:extLst>
            </p:cNvPr>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246;p4">
              <a:extLst>
                <a:ext uri="{FF2B5EF4-FFF2-40B4-BE49-F238E27FC236}">
                  <a16:creationId xmlns:a16="http://schemas.microsoft.com/office/drawing/2014/main" id="{346024C5-F5F6-4B6E-80F7-0997AAD34853}"/>
                </a:ext>
              </a:extLst>
            </p:cNvPr>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1247;p4">
            <a:extLst>
              <a:ext uri="{FF2B5EF4-FFF2-40B4-BE49-F238E27FC236}">
                <a16:creationId xmlns:a16="http://schemas.microsoft.com/office/drawing/2014/main" id="{B9A0D276-3EF3-40B2-9E0F-2250E3AC33A2}"/>
              </a:ext>
            </a:extLst>
          </p:cNvPr>
          <p:cNvGrpSpPr/>
          <p:nvPr userDrawn="1"/>
        </p:nvGrpSpPr>
        <p:grpSpPr>
          <a:xfrm rot="10800000">
            <a:off x="6367294" y="28698"/>
            <a:ext cx="2017554" cy="5086302"/>
            <a:chOff x="1588750" y="238125"/>
            <a:chExt cx="2078025" cy="5238750"/>
          </a:xfrm>
        </p:grpSpPr>
        <p:sp>
          <p:nvSpPr>
            <p:cNvPr id="728" name="Google Shape;1248;p4">
              <a:extLst>
                <a:ext uri="{FF2B5EF4-FFF2-40B4-BE49-F238E27FC236}">
                  <a16:creationId xmlns:a16="http://schemas.microsoft.com/office/drawing/2014/main" id="{F2BC52AC-3A6E-4005-8F3D-E82609A7EF78}"/>
                </a:ext>
              </a:extLst>
            </p:cNvPr>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1249;p4">
              <a:extLst>
                <a:ext uri="{FF2B5EF4-FFF2-40B4-BE49-F238E27FC236}">
                  <a16:creationId xmlns:a16="http://schemas.microsoft.com/office/drawing/2014/main" id="{62D1FBAE-DBCC-438A-9C94-D5F02FF47F05}"/>
                </a:ext>
              </a:extLst>
            </p:cNvPr>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1250;p4">
              <a:extLst>
                <a:ext uri="{FF2B5EF4-FFF2-40B4-BE49-F238E27FC236}">
                  <a16:creationId xmlns:a16="http://schemas.microsoft.com/office/drawing/2014/main" id="{60D2D694-72FC-4721-A896-7F3E8C85AA1B}"/>
                </a:ext>
              </a:extLst>
            </p:cNvPr>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1251;p4">
              <a:extLst>
                <a:ext uri="{FF2B5EF4-FFF2-40B4-BE49-F238E27FC236}">
                  <a16:creationId xmlns:a16="http://schemas.microsoft.com/office/drawing/2014/main" id="{DABF5FB1-0ED5-4919-8BEA-A73EB64F3FAB}"/>
                </a:ext>
              </a:extLst>
            </p:cNvPr>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1252;p4">
              <a:extLst>
                <a:ext uri="{FF2B5EF4-FFF2-40B4-BE49-F238E27FC236}">
                  <a16:creationId xmlns:a16="http://schemas.microsoft.com/office/drawing/2014/main" id="{CF4CE0FA-FD3E-4200-BF56-C2A9C1996783}"/>
                </a:ext>
              </a:extLst>
            </p:cNvPr>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1253;p4">
              <a:extLst>
                <a:ext uri="{FF2B5EF4-FFF2-40B4-BE49-F238E27FC236}">
                  <a16:creationId xmlns:a16="http://schemas.microsoft.com/office/drawing/2014/main" id="{80379CCC-E5CF-47C1-86E7-9221CB8CC4BC}"/>
                </a:ext>
              </a:extLst>
            </p:cNvPr>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1254;p4">
              <a:extLst>
                <a:ext uri="{FF2B5EF4-FFF2-40B4-BE49-F238E27FC236}">
                  <a16:creationId xmlns:a16="http://schemas.microsoft.com/office/drawing/2014/main" id="{04A4D38C-2721-47E4-85FB-B9F2DF75B6A7}"/>
                </a:ext>
              </a:extLst>
            </p:cNvPr>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1255;p4">
              <a:extLst>
                <a:ext uri="{FF2B5EF4-FFF2-40B4-BE49-F238E27FC236}">
                  <a16:creationId xmlns:a16="http://schemas.microsoft.com/office/drawing/2014/main" id="{EEE3C09F-9CC1-42C1-A92A-E49B6C7BC7A3}"/>
                </a:ext>
              </a:extLst>
            </p:cNvPr>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1256;p4">
              <a:extLst>
                <a:ext uri="{FF2B5EF4-FFF2-40B4-BE49-F238E27FC236}">
                  <a16:creationId xmlns:a16="http://schemas.microsoft.com/office/drawing/2014/main" id="{9DA82C22-E4DE-4312-A2C6-651C501AC664}"/>
                </a:ext>
              </a:extLst>
            </p:cNvPr>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1257;p4">
              <a:extLst>
                <a:ext uri="{FF2B5EF4-FFF2-40B4-BE49-F238E27FC236}">
                  <a16:creationId xmlns:a16="http://schemas.microsoft.com/office/drawing/2014/main" id="{7DB00D35-59C5-4BFA-90B4-447FC97CEDFC}"/>
                </a:ext>
              </a:extLst>
            </p:cNvPr>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1258;p4">
              <a:extLst>
                <a:ext uri="{FF2B5EF4-FFF2-40B4-BE49-F238E27FC236}">
                  <a16:creationId xmlns:a16="http://schemas.microsoft.com/office/drawing/2014/main" id="{7332F1E1-F726-43AC-89D5-DBCE394651EC}"/>
                </a:ext>
              </a:extLst>
            </p:cNvPr>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1259;p4">
              <a:extLst>
                <a:ext uri="{FF2B5EF4-FFF2-40B4-BE49-F238E27FC236}">
                  <a16:creationId xmlns:a16="http://schemas.microsoft.com/office/drawing/2014/main" id="{67246110-CBCD-4BC9-A1C7-7F92B1B73837}"/>
                </a:ext>
              </a:extLst>
            </p:cNvPr>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1260;p4">
              <a:extLst>
                <a:ext uri="{FF2B5EF4-FFF2-40B4-BE49-F238E27FC236}">
                  <a16:creationId xmlns:a16="http://schemas.microsoft.com/office/drawing/2014/main" id="{1D3574CA-8CF1-4075-8F8F-E0122C423492}"/>
                </a:ext>
              </a:extLst>
            </p:cNvPr>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1261;p4">
              <a:extLst>
                <a:ext uri="{FF2B5EF4-FFF2-40B4-BE49-F238E27FC236}">
                  <a16:creationId xmlns:a16="http://schemas.microsoft.com/office/drawing/2014/main" id="{FAA626E4-B073-460B-94C9-6C078A774D16}"/>
                </a:ext>
              </a:extLst>
            </p:cNvPr>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1262;p4">
              <a:extLst>
                <a:ext uri="{FF2B5EF4-FFF2-40B4-BE49-F238E27FC236}">
                  <a16:creationId xmlns:a16="http://schemas.microsoft.com/office/drawing/2014/main" id="{73BC342A-8B2D-4DF9-B173-22AE3572E5B1}"/>
                </a:ext>
              </a:extLst>
            </p:cNvPr>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1263;p4">
              <a:extLst>
                <a:ext uri="{FF2B5EF4-FFF2-40B4-BE49-F238E27FC236}">
                  <a16:creationId xmlns:a16="http://schemas.microsoft.com/office/drawing/2014/main" id="{5761CA98-2BBF-433E-ACDB-3A5631F0C884}"/>
                </a:ext>
              </a:extLst>
            </p:cNvPr>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1264;p4">
              <a:extLst>
                <a:ext uri="{FF2B5EF4-FFF2-40B4-BE49-F238E27FC236}">
                  <a16:creationId xmlns:a16="http://schemas.microsoft.com/office/drawing/2014/main" id="{463B6C44-7650-4164-81EE-DB5F6ECEFEAA}"/>
                </a:ext>
              </a:extLst>
            </p:cNvPr>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1265;p4">
              <a:extLst>
                <a:ext uri="{FF2B5EF4-FFF2-40B4-BE49-F238E27FC236}">
                  <a16:creationId xmlns:a16="http://schemas.microsoft.com/office/drawing/2014/main" id="{E60632F5-8DEB-423B-AB92-C13C9A23FED1}"/>
                </a:ext>
              </a:extLst>
            </p:cNvPr>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1266;p4">
              <a:extLst>
                <a:ext uri="{FF2B5EF4-FFF2-40B4-BE49-F238E27FC236}">
                  <a16:creationId xmlns:a16="http://schemas.microsoft.com/office/drawing/2014/main" id="{97120305-06FD-4FB1-9B2F-BFE63F79CDCA}"/>
                </a:ext>
              </a:extLst>
            </p:cNvPr>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1267;p4">
              <a:extLst>
                <a:ext uri="{FF2B5EF4-FFF2-40B4-BE49-F238E27FC236}">
                  <a16:creationId xmlns:a16="http://schemas.microsoft.com/office/drawing/2014/main" id="{82FE69F7-A46C-459F-A41A-1D1AC56F91C1}"/>
                </a:ext>
              </a:extLst>
            </p:cNvPr>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1268;p4">
              <a:extLst>
                <a:ext uri="{FF2B5EF4-FFF2-40B4-BE49-F238E27FC236}">
                  <a16:creationId xmlns:a16="http://schemas.microsoft.com/office/drawing/2014/main" id="{CBD85A6A-8916-4C6F-82AF-293E748063D1}"/>
                </a:ext>
              </a:extLst>
            </p:cNvPr>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1269;p4">
              <a:extLst>
                <a:ext uri="{FF2B5EF4-FFF2-40B4-BE49-F238E27FC236}">
                  <a16:creationId xmlns:a16="http://schemas.microsoft.com/office/drawing/2014/main" id="{86D7D5FC-3678-42C4-93E5-F4D5167FFEE1}"/>
                </a:ext>
              </a:extLst>
            </p:cNvPr>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1270;p4">
              <a:extLst>
                <a:ext uri="{FF2B5EF4-FFF2-40B4-BE49-F238E27FC236}">
                  <a16:creationId xmlns:a16="http://schemas.microsoft.com/office/drawing/2014/main" id="{604324F2-5EDD-4ADE-AE42-014318D53ACB}"/>
                </a:ext>
              </a:extLst>
            </p:cNvPr>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1271;p4">
              <a:extLst>
                <a:ext uri="{FF2B5EF4-FFF2-40B4-BE49-F238E27FC236}">
                  <a16:creationId xmlns:a16="http://schemas.microsoft.com/office/drawing/2014/main" id="{D4029522-1B25-44E9-A6D3-94AE87CA16E7}"/>
                </a:ext>
              </a:extLst>
            </p:cNvPr>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1272;p4">
              <a:extLst>
                <a:ext uri="{FF2B5EF4-FFF2-40B4-BE49-F238E27FC236}">
                  <a16:creationId xmlns:a16="http://schemas.microsoft.com/office/drawing/2014/main" id="{162A4435-D5FF-4BA8-90DC-8CFCD64724F6}"/>
                </a:ext>
              </a:extLst>
            </p:cNvPr>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1273;p4">
              <a:extLst>
                <a:ext uri="{FF2B5EF4-FFF2-40B4-BE49-F238E27FC236}">
                  <a16:creationId xmlns:a16="http://schemas.microsoft.com/office/drawing/2014/main" id="{3F58D1C2-BE0C-4A7F-879E-E22102E351DB}"/>
                </a:ext>
              </a:extLst>
            </p:cNvPr>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1274;p4">
              <a:extLst>
                <a:ext uri="{FF2B5EF4-FFF2-40B4-BE49-F238E27FC236}">
                  <a16:creationId xmlns:a16="http://schemas.microsoft.com/office/drawing/2014/main" id="{8E807696-9BBB-4624-BE16-FB41AC108B86}"/>
                </a:ext>
              </a:extLst>
            </p:cNvPr>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1275;p4">
              <a:extLst>
                <a:ext uri="{FF2B5EF4-FFF2-40B4-BE49-F238E27FC236}">
                  <a16:creationId xmlns:a16="http://schemas.microsoft.com/office/drawing/2014/main" id="{C3985331-2175-441A-88EF-AB0793DFD6A5}"/>
                </a:ext>
              </a:extLst>
            </p:cNvPr>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1276;p4">
              <a:extLst>
                <a:ext uri="{FF2B5EF4-FFF2-40B4-BE49-F238E27FC236}">
                  <a16:creationId xmlns:a16="http://schemas.microsoft.com/office/drawing/2014/main" id="{F51A38C0-62C2-4425-B368-7F34ED70780E}"/>
                </a:ext>
              </a:extLst>
            </p:cNvPr>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1277;p4">
              <a:extLst>
                <a:ext uri="{FF2B5EF4-FFF2-40B4-BE49-F238E27FC236}">
                  <a16:creationId xmlns:a16="http://schemas.microsoft.com/office/drawing/2014/main" id="{8E05B17C-D633-4D03-8149-90F50900A653}"/>
                </a:ext>
              </a:extLst>
            </p:cNvPr>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1278;p4">
              <a:extLst>
                <a:ext uri="{FF2B5EF4-FFF2-40B4-BE49-F238E27FC236}">
                  <a16:creationId xmlns:a16="http://schemas.microsoft.com/office/drawing/2014/main" id="{DB06C755-1CEE-4CAA-813F-4486DB5AA8C1}"/>
                </a:ext>
              </a:extLst>
            </p:cNvPr>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1279;p4">
              <a:extLst>
                <a:ext uri="{FF2B5EF4-FFF2-40B4-BE49-F238E27FC236}">
                  <a16:creationId xmlns:a16="http://schemas.microsoft.com/office/drawing/2014/main" id="{15055ED9-9157-4F6B-A31F-43810E41077A}"/>
                </a:ext>
              </a:extLst>
            </p:cNvPr>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1280;p4">
              <a:extLst>
                <a:ext uri="{FF2B5EF4-FFF2-40B4-BE49-F238E27FC236}">
                  <a16:creationId xmlns:a16="http://schemas.microsoft.com/office/drawing/2014/main" id="{25298B2E-E5D5-462D-B2E1-0B04CD2E15F2}"/>
                </a:ext>
              </a:extLst>
            </p:cNvPr>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1281;p4">
              <a:extLst>
                <a:ext uri="{FF2B5EF4-FFF2-40B4-BE49-F238E27FC236}">
                  <a16:creationId xmlns:a16="http://schemas.microsoft.com/office/drawing/2014/main" id="{DF5646BF-36F7-45EE-BBF3-AB31D858322A}"/>
                </a:ext>
              </a:extLst>
            </p:cNvPr>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1282;p4">
              <a:extLst>
                <a:ext uri="{FF2B5EF4-FFF2-40B4-BE49-F238E27FC236}">
                  <a16:creationId xmlns:a16="http://schemas.microsoft.com/office/drawing/2014/main" id="{E5A8657E-A492-46D5-9E51-64203B225928}"/>
                </a:ext>
              </a:extLst>
            </p:cNvPr>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1283;p4">
              <a:extLst>
                <a:ext uri="{FF2B5EF4-FFF2-40B4-BE49-F238E27FC236}">
                  <a16:creationId xmlns:a16="http://schemas.microsoft.com/office/drawing/2014/main" id="{991A5E1C-A47E-463F-BDA9-3BC0DB0B0691}"/>
                </a:ext>
              </a:extLst>
            </p:cNvPr>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1284;p4">
              <a:extLst>
                <a:ext uri="{FF2B5EF4-FFF2-40B4-BE49-F238E27FC236}">
                  <a16:creationId xmlns:a16="http://schemas.microsoft.com/office/drawing/2014/main" id="{F9C0B69E-5B24-4D2E-B173-C61B83BB786B}"/>
                </a:ext>
              </a:extLst>
            </p:cNvPr>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1285;p4">
              <a:extLst>
                <a:ext uri="{FF2B5EF4-FFF2-40B4-BE49-F238E27FC236}">
                  <a16:creationId xmlns:a16="http://schemas.microsoft.com/office/drawing/2014/main" id="{310C77D8-55CE-45A8-9670-CC0AC1F4C234}"/>
                </a:ext>
              </a:extLst>
            </p:cNvPr>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1286;p4">
              <a:extLst>
                <a:ext uri="{FF2B5EF4-FFF2-40B4-BE49-F238E27FC236}">
                  <a16:creationId xmlns:a16="http://schemas.microsoft.com/office/drawing/2014/main" id="{D2CD97A3-1800-4D7A-BEEB-CE6FDAC77505}"/>
                </a:ext>
              </a:extLst>
            </p:cNvPr>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1287;p4">
              <a:extLst>
                <a:ext uri="{FF2B5EF4-FFF2-40B4-BE49-F238E27FC236}">
                  <a16:creationId xmlns:a16="http://schemas.microsoft.com/office/drawing/2014/main" id="{024544FC-CF00-47E9-9B9F-F2D0059B1DDA}"/>
                </a:ext>
              </a:extLst>
            </p:cNvPr>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1288;p4">
              <a:extLst>
                <a:ext uri="{FF2B5EF4-FFF2-40B4-BE49-F238E27FC236}">
                  <a16:creationId xmlns:a16="http://schemas.microsoft.com/office/drawing/2014/main" id="{D25B7694-8C61-4B54-BEDA-5B46FD60298B}"/>
                </a:ext>
              </a:extLst>
            </p:cNvPr>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1289;p4">
              <a:extLst>
                <a:ext uri="{FF2B5EF4-FFF2-40B4-BE49-F238E27FC236}">
                  <a16:creationId xmlns:a16="http://schemas.microsoft.com/office/drawing/2014/main" id="{4A93D82C-F24C-4CEA-ACEF-8418AF17EEF6}"/>
                </a:ext>
              </a:extLst>
            </p:cNvPr>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1290;p4">
              <a:extLst>
                <a:ext uri="{FF2B5EF4-FFF2-40B4-BE49-F238E27FC236}">
                  <a16:creationId xmlns:a16="http://schemas.microsoft.com/office/drawing/2014/main" id="{D7C51928-B632-4FCF-BAAE-E44315340C24}"/>
                </a:ext>
              </a:extLst>
            </p:cNvPr>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1291;p4">
              <a:extLst>
                <a:ext uri="{FF2B5EF4-FFF2-40B4-BE49-F238E27FC236}">
                  <a16:creationId xmlns:a16="http://schemas.microsoft.com/office/drawing/2014/main" id="{80BBE1FF-D0BA-461E-A8A5-0668B7F50E44}"/>
                </a:ext>
              </a:extLst>
            </p:cNvPr>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1292;p4">
              <a:extLst>
                <a:ext uri="{FF2B5EF4-FFF2-40B4-BE49-F238E27FC236}">
                  <a16:creationId xmlns:a16="http://schemas.microsoft.com/office/drawing/2014/main" id="{F172B270-88EF-4606-9723-E19670B57F1C}"/>
                </a:ext>
              </a:extLst>
            </p:cNvPr>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293;p4">
              <a:extLst>
                <a:ext uri="{FF2B5EF4-FFF2-40B4-BE49-F238E27FC236}">
                  <a16:creationId xmlns:a16="http://schemas.microsoft.com/office/drawing/2014/main" id="{0AC35117-7EAA-483A-9F4B-346B232B5D07}"/>
                </a:ext>
              </a:extLst>
            </p:cNvPr>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294;p4">
              <a:extLst>
                <a:ext uri="{FF2B5EF4-FFF2-40B4-BE49-F238E27FC236}">
                  <a16:creationId xmlns:a16="http://schemas.microsoft.com/office/drawing/2014/main" id="{9CF2A836-F5B4-4FBC-ABEA-ADD6432C18B4}"/>
                </a:ext>
              </a:extLst>
            </p:cNvPr>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295;p4">
              <a:extLst>
                <a:ext uri="{FF2B5EF4-FFF2-40B4-BE49-F238E27FC236}">
                  <a16:creationId xmlns:a16="http://schemas.microsoft.com/office/drawing/2014/main" id="{F19A83EF-F0BA-4510-9203-929A2F55B28E}"/>
                </a:ext>
              </a:extLst>
            </p:cNvPr>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296;p4">
              <a:extLst>
                <a:ext uri="{FF2B5EF4-FFF2-40B4-BE49-F238E27FC236}">
                  <a16:creationId xmlns:a16="http://schemas.microsoft.com/office/drawing/2014/main" id="{54B7E7D0-AE61-4D36-AE19-F1F65D94AAB7}"/>
                </a:ext>
              </a:extLst>
            </p:cNvPr>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297;p4">
              <a:extLst>
                <a:ext uri="{FF2B5EF4-FFF2-40B4-BE49-F238E27FC236}">
                  <a16:creationId xmlns:a16="http://schemas.microsoft.com/office/drawing/2014/main" id="{09988AA2-F4CE-41F9-89CB-A16267DED54D}"/>
                </a:ext>
              </a:extLst>
            </p:cNvPr>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298;p4">
              <a:extLst>
                <a:ext uri="{FF2B5EF4-FFF2-40B4-BE49-F238E27FC236}">
                  <a16:creationId xmlns:a16="http://schemas.microsoft.com/office/drawing/2014/main" id="{54352AAB-8E7A-4F33-827A-288236333B9A}"/>
                </a:ext>
              </a:extLst>
            </p:cNvPr>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299;p4">
              <a:extLst>
                <a:ext uri="{FF2B5EF4-FFF2-40B4-BE49-F238E27FC236}">
                  <a16:creationId xmlns:a16="http://schemas.microsoft.com/office/drawing/2014/main" id="{3753CEBE-2061-40D9-BA9E-8C5E190AED2A}"/>
                </a:ext>
              </a:extLst>
            </p:cNvPr>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300;p4">
              <a:extLst>
                <a:ext uri="{FF2B5EF4-FFF2-40B4-BE49-F238E27FC236}">
                  <a16:creationId xmlns:a16="http://schemas.microsoft.com/office/drawing/2014/main" id="{0AA3972A-ABE1-4316-A784-44F6E49EE2EE}"/>
                </a:ext>
              </a:extLst>
            </p:cNvPr>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301;p4">
              <a:extLst>
                <a:ext uri="{FF2B5EF4-FFF2-40B4-BE49-F238E27FC236}">
                  <a16:creationId xmlns:a16="http://schemas.microsoft.com/office/drawing/2014/main" id="{B95439C5-4D52-4882-99FE-E986ABF2B68D}"/>
                </a:ext>
              </a:extLst>
            </p:cNvPr>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302;p4">
              <a:extLst>
                <a:ext uri="{FF2B5EF4-FFF2-40B4-BE49-F238E27FC236}">
                  <a16:creationId xmlns:a16="http://schemas.microsoft.com/office/drawing/2014/main" id="{F2A63793-5AAF-4D9E-B58C-BF1E7BA7035A}"/>
                </a:ext>
              </a:extLst>
            </p:cNvPr>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303;p4">
              <a:extLst>
                <a:ext uri="{FF2B5EF4-FFF2-40B4-BE49-F238E27FC236}">
                  <a16:creationId xmlns:a16="http://schemas.microsoft.com/office/drawing/2014/main" id="{A22C67D5-59C8-4CF7-96E8-2ED666BC430C}"/>
                </a:ext>
              </a:extLst>
            </p:cNvPr>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304;p4">
              <a:extLst>
                <a:ext uri="{FF2B5EF4-FFF2-40B4-BE49-F238E27FC236}">
                  <a16:creationId xmlns:a16="http://schemas.microsoft.com/office/drawing/2014/main" id="{0F45CF79-EECD-422A-BC23-5236EFE7161C}"/>
                </a:ext>
              </a:extLst>
            </p:cNvPr>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305;p4">
              <a:extLst>
                <a:ext uri="{FF2B5EF4-FFF2-40B4-BE49-F238E27FC236}">
                  <a16:creationId xmlns:a16="http://schemas.microsoft.com/office/drawing/2014/main" id="{C85A54EC-0FC3-4878-A2A6-568716C7A3BE}"/>
                </a:ext>
              </a:extLst>
            </p:cNvPr>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306;p4">
              <a:extLst>
                <a:ext uri="{FF2B5EF4-FFF2-40B4-BE49-F238E27FC236}">
                  <a16:creationId xmlns:a16="http://schemas.microsoft.com/office/drawing/2014/main" id="{E59B3054-6E4F-48CB-B684-F36FEFE765CD}"/>
                </a:ext>
              </a:extLst>
            </p:cNvPr>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307;p4">
              <a:extLst>
                <a:ext uri="{FF2B5EF4-FFF2-40B4-BE49-F238E27FC236}">
                  <a16:creationId xmlns:a16="http://schemas.microsoft.com/office/drawing/2014/main" id="{84370E33-363E-4D56-91E2-69ADDB2BAF46}"/>
                </a:ext>
              </a:extLst>
            </p:cNvPr>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308;p4">
              <a:extLst>
                <a:ext uri="{FF2B5EF4-FFF2-40B4-BE49-F238E27FC236}">
                  <a16:creationId xmlns:a16="http://schemas.microsoft.com/office/drawing/2014/main" id="{A9C15A56-4E3E-4F9D-9208-D804A52EFD2B}"/>
                </a:ext>
              </a:extLst>
            </p:cNvPr>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309;p4">
              <a:extLst>
                <a:ext uri="{FF2B5EF4-FFF2-40B4-BE49-F238E27FC236}">
                  <a16:creationId xmlns:a16="http://schemas.microsoft.com/office/drawing/2014/main" id="{416ACDCF-0CCB-472A-9E92-B71A373BA8BE}"/>
                </a:ext>
              </a:extLst>
            </p:cNvPr>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310;p4">
              <a:extLst>
                <a:ext uri="{FF2B5EF4-FFF2-40B4-BE49-F238E27FC236}">
                  <a16:creationId xmlns:a16="http://schemas.microsoft.com/office/drawing/2014/main" id="{F364D8BF-6103-4E09-9B1C-8B0031FB40BC}"/>
                </a:ext>
              </a:extLst>
            </p:cNvPr>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311;p4">
              <a:extLst>
                <a:ext uri="{FF2B5EF4-FFF2-40B4-BE49-F238E27FC236}">
                  <a16:creationId xmlns:a16="http://schemas.microsoft.com/office/drawing/2014/main" id="{50D01FED-42DA-40E5-8B2D-FE67481156EE}"/>
                </a:ext>
              </a:extLst>
            </p:cNvPr>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312;p4">
              <a:extLst>
                <a:ext uri="{FF2B5EF4-FFF2-40B4-BE49-F238E27FC236}">
                  <a16:creationId xmlns:a16="http://schemas.microsoft.com/office/drawing/2014/main" id="{6F020463-334B-4AB2-8A80-7053BA095A05}"/>
                </a:ext>
              </a:extLst>
            </p:cNvPr>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313;p4">
              <a:extLst>
                <a:ext uri="{FF2B5EF4-FFF2-40B4-BE49-F238E27FC236}">
                  <a16:creationId xmlns:a16="http://schemas.microsoft.com/office/drawing/2014/main" id="{1978308D-F438-4465-81F5-15C1CF50D3D5}"/>
                </a:ext>
              </a:extLst>
            </p:cNvPr>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314;p4">
              <a:extLst>
                <a:ext uri="{FF2B5EF4-FFF2-40B4-BE49-F238E27FC236}">
                  <a16:creationId xmlns:a16="http://schemas.microsoft.com/office/drawing/2014/main" id="{AD66A200-D1C5-479C-8266-18610903446E}"/>
                </a:ext>
              </a:extLst>
            </p:cNvPr>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315;p4">
              <a:extLst>
                <a:ext uri="{FF2B5EF4-FFF2-40B4-BE49-F238E27FC236}">
                  <a16:creationId xmlns:a16="http://schemas.microsoft.com/office/drawing/2014/main" id="{4BE1720A-C7B8-4FEF-B66B-D935EE201554}"/>
                </a:ext>
              </a:extLst>
            </p:cNvPr>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316;p4">
              <a:extLst>
                <a:ext uri="{FF2B5EF4-FFF2-40B4-BE49-F238E27FC236}">
                  <a16:creationId xmlns:a16="http://schemas.microsoft.com/office/drawing/2014/main" id="{744E89E8-B237-449B-9685-17233F7EAB3F}"/>
                </a:ext>
              </a:extLst>
            </p:cNvPr>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317;p4">
              <a:extLst>
                <a:ext uri="{FF2B5EF4-FFF2-40B4-BE49-F238E27FC236}">
                  <a16:creationId xmlns:a16="http://schemas.microsoft.com/office/drawing/2014/main" id="{0D1D5A6A-4C02-4613-90FC-591E195F2436}"/>
                </a:ext>
              </a:extLst>
            </p:cNvPr>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318;p4">
              <a:extLst>
                <a:ext uri="{FF2B5EF4-FFF2-40B4-BE49-F238E27FC236}">
                  <a16:creationId xmlns:a16="http://schemas.microsoft.com/office/drawing/2014/main" id="{6798C10F-5F1C-4FB0-AEBA-34888CDF8E98}"/>
                </a:ext>
              </a:extLst>
            </p:cNvPr>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319;p4">
              <a:extLst>
                <a:ext uri="{FF2B5EF4-FFF2-40B4-BE49-F238E27FC236}">
                  <a16:creationId xmlns:a16="http://schemas.microsoft.com/office/drawing/2014/main" id="{31DDD894-8C1E-44C8-ADBD-81CBCAA72E6A}"/>
                </a:ext>
              </a:extLst>
            </p:cNvPr>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320;p4">
              <a:extLst>
                <a:ext uri="{FF2B5EF4-FFF2-40B4-BE49-F238E27FC236}">
                  <a16:creationId xmlns:a16="http://schemas.microsoft.com/office/drawing/2014/main" id="{0B1CE6C0-20EB-4A7B-8A6A-59A2754EA2D1}"/>
                </a:ext>
              </a:extLst>
            </p:cNvPr>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321;p4">
              <a:extLst>
                <a:ext uri="{FF2B5EF4-FFF2-40B4-BE49-F238E27FC236}">
                  <a16:creationId xmlns:a16="http://schemas.microsoft.com/office/drawing/2014/main" id="{350F4EAE-3584-4675-A73E-6EDE29C61547}"/>
                </a:ext>
              </a:extLst>
            </p:cNvPr>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322;p4">
              <a:extLst>
                <a:ext uri="{FF2B5EF4-FFF2-40B4-BE49-F238E27FC236}">
                  <a16:creationId xmlns:a16="http://schemas.microsoft.com/office/drawing/2014/main" id="{EC8C38EE-DAE7-4925-9F90-900711EA4B60}"/>
                </a:ext>
              </a:extLst>
            </p:cNvPr>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323;p4">
              <a:extLst>
                <a:ext uri="{FF2B5EF4-FFF2-40B4-BE49-F238E27FC236}">
                  <a16:creationId xmlns:a16="http://schemas.microsoft.com/office/drawing/2014/main" id="{43F5C1B0-793F-45C5-B470-53E5505276FF}"/>
                </a:ext>
              </a:extLst>
            </p:cNvPr>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324;p4">
              <a:extLst>
                <a:ext uri="{FF2B5EF4-FFF2-40B4-BE49-F238E27FC236}">
                  <a16:creationId xmlns:a16="http://schemas.microsoft.com/office/drawing/2014/main" id="{278B6097-BAE6-4E6B-B6E3-EE7E035AB42C}"/>
                </a:ext>
              </a:extLst>
            </p:cNvPr>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325;p4">
              <a:extLst>
                <a:ext uri="{FF2B5EF4-FFF2-40B4-BE49-F238E27FC236}">
                  <a16:creationId xmlns:a16="http://schemas.microsoft.com/office/drawing/2014/main" id="{15B4AC52-BFF0-48D5-91F9-94B6B0C09825}"/>
                </a:ext>
              </a:extLst>
            </p:cNvPr>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326;p4">
              <a:extLst>
                <a:ext uri="{FF2B5EF4-FFF2-40B4-BE49-F238E27FC236}">
                  <a16:creationId xmlns:a16="http://schemas.microsoft.com/office/drawing/2014/main" id="{31B51AB7-98C1-4CEF-9323-8FCD7665F631}"/>
                </a:ext>
              </a:extLst>
            </p:cNvPr>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327;p4">
              <a:extLst>
                <a:ext uri="{FF2B5EF4-FFF2-40B4-BE49-F238E27FC236}">
                  <a16:creationId xmlns:a16="http://schemas.microsoft.com/office/drawing/2014/main" id="{AEA6F653-7ABC-413F-A2B6-186758D554CC}"/>
                </a:ext>
              </a:extLst>
            </p:cNvPr>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328;p4">
              <a:extLst>
                <a:ext uri="{FF2B5EF4-FFF2-40B4-BE49-F238E27FC236}">
                  <a16:creationId xmlns:a16="http://schemas.microsoft.com/office/drawing/2014/main" id="{022DC16E-BC8F-4F37-BD4B-3988DA924F4D}"/>
                </a:ext>
              </a:extLst>
            </p:cNvPr>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1329;p4">
              <a:extLst>
                <a:ext uri="{FF2B5EF4-FFF2-40B4-BE49-F238E27FC236}">
                  <a16:creationId xmlns:a16="http://schemas.microsoft.com/office/drawing/2014/main" id="{34872F5B-58D2-4716-ADB1-92E018DFD885}"/>
                </a:ext>
              </a:extLst>
            </p:cNvPr>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1330;p4">
              <a:extLst>
                <a:ext uri="{FF2B5EF4-FFF2-40B4-BE49-F238E27FC236}">
                  <a16:creationId xmlns:a16="http://schemas.microsoft.com/office/drawing/2014/main" id="{A04C1B0C-E88A-458F-9C0D-0EBF91481128}"/>
                </a:ext>
              </a:extLst>
            </p:cNvPr>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331;p4">
              <a:extLst>
                <a:ext uri="{FF2B5EF4-FFF2-40B4-BE49-F238E27FC236}">
                  <a16:creationId xmlns:a16="http://schemas.microsoft.com/office/drawing/2014/main" id="{E50D7BB3-5625-4B40-81A4-7FEF411ABB66}"/>
                </a:ext>
              </a:extLst>
            </p:cNvPr>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332;p4">
              <a:extLst>
                <a:ext uri="{FF2B5EF4-FFF2-40B4-BE49-F238E27FC236}">
                  <a16:creationId xmlns:a16="http://schemas.microsoft.com/office/drawing/2014/main" id="{ACC7C992-FC2D-4B7A-A6AF-A2B81068D1F4}"/>
                </a:ext>
              </a:extLst>
            </p:cNvPr>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333;p4">
              <a:extLst>
                <a:ext uri="{FF2B5EF4-FFF2-40B4-BE49-F238E27FC236}">
                  <a16:creationId xmlns:a16="http://schemas.microsoft.com/office/drawing/2014/main" id="{1F3FAA73-1601-4A95-9660-44DF32C89B37}"/>
                </a:ext>
              </a:extLst>
            </p:cNvPr>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334;p4">
              <a:extLst>
                <a:ext uri="{FF2B5EF4-FFF2-40B4-BE49-F238E27FC236}">
                  <a16:creationId xmlns:a16="http://schemas.microsoft.com/office/drawing/2014/main" id="{7A6EBBE1-A467-4503-8EF4-EAB620C9916C}"/>
                </a:ext>
              </a:extLst>
            </p:cNvPr>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1335;p4">
              <a:extLst>
                <a:ext uri="{FF2B5EF4-FFF2-40B4-BE49-F238E27FC236}">
                  <a16:creationId xmlns:a16="http://schemas.microsoft.com/office/drawing/2014/main" id="{11C013BB-7DF6-4877-B918-84E4C21A9749}"/>
                </a:ext>
              </a:extLst>
            </p:cNvPr>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1336;p4">
              <a:extLst>
                <a:ext uri="{FF2B5EF4-FFF2-40B4-BE49-F238E27FC236}">
                  <a16:creationId xmlns:a16="http://schemas.microsoft.com/office/drawing/2014/main" id="{B75D21D6-6374-460F-85DC-E53B1C26E312}"/>
                </a:ext>
              </a:extLst>
            </p:cNvPr>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337;p4">
              <a:extLst>
                <a:ext uri="{FF2B5EF4-FFF2-40B4-BE49-F238E27FC236}">
                  <a16:creationId xmlns:a16="http://schemas.microsoft.com/office/drawing/2014/main" id="{63B8FD1A-A489-4AD9-A547-6C712B7ADFC7}"/>
                </a:ext>
              </a:extLst>
            </p:cNvPr>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338;p4">
              <a:extLst>
                <a:ext uri="{FF2B5EF4-FFF2-40B4-BE49-F238E27FC236}">
                  <a16:creationId xmlns:a16="http://schemas.microsoft.com/office/drawing/2014/main" id="{E251D939-4A83-4386-B886-33F01EBA2EAA}"/>
                </a:ext>
              </a:extLst>
            </p:cNvPr>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339;p4">
              <a:extLst>
                <a:ext uri="{FF2B5EF4-FFF2-40B4-BE49-F238E27FC236}">
                  <a16:creationId xmlns:a16="http://schemas.microsoft.com/office/drawing/2014/main" id="{22F50471-B215-46A0-9AF3-4878799D766F}"/>
                </a:ext>
              </a:extLst>
            </p:cNvPr>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1340;p4">
              <a:extLst>
                <a:ext uri="{FF2B5EF4-FFF2-40B4-BE49-F238E27FC236}">
                  <a16:creationId xmlns:a16="http://schemas.microsoft.com/office/drawing/2014/main" id="{10F2B3CE-0A01-4ED2-B7EC-63E42051F79A}"/>
                </a:ext>
              </a:extLst>
            </p:cNvPr>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1341;p4">
              <a:extLst>
                <a:ext uri="{FF2B5EF4-FFF2-40B4-BE49-F238E27FC236}">
                  <a16:creationId xmlns:a16="http://schemas.microsoft.com/office/drawing/2014/main" id="{532422AE-AB28-4354-A173-5123D43F3ED0}"/>
                </a:ext>
              </a:extLst>
            </p:cNvPr>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1342;p4">
              <a:extLst>
                <a:ext uri="{FF2B5EF4-FFF2-40B4-BE49-F238E27FC236}">
                  <a16:creationId xmlns:a16="http://schemas.microsoft.com/office/drawing/2014/main" id="{BE698F97-C1A6-44BF-9DE6-354B75846D79}"/>
                </a:ext>
              </a:extLst>
            </p:cNvPr>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1343;p4">
              <a:extLst>
                <a:ext uri="{FF2B5EF4-FFF2-40B4-BE49-F238E27FC236}">
                  <a16:creationId xmlns:a16="http://schemas.microsoft.com/office/drawing/2014/main" id="{706F6169-D7E4-40CB-8340-A8B7309E374A}"/>
                </a:ext>
              </a:extLst>
            </p:cNvPr>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1344;p4">
              <a:extLst>
                <a:ext uri="{FF2B5EF4-FFF2-40B4-BE49-F238E27FC236}">
                  <a16:creationId xmlns:a16="http://schemas.microsoft.com/office/drawing/2014/main" id="{EDAB2E91-D0B4-42F1-9990-CCECD68E7F2B}"/>
                </a:ext>
              </a:extLst>
            </p:cNvPr>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1345;p4">
              <a:extLst>
                <a:ext uri="{FF2B5EF4-FFF2-40B4-BE49-F238E27FC236}">
                  <a16:creationId xmlns:a16="http://schemas.microsoft.com/office/drawing/2014/main" id="{57438338-E36D-4221-AE6F-EAF4147FF1BE}"/>
                </a:ext>
              </a:extLst>
            </p:cNvPr>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1346;p4">
              <a:extLst>
                <a:ext uri="{FF2B5EF4-FFF2-40B4-BE49-F238E27FC236}">
                  <a16:creationId xmlns:a16="http://schemas.microsoft.com/office/drawing/2014/main" id="{AEBBB28D-08C2-4E3B-8758-E325F43F59D5}"/>
                </a:ext>
              </a:extLst>
            </p:cNvPr>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1347;p4">
              <a:extLst>
                <a:ext uri="{FF2B5EF4-FFF2-40B4-BE49-F238E27FC236}">
                  <a16:creationId xmlns:a16="http://schemas.microsoft.com/office/drawing/2014/main" id="{23198032-4A9B-4B27-991C-BBF07D481005}"/>
                </a:ext>
              </a:extLst>
            </p:cNvPr>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1348;p4">
              <a:extLst>
                <a:ext uri="{FF2B5EF4-FFF2-40B4-BE49-F238E27FC236}">
                  <a16:creationId xmlns:a16="http://schemas.microsoft.com/office/drawing/2014/main" id="{05C6598C-364E-4252-A8A1-66FEFEC90035}"/>
                </a:ext>
              </a:extLst>
            </p:cNvPr>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1349;p4">
              <a:extLst>
                <a:ext uri="{FF2B5EF4-FFF2-40B4-BE49-F238E27FC236}">
                  <a16:creationId xmlns:a16="http://schemas.microsoft.com/office/drawing/2014/main" id="{1B2B2D48-38D0-4D18-A36A-628C293C0813}"/>
                </a:ext>
              </a:extLst>
            </p:cNvPr>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1350;p4">
              <a:extLst>
                <a:ext uri="{FF2B5EF4-FFF2-40B4-BE49-F238E27FC236}">
                  <a16:creationId xmlns:a16="http://schemas.microsoft.com/office/drawing/2014/main" id="{3EC40E98-01CE-4481-9D0A-BA70BBF2F4D4}"/>
                </a:ext>
              </a:extLst>
            </p:cNvPr>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351;p4">
              <a:extLst>
                <a:ext uri="{FF2B5EF4-FFF2-40B4-BE49-F238E27FC236}">
                  <a16:creationId xmlns:a16="http://schemas.microsoft.com/office/drawing/2014/main" id="{7F31BCC8-0E15-4814-9624-13A08589CCE6}"/>
                </a:ext>
              </a:extLst>
            </p:cNvPr>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352;p4">
              <a:extLst>
                <a:ext uri="{FF2B5EF4-FFF2-40B4-BE49-F238E27FC236}">
                  <a16:creationId xmlns:a16="http://schemas.microsoft.com/office/drawing/2014/main" id="{34C084D9-2A79-494C-8B7D-6CA8026B4F94}"/>
                </a:ext>
              </a:extLst>
            </p:cNvPr>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353;p4">
              <a:extLst>
                <a:ext uri="{FF2B5EF4-FFF2-40B4-BE49-F238E27FC236}">
                  <a16:creationId xmlns:a16="http://schemas.microsoft.com/office/drawing/2014/main" id="{C4E72D53-3140-4C1A-8843-320A8C5491E9}"/>
                </a:ext>
              </a:extLst>
            </p:cNvPr>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354;p4">
              <a:extLst>
                <a:ext uri="{FF2B5EF4-FFF2-40B4-BE49-F238E27FC236}">
                  <a16:creationId xmlns:a16="http://schemas.microsoft.com/office/drawing/2014/main" id="{E7AB7E14-35FF-49FF-BA58-657917CE357B}"/>
                </a:ext>
              </a:extLst>
            </p:cNvPr>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355;p4">
              <a:extLst>
                <a:ext uri="{FF2B5EF4-FFF2-40B4-BE49-F238E27FC236}">
                  <a16:creationId xmlns:a16="http://schemas.microsoft.com/office/drawing/2014/main" id="{3D627D1D-F654-4234-86EC-D0399985821C}"/>
                </a:ext>
              </a:extLst>
            </p:cNvPr>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356;p4">
              <a:extLst>
                <a:ext uri="{FF2B5EF4-FFF2-40B4-BE49-F238E27FC236}">
                  <a16:creationId xmlns:a16="http://schemas.microsoft.com/office/drawing/2014/main" id="{4ED02C50-015A-4AF1-8B25-216ACACE2B7E}"/>
                </a:ext>
              </a:extLst>
            </p:cNvPr>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357;p4">
              <a:extLst>
                <a:ext uri="{FF2B5EF4-FFF2-40B4-BE49-F238E27FC236}">
                  <a16:creationId xmlns:a16="http://schemas.microsoft.com/office/drawing/2014/main" id="{B030ADD9-289C-4623-BBF0-06643D9B06D3}"/>
                </a:ext>
              </a:extLst>
            </p:cNvPr>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358;p4">
              <a:extLst>
                <a:ext uri="{FF2B5EF4-FFF2-40B4-BE49-F238E27FC236}">
                  <a16:creationId xmlns:a16="http://schemas.microsoft.com/office/drawing/2014/main" id="{15CD354C-2211-45F7-B39A-17A6C29A3EB0}"/>
                </a:ext>
              </a:extLst>
            </p:cNvPr>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359;p4">
              <a:extLst>
                <a:ext uri="{FF2B5EF4-FFF2-40B4-BE49-F238E27FC236}">
                  <a16:creationId xmlns:a16="http://schemas.microsoft.com/office/drawing/2014/main" id="{245462E6-CB87-48D9-BF7D-B1A3801D7733}"/>
                </a:ext>
              </a:extLst>
            </p:cNvPr>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360;p4">
              <a:extLst>
                <a:ext uri="{FF2B5EF4-FFF2-40B4-BE49-F238E27FC236}">
                  <a16:creationId xmlns:a16="http://schemas.microsoft.com/office/drawing/2014/main" id="{FFE5B2CE-0913-4C61-B048-4DC1089C105F}"/>
                </a:ext>
              </a:extLst>
            </p:cNvPr>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361;p4">
              <a:extLst>
                <a:ext uri="{FF2B5EF4-FFF2-40B4-BE49-F238E27FC236}">
                  <a16:creationId xmlns:a16="http://schemas.microsoft.com/office/drawing/2014/main" id="{7F14633B-53DF-4942-8C75-3DD75BCC86AF}"/>
                </a:ext>
              </a:extLst>
            </p:cNvPr>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362;p4">
              <a:extLst>
                <a:ext uri="{FF2B5EF4-FFF2-40B4-BE49-F238E27FC236}">
                  <a16:creationId xmlns:a16="http://schemas.microsoft.com/office/drawing/2014/main" id="{1BF3B27D-6D7A-4506-ADDA-4A50B9DC6DA4}"/>
                </a:ext>
              </a:extLst>
            </p:cNvPr>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1363;p4">
              <a:extLst>
                <a:ext uri="{FF2B5EF4-FFF2-40B4-BE49-F238E27FC236}">
                  <a16:creationId xmlns:a16="http://schemas.microsoft.com/office/drawing/2014/main" id="{9860CDB8-8C66-4D53-8E14-F53EC65A2B61}"/>
                </a:ext>
              </a:extLst>
            </p:cNvPr>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1364;p4">
              <a:extLst>
                <a:ext uri="{FF2B5EF4-FFF2-40B4-BE49-F238E27FC236}">
                  <a16:creationId xmlns:a16="http://schemas.microsoft.com/office/drawing/2014/main" id="{92DE1325-6A72-486D-B3AE-ECF689301B1E}"/>
                </a:ext>
              </a:extLst>
            </p:cNvPr>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1365;p4">
              <a:extLst>
                <a:ext uri="{FF2B5EF4-FFF2-40B4-BE49-F238E27FC236}">
                  <a16:creationId xmlns:a16="http://schemas.microsoft.com/office/drawing/2014/main" id="{8F0BF0AF-F79D-473A-997C-5D6C563F7666}"/>
                </a:ext>
              </a:extLst>
            </p:cNvPr>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1366;p4">
              <a:extLst>
                <a:ext uri="{FF2B5EF4-FFF2-40B4-BE49-F238E27FC236}">
                  <a16:creationId xmlns:a16="http://schemas.microsoft.com/office/drawing/2014/main" id="{57BAFFB2-ED23-44F4-A324-4F2FC7803657}"/>
                </a:ext>
              </a:extLst>
            </p:cNvPr>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1367;p4">
              <a:extLst>
                <a:ext uri="{FF2B5EF4-FFF2-40B4-BE49-F238E27FC236}">
                  <a16:creationId xmlns:a16="http://schemas.microsoft.com/office/drawing/2014/main" id="{2D4BBCA2-F3E3-468D-8ED3-357804D94BC4}"/>
                </a:ext>
              </a:extLst>
            </p:cNvPr>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1368;p4">
              <a:extLst>
                <a:ext uri="{FF2B5EF4-FFF2-40B4-BE49-F238E27FC236}">
                  <a16:creationId xmlns:a16="http://schemas.microsoft.com/office/drawing/2014/main" id="{F1E5758C-EECE-4FA3-A09D-56E9A0592978}"/>
                </a:ext>
              </a:extLst>
            </p:cNvPr>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1369;p4">
              <a:extLst>
                <a:ext uri="{FF2B5EF4-FFF2-40B4-BE49-F238E27FC236}">
                  <a16:creationId xmlns:a16="http://schemas.microsoft.com/office/drawing/2014/main" id="{82500D72-BF3A-4055-B35C-0A093FAB44B3}"/>
                </a:ext>
              </a:extLst>
            </p:cNvPr>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1370;p4">
              <a:extLst>
                <a:ext uri="{FF2B5EF4-FFF2-40B4-BE49-F238E27FC236}">
                  <a16:creationId xmlns:a16="http://schemas.microsoft.com/office/drawing/2014/main" id="{871BA88E-D4EC-48F0-85A0-4F8E9A83FB7B}"/>
                </a:ext>
              </a:extLst>
            </p:cNvPr>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1371;p4">
              <a:extLst>
                <a:ext uri="{FF2B5EF4-FFF2-40B4-BE49-F238E27FC236}">
                  <a16:creationId xmlns:a16="http://schemas.microsoft.com/office/drawing/2014/main" id="{FC51DC10-DAB3-4394-8A10-BE3E79F7F147}"/>
                </a:ext>
              </a:extLst>
            </p:cNvPr>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1372;p4">
              <a:extLst>
                <a:ext uri="{FF2B5EF4-FFF2-40B4-BE49-F238E27FC236}">
                  <a16:creationId xmlns:a16="http://schemas.microsoft.com/office/drawing/2014/main" id="{85CAAF97-9636-44DC-B8BE-C805336581E5}"/>
                </a:ext>
              </a:extLst>
            </p:cNvPr>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1373;p4">
              <a:extLst>
                <a:ext uri="{FF2B5EF4-FFF2-40B4-BE49-F238E27FC236}">
                  <a16:creationId xmlns:a16="http://schemas.microsoft.com/office/drawing/2014/main" id="{6F1B3007-F6B0-4E0A-898C-5B55F75CA9B9}"/>
                </a:ext>
              </a:extLst>
            </p:cNvPr>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1374;p4">
              <a:extLst>
                <a:ext uri="{FF2B5EF4-FFF2-40B4-BE49-F238E27FC236}">
                  <a16:creationId xmlns:a16="http://schemas.microsoft.com/office/drawing/2014/main" id="{B0E5E530-5EB2-40D7-9B86-F2204D6E2FD3}"/>
                </a:ext>
              </a:extLst>
            </p:cNvPr>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1375;p4">
              <a:extLst>
                <a:ext uri="{FF2B5EF4-FFF2-40B4-BE49-F238E27FC236}">
                  <a16:creationId xmlns:a16="http://schemas.microsoft.com/office/drawing/2014/main" id="{B04D5A8D-4A79-45DE-95EC-628C823EB3EF}"/>
                </a:ext>
              </a:extLst>
            </p:cNvPr>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1376;p4">
              <a:extLst>
                <a:ext uri="{FF2B5EF4-FFF2-40B4-BE49-F238E27FC236}">
                  <a16:creationId xmlns:a16="http://schemas.microsoft.com/office/drawing/2014/main" id="{5197A804-5D4A-4189-B7A2-621A9AAB502D}"/>
                </a:ext>
              </a:extLst>
            </p:cNvPr>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1377;p4">
              <a:extLst>
                <a:ext uri="{FF2B5EF4-FFF2-40B4-BE49-F238E27FC236}">
                  <a16:creationId xmlns:a16="http://schemas.microsoft.com/office/drawing/2014/main" id="{2C9DF8BE-A08C-46AC-8709-7C9E56CC0DC6}"/>
                </a:ext>
              </a:extLst>
            </p:cNvPr>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1378;p4">
              <a:extLst>
                <a:ext uri="{FF2B5EF4-FFF2-40B4-BE49-F238E27FC236}">
                  <a16:creationId xmlns:a16="http://schemas.microsoft.com/office/drawing/2014/main" id="{837F21C6-6C51-4448-8D36-FFC762585443}"/>
                </a:ext>
              </a:extLst>
            </p:cNvPr>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379;p4">
              <a:extLst>
                <a:ext uri="{FF2B5EF4-FFF2-40B4-BE49-F238E27FC236}">
                  <a16:creationId xmlns:a16="http://schemas.microsoft.com/office/drawing/2014/main" id="{F54475DF-3904-4F61-B568-FBB704F12189}"/>
                </a:ext>
              </a:extLst>
            </p:cNvPr>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380;p4">
              <a:extLst>
                <a:ext uri="{FF2B5EF4-FFF2-40B4-BE49-F238E27FC236}">
                  <a16:creationId xmlns:a16="http://schemas.microsoft.com/office/drawing/2014/main" id="{3C17ABB5-18C0-4B3D-84DE-65C065D704AC}"/>
                </a:ext>
              </a:extLst>
            </p:cNvPr>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381;p4">
              <a:extLst>
                <a:ext uri="{FF2B5EF4-FFF2-40B4-BE49-F238E27FC236}">
                  <a16:creationId xmlns:a16="http://schemas.microsoft.com/office/drawing/2014/main" id="{599A075D-F158-4C31-ADBF-5B09529486D1}"/>
                </a:ext>
              </a:extLst>
            </p:cNvPr>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382;p4">
              <a:extLst>
                <a:ext uri="{FF2B5EF4-FFF2-40B4-BE49-F238E27FC236}">
                  <a16:creationId xmlns:a16="http://schemas.microsoft.com/office/drawing/2014/main" id="{E8DB987B-0F54-4854-9739-2443EA164E5E}"/>
                </a:ext>
              </a:extLst>
            </p:cNvPr>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383;p4">
              <a:extLst>
                <a:ext uri="{FF2B5EF4-FFF2-40B4-BE49-F238E27FC236}">
                  <a16:creationId xmlns:a16="http://schemas.microsoft.com/office/drawing/2014/main" id="{B212F739-4F52-4104-B220-AB67D87B7F39}"/>
                </a:ext>
              </a:extLst>
            </p:cNvPr>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384;p4">
              <a:extLst>
                <a:ext uri="{FF2B5EF4-FFF2-40B4-BE49-F238E27FC236}">
                  <a16:creationId xmlns:a16="http://schemas.microsoft.com/office/drawing/2014/main" id="{130318C6-020A-464E-811A-26F7DB522970}"/>
                </a:ext>
              </a:extLst>
            </p:cNvPr>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385;p4">
              <a:extLst>
                <a:ext uri="{FF2B5EF4-FFF2-40B4-BE49-F238E27FC236}">
                  <a16:creationId xmlns:a16="http://schemas.microsoft.com/office/drawing/2014/main" id="{57A52431-FF0E-49CC-99DC-EBAE96BF9619}"/>
                </a:ext>
              </a:extLst>
            </p:cNvPr>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386;p4">
              <a:extLst>
                <a:ext uri="{FF2B5EF4-FFF2-40B4-BE49-F238E27FC236}">
                  <a16:creationId xmlns:a16="http://schemas.microsoft.com/office/drawing/2014/main" id="{DFCFD924-1E4B-43B9-B56D-E86686973003}"/>
                </a:ext>
              </a:extLst>
            </p:cNvPr>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387;p4">
              <a:extLst>
                <a:ext uri="{FF2B5EF4-FFF2-40B4-BE49-F238E27FC236}">
                  <a16:creationId xmlns:a16="http://schemas.microsoft.com/office/drawing/2014/main" id="{7B5A4F44-0959-4BF9-A90F-D52E68D6B513}"/>
                </a:ext>
              </a:extLst>
            </p:cNvPr>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388;p4">
              <a:extLst>
                <a:ext uri="{FF2B5EF4-FFF2-40B4-BE49-F238E27FC236}">
                  <a16:creationId xmlns:a16="http://schemas.microsoft.com/office/drawing/2014/main" id="{40F923B0-C91A-497A-A40B-64DD284FA750}"/>
                </a:ext>
              </a:extLst>
            </p:cNvPr>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389;p4">
              <a:extLst>
                <a:ext uri="{FF2B5EF4-FFF2-40B4-BE49-F238E27FC236}">
                  <a16:creationId xmlns:a16="http://schemas.microsoft.com/office/drawing/2014/main" id="{56AE4714-FC69-437B-A988-6EAF7EBB8DE0}"/>
                </a:ext>
              </a:extLst>
            </p:cNvPr>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390;p4">
              <a:extLst>
                <a:ext uri="{FF2B5EF4-FFF2-40B4-BE49-F238E27FC236}">
                  <a16:creationId xmlns:a16="http://schemas.microsoft.com/office/drawing/2014/main" id="{6704EFA9-B803-4754-87C9-859CA831E805}"/>
                </a:ext>
              </a:extLst>
            </p:cNvPr>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391;p4">
              <a:extLst>
                <a:ext uri="{FF2B5EF4-FFF2-40B4-BE49-F238E27FC236}">
                  <a16:creationId xmlns:a16="http://schemas.microsoft.com/office/drawing/2014/main" id="{627A747E-FC8E-4B16-86F8-AF82539DEC76}"/>
                </a:ext>
              </a:extLst>
            </p:cNvPr>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392;p4">
              <a:extLst>
                <a:ext uri="{FF2B5EF4-FFF2-40B4-BE49-F238E27FC236}">
                  <a16:creationId xmlns:a16="http://schemas.microsoft.com/office/drawing/2014/main" id="{9131D4A0-25EE-45B3-9053-A7D527529919}"/>
                </a:ext>
              </a:extLst>
            </p:cNvPr>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393;p4">
              <a:extLst>
                <a:ext uri="{FF2B5EF4-FFF2-40B4-BE49-F238E27FC236}">
                  <a16:creationId xmlns:a16="http://schemas.microsoft.com/office/drawing/2014/main" id="{5BD54DE6-07CF-4854-96A4-E1668951CCEC}"/>
                </a:ext>
              </a:extLst>
            </p:cNvPr>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394;p4">
              <a:extLst>
                <a:ext uri="{FF2B5EF4-FFF2-40B4-BE49-F238E27FC236}">
                  <a16:creationId xmlns:a16="http://schemas.microsoft.com/office/drawing/2014/main" id="{E3DF81EC-DD22-4D7D-8BB1-416E68E17A07}"/>
                </a:ext>
              </a:extLst>
            </p:cNvPr>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395;p4">
              <a:extLst>
                <a:ext uri="{FF2B5EF4-FFF2-40B4-BE49-F238E27FC236}">
                  <a16:creationId xmlns:a16="http://schemas.microsoft.com/office/drawing/2014/main" id="{82BBF62E-B938-4D1B-B691-BD2725EF351D}"/>
                </a:ext>
              </a:extLst>
            </p:cNvPr>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396;p4">
              <a:extLst>
                <a:ext uri="{FF2B5EF4-FFF2-40B4-BE49-F238E27FC236}">
                  <a16:creationId xmlns:a16="http://schemas.microsoft.com/office/drawing/2014/main" id="{1E28BBA7-7E3F-4639-9DB1-1166E5029538}"/>
                </a:ext>
              </a:extLst>
            </p:cNvPr>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397;p4">
              <a:extLst>
                <a:ext uri="{FF2B5EF4-FFF2-40B4-BE49-F238E27FC236}">
                  <a16:creationId xmlns:a16="http://schemas.microsoft.com/office/drawing/2014/main" id="{00EF1A55-CE7B-42C0-B0CE-3867B45DF379}"/>
                </a:ext>
              </a:extLst>
            </p:cNvPr>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398;p4">
              <a:extLst>
                <a:ext uri="{FF2B5EF4-FFF2-40B4-BE49-F238E27FC236}">
                  <a16:creationId xmlns:a16="http://schemas.microsoft.com/office/drawing/2014/main" id="{ACD95516-2C63-4A39-AF44-B38204EA4E4A}"/>
                </a:ext>
              </a:extLst>
            </p:cNvPr>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399;p4">
              <a:extLst>
                <a:ext uri="{FF2B5EF4-FFF2-40B4-BE49-F238E27FC236}">
                  <a16:creationId xmlns:a16="http://schemas.microsoft.com/office/drawing/2014/main" id="{4B874412-FBA7-4B2B-AC2A-BBAC3C320F92}"/>
                </a:ext>
              </a:extLst>
            </p:cNvPr>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400;p4">
              <a:extLst>
                <a:ext uri="{FF2B5EF4-FFF2-40B4-BE49-F238E27FC236}">
                  <a16:creationId xmlns:a16="http://schemas.microsoft.com/office/drawing/2014/main" id="{8EA2035D-673F-4A94-9FCA-0BF58E4485ED}"/>
                </a:ext>
              </a:extLst>
            </p:cNvPr>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401;p4">
              <a:extLst>
                <a:ext uri="{FF2B5EF4-FFF2-40B4-BE49-F238E27FC236}">
                  <a16:creationId xmlns:a16="http://schemas.microsoft.com/office/drawing/2014/main" id="{C81C4739-BCB7-43F6-8CD1-A1BD81284BA9}"/>
                </a:ext>
              </a:extLst>
            </p:cNvPr>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402;p4">
              <a:extLst>
                <a:ext uri="{FF2B5EF4-FFF2-40B4-BE49-F238E27FC236}">
                  <a16:creationId xmlns:a16="http://schemas.microsoft.com/office/drawing/2014/main" id="{69015BD6-5BC2-47CA-A8F3-A0EFC922CFF8}"/>
                </a:ext>
              </a:extLst>
            </p:cNvPr>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403;p4">
              <a:extLst>
                <a:ext uri="{FF2B5EF4-FFF2-40B4-BE49-F238E27FC236}">
                  <a16:creationId xmlns:a16="http://schemas.microsoft.com/office/drawing/2014/main" id="{804194C4-D7B0-4E7F-8D6B-11993662A5B1}"/>
                </a:ext>
              </a:extLst>
            </p:cNvPr>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404;p4">
              <a:extLst>
                <a:ext uri="{FF2B5EF4-FFF2-40B4-BE49-F238E27FC236}">
                  <a16:creationId xmlns:a16="http://schemas.microsoft.com/office/drawing/2014/main" id="{20C4637B-8DE8-4A16-B632-5F82B247DC65}"/>
                </a:ext>
              </a:extLst>
            </p:cNvPr>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405;p4">
              <a:extLst>
                <a:ext uri="{FF2B5EF4-FFF2-40B4-BE49-F238E27FC236}">
                  <a16:creationId xmlns:a16="http://schemas.microsoft.com/office/drawing/2014/main" id="{02AAB38C-D135-43FD-B19E-CB4E2F874561}"/>
                </a:ext>
              </a:extLst>
            </p:cNvPr>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406;p4">
              <a:extLst>
                <a:ext uri="{FF2B5EF4-FFF2-40B4-BE49-F238E27FC236}">
                  <a16:creationId xmlns:a16="http://schemas.microsoft.com/office/drawing/2014/main" id="{5BE10194-8931-44E5-AD10-3903A533A78A}"/>
                </a:ext>
              </a:extLst>
            </p:cNvPr>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407;p4">
              <a:extLst>
                <a:ext uri="{FF2B5EF4-FFF2-40B4-BE49-F238E27FC236}">
                  <a16:creationId xmlns:a16="http://schemas.microsoft.com/office/drawing/2014/main" id="{BFFCBC09-725F-4294-BE86-2F3C4DA24910}"/>
                </a:ext>
              </a:extLst>
            </p:cNvPr>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408;p4">
              <a:extLst>
                <a:ext uri="{FF2B5EF4-FFF2-40B4-BE49-F238E27FC236}">
                  <a16:creationId xmlns:a16="http://schemas.microsoft.com/office/drawing/2014/main" id="{E8639902-6C01-4993-AC1D-69BF43B10477}"/>
                </a:ext>
              </a:extLst>
            </p:cNvPr>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409;p4">
              <a:extLst>
                <a:ext uri="{FF2B5EF4-FFF2-40B4-BE49-F238E27FC236}">
                  <a16:creationId xmlns:a16="http://schemas.microsoft.com/office/drawing/2014/main" id="{C10A9A68-124A-4F5F-99AD-199DF34080B4}"/>
                </a:ext>
              </a:extLst>
            </p:cNvPr>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410;p4">
              <a:extLst>
                <a:ext uri="{FF2B5EF4-FFF2-40B4-BE49-F238E27FC236}">
                  <a16:creationId xmlns:a16="http://schemas.microsoft.com/office/drawing/2014/main" id="{0E942077-DA76-4869-AFC9-31DE9C53494C}"/>
                </a:ext>
              </a:extLst>
            </p:cNvPr>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411;p4">
              <a:extLst>
                <a:ext uri="{FF2B5EF4-FFF2-40B4-BE49-F238E27FC236}">
                  <a16:creationId xmlns:a16="http://schemas.microsoft.com/office/drawing/2014/main" id="{02AEB78A-8C86-4DC8-8618-31BB713FA07C}"/>
                </a:ext>
              </a:extLst>
            </p:cNvPr>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412;p4">
              <a:extLst>
                <a:ext uri="{FF2B5EF4-FFF2-40B4-BE49-F238E27FC236}">
                  <a16:creationId xmlns:a16="http://schemas.microsoft.com/office/drawing/2014/main" id="{F5771028-4908-4D46-95FB-460431B822CF}"/>
                </a:ext>
              </a:extLst>
            </p:cNvPr>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413;p4">
              <a:extLst>
                <a:ext uri="{FF2B5EF4-FFF2-40B4-BE49-F238E27FC236}">
                  <a16:creationId xmlns:a16="http://schemas.microsoft.com/office/drawing/2014/main" id="{A31C2E98-5495-45B8-9870-6F04704EB5B5}"/>
                </a:ext>
              </a:extLst>
            </p:cNvPr>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414;p4">
              <a:extLst>
                <a:ext uri="{FF2B5EF4-FFF2-40B4-BE49-F238E27FC236}">
                  <a16:creationId xmlns:a16="http://schemas.microsoft.com/office/drawing/2014/main" id="{7D6AF38B-8FB4-4984-A281-9ED3F4554B0C}"/>
                </a:ext>
              </a:extLst>
            </p:cNvPr>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415;p4">
              <a:extLst>
                <a:ext uri="{FF2B5EF4-FFF2-40B4-BE49-F238E27FC236}">
                  <a16:creationId xmlns:a16="http://schemas.microsoft.com/office/drawing/2014/main" id="{6B84A7BF-4B62-4526-B82C-80F253958D5A}"/>
                </a:ext>
              </a:extLst>
            </p:cNvPr>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416;p4">
              <a:extLst>
                <a:ext uri="{FF2B5EF4-FFF2-40B4-BE49-F238E27FC236}">
                  <a16:creationId xmlns:a16="http://schemas.microsoft.com/office/drawing/2014/main" id="{E7A14D63-D457-48C2-91C2-A6BFFB6640D1}"/>
                </a:ext>
              </a:extLst>
            </p:cNvPr>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417;p4">
              <a:extLst>
                <a:ext uri="{FF2B5EF4-FFF2-40B4-BE49-F238E27FC236}">
                  <a16:creationId xmlns:a16="http://schemas.microsoft.com/office/drawing/2014/main" id="{EF1F8A35-33A6-4A74-B8C6-0B33296A4935}"/>
                </a:ext>
              </a:extLst>
            </p:cNvPr>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418;p4">
              <a:extLst>
                <a:ext uri="{FF2B5EF4-FFF2-40B4-BE49-F238E27FC236}">
                  <a16:creationId xmlns:a16="http://schemas.microsoft.com/office/drawing/2014/main" id="{02E82989-9C56-4E33-9B53-C67192A15720}"/>
                </a:ext>
              </a:extLst>
            </p:cNvPr>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419;p4">
              <a:extLst>
                <a:ext uri="{FF2B5EF4-FFF2-40B4-BE49-F238E27FC236}">
                  <a16:creationId xmlns:a16="http://schemas.microsoft.com/office/drawing/2014/main" id="{AC9CC6AF-95E0-4134-B58C-9C830EFE7856}"/>
                </a:ext>
              </a:extLst>
            </p:cNvPr>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420;p4">
              <a:extLst>
                <a:ext uri="{FF2B5EF4-FFF2-40B4-BE49-F238E27FC236}">
                  <a16:creationId xmlns:a16="http://schemas.microsoft.com/office/drawing/2014/main" id="{602DB7D3-9E36-4BBB-B59A-F0CAEC5B93B0}"/>
                </a:ext>
              </a:extLst>
            </p:cNvPr>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421;p4">
              <a:extLst>
                <a:ext uri="{FF2B5EF4-FFF2-40B4-BE49-F238E27FC236}">
                  <a16:creationId xmlns:a16="http://schemas.microsoft.com/office/drawing/2014/main" id="{37FAB08A-C0DD-4253-9D6F-9F192CD71196}"/>
                </a:ext>
              </a:extLst>
            </p:cNvPr>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422;p4">
              <a:extLst>
                <a:ext uri="{FF2B5EF4-FFF2-40B4-BE49-F238E27FC236}">
                  <a16:creationId xmlns:a16="http://schemas.microsoft.com/office/drawing/2014/main" id="{88C4EE01-08CE-4753-B8CA-64D34ABD9C6C}"/>
                </a:ext>
              </a:extLst>
            </p:cNvPr>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423;p4">
              <a:extLst>
                <a:ext uri="{FF2B5EF4-FFF2-40B4-BE49-F238E27FC236}">
                  <a16:creationId xmlns:a16="http://schemas.microsoft.com/office/drawing/2014/main" id="{59E6A350-D924-4AEE-932E-E31D4277680C}"/>
                </a:ext>
              </a:extLst>
            </p:cNvPr>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424;p4">
              <a:extLst>
                <a:ext uri="{FF2B5EF4-FFF2-40B4-BE49-F238E27FC236}">
                  <a16:creationId xmlns:a16="http://schemas.microsoft.com/office/drawing/2014/main" id="{D41CA84A-EDFF-4DE7-93EA-3BA40EC07D32}"/>
                </a:ext>
              </a:extLst>
            </p:cNvPr>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425;p4">
              <a:extLst>
                <a:ext uri="{FF2B5EF4-FFF2-40B4-BE49-F238E27FC236}">
                  <a16:creationId xmlns:a16="http://schemas.microsoft.com/office/drawing/2014/main" id="{040D2F7A-567A-4592-8D31-E2900F9EF0DD}"/>
                </a:ext>
              </a:extLst>
            </p:cNvPr>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426;p4">
              <a:extLst>
                <a:ext uri="{FF2B5EF4-FFF2-40B4-BE49-F238E27FC236}">
                  <a16:creationId xmlns:a16="http://schemas.microsoft.com/office/drawing/2014/main" id="{9DCAB9B6-A7EB-4C0F-AB04-F3577EC6B76D}"/>
                </a:ext>
              </a:extLst>
            </p:cNvPr>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427;p4">
              <a:extLst>
                <a:ext uri="{FF2B5EF4-FFF2-40B4-BE49-F238E27FC236}">
                  <a16:creationId xmlns:a16="http://schemas.microsoft.com/office/drawing/2014/main" id="{DEA0EB51-0ED4-47FF-8B8A-D94F750E6632}"/>
                </a:ext>
              </a:extLst>
            </p:cNvPr>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428;p4">
              <a:extLst>
                <a:ext uri="{FF2B5EF4-FFF2-40B4-BE49-F238E27FC236}">
                  <a16:creationId xmlns:a16="http://schemas.microsoft.com/office/drawing/2014/main" id="{CD5C7D68-12E2-42D0-A220-0CF804C01543}"/>
                </a:ext>
              </a:extLst>
            </p:cNvPr>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429;p4">
              <a:extLst>
                <a:ext uri="{FF2B5EF4-FFF2-40B4-BE49-F238E27FC236}">
                  <a16:creationId xmlns:a16="http://schemas.microsoft.com/office/drawing/2014/main" id="{223A25E9-B03F-4E9C-9EFF-B75CE4A6AA6A}"/>
                </a:ext>
              </a:extLst>
            </p:cNvPr>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430;p4">
              <a:extLst>
                <a:ext uri="{FF2B5EF4-FFF2-40B4-BE49-F238E27FC236}">
                  <a16:creationId xmlns:a16="http://schemas.microsoft.com/office/drawing/2014/main" id="{6D0C433E-9A0C-4D6A-9835-AFD1B920630D}"/>
                </a:ext>
              </a:extLst>
            </p:cNvPr>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431;p4">
              <a:extLst>
                <a:ext uri="{FF2B5EF4-FFF2-40B4-BE49-F238E27FC236}">
                  <a16:creationId xmlns:a16="http://schemas.microsoft.com/office/drawing/2014/main" id="{162BCC2F-A989-48EF-939D-8A3605FF5CCC}"/>
                </a:ext>
              </a:extLst>
            </p:cNvPr>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432;p4">
              <a:extLst>
                <a:ext uri="{FF2B5EF4-FFF2-40B4-BE49-F238E27FC236}">
                  <a16:creationId xmlns:a16="http://schemas.microsoft.com/office/drawing/2014/main" id="{F8315950-4C05-4797-A9DF-F459829BB7C6}"/>
                </a:ext>
              </a:extLst>
            </p:cNvPr>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433;p4">
              <a:extLst>
                <a:ext uri="{FF2B5EF4-FFF2-40B4-BE49-F238E27FC236}">
                  <a16:creationId xmlns:a16="http://schemas.microsoft.com/office/drawing/2014/main" id="{A4F7C165-FB11-484A-A21F-F8AB366CC8D1}"/>
                </a:ext>
              </a:extLst>
            </p:cNvPr>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434;p4">
              <a:extLst>
                <a:ext uri="{FF2B5EF4-FFF2-40B4-BE49-F238E27FC236}">
                  <a16:creationId xmlns:a16="http://schemas.microsoft.com/office/drawing/2014/main" id="{4F5C4865-5838-40D9-BB42-18C68F0153EA}"/>
                </a:ext>
              </a:extLst>
            </p:cNvPr>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435;p4">
              <a:extLst>
                <a:ext uri="{FF2B5EF4-FFF2-40B4-BE49-F238E27FC236}">
                  <a16:creationId xmlns:a16="http://schemas.microsoft.com/office/drawing/2014/main" id="{1FB4E985-EB6F-4344-B590-BB77B8C011B6}"/>
                </a:ext>
              </a:extLst>
            </p:cNvPr>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436;p4">
              <a:extLst>
                <a:ext uri="{FF2B5EF4-FFF2-40B4-BE49-F238E27FC236}">
                  <a16:creationId xmlns:a16="http://schemas.microsoft.com/office/drawing/2014/main" id="{0C8000BE-96AC-4690-9040-5A9FDE1164EE}"/>
                </a:ext>
              </a:extLst>
            </p:cNvPr>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437;p4">
              <a:extLst>
                <a:ext uri="{FF2B5EF4-FFF2-40B4-BE49-F238E27FC236}">
                  <a16:creationId xmlns:a16="http://schemas.microsoft.com/office/drawing/2014/main" id="{8CCE21D3-E5A5-403F-AF47-7D4A4746DFC2}"/>
                </a:ext>
              </a:extLst>
            </p:cNvPr>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438;p4">
              <a:extLst>
                <a:ext uri="{FF2B5EF4-FFF2-40B4-BE49-F238E27FC236}">
                  <a16:creationId xmlns:a16="http://schemas.microsoft.com/office/drawing/2014/main" id="{D607F673-1D4D-420C-88C8-D7F3E96FDB2B}"/>
                </a:ext>
              </a:extLst>
            </p:cNvPr>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439;p4">
              <a:extLst>
                <a:ext uri="{FF2B5EF4-FFF2-40B4-BE49-F238E27FC236}">
                  <a16:creationId xmlns:a16="http://schemas.microsoft.com/office/drawing/2014/main" id="{1611140C-2B8F-46B2-BABE-C65A2B3FEA1B}"/>
                </a:ext>
              </a:extLst>
            </p:cNvPr>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440;p4">
              <a:extLst>
                <a:ext uri="{FF2B5EF4-FFF2-40B4-BE49-F238E27FC236}">
                  <a16:creationId xmlns:a16="http://schemas.microsoft.com/office/drawing/2014/main" id="{CFB29BAF-CA92-44E3-AB07-5673452258A1}"/>
                </a:ext>
              </a:extLst>
            </p:cNvPr>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441;p4">
              <a:extLst>
                <a:ext uri="{FF2B5EF4-FFF2-40B4-BE49-F238E27FC236}">
                  <a16:creationId xmlns:a16="http://schemas.microsoft.com/office/drawing/2014/main" id="{DF3337AF-976B-4834-BA5E-A30014434370}"/>
                </a:ext>
              </a:extLst>
            </p:cNvPr>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442;p4">
              <a:extLst>
                <a:ext uri="{FF2B5EF4-FFF2-40B4-BE49-F238E27FC236}">
                  <a16:creationId xmlns:a16="http://schemas.microsoft.com/office/drawing/2014/main" id="{EB619D7B-D20B-4F53-9382-EFC6E72E124E}"/>
                </a:ext>
              </a:extLst>
            </p:cNvPr>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443;p4">
              <a:extLst>
                <a:ext uri="{FF2B5EF4-FFF2-40B4-BE49-F238E27FC236}">
                  <a16:creationId xmlns:a16="http://schemas.microsoft.com/office/drawing/2014/main" id="{94368F94-E0EE-4F80-9C63-ABCC0668FEDE}"/>
                </a:ext>
              </a:extLst>
            </p:cNvPr>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444;p4">
              <a:extLst>
                <a:ext uri="{FF2B5EF4-FFF2-40B4-BE49-F238E27FC236}">
                  <a16:creationId xmlns:a16="http://schemas.microsoft.com/office/drawing/2014/main" id="{5C753336-D114-4D62-B929-7FF43AD8BC04}"/>
                </a:ext>
              </a:extLst>
            </p:cNvPr>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445;p4">
              <a:extLst>
                <a:ext uri="{FF2B5EF4-FFF2-40B4-BE49-F238E27FC236}">
                  <a16:creationId xmlns:a16="http://schemas.microsoft.com/office/drawing/2014/main" id="{6AFAA529-10EC-4C76-8A39-D36CBF97BD3A}"/>
                </a:ext>
              </a:extLst>
            </p:cNvPr>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446;p4">
              <a:extLst>
                <a:ext uri="{FF2B5EF4-FFF2-40B4-BE49-F238E27FC236}">
                  <a16:creationId xmlns:a16="http://schemas.microsoft.com/office/drawing/2014/main" id="{0B9870A9-875C-4375-ABA2-35E77DC05599}"/>
                </a:ext>
              </a:extLst>
            </p:cNvPr>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447;p4">
              <a:extLst>
                <a:ext uri="{FF2B5EF4-FFF2-40B4-BE49-F238E27FC236}">
                  <a16:creationId xmlns:a16="http://schemas.microsoft.com/office/drawing/2014/main" id="{DB09896D-AA8F-4C55-98A5-6F7F5E79CE7A}"/>
                </a:ext>
              </a:extLst>
            </p:cNvPr>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448;p4">
              <a:extLst>
                <a:ext uri="{FF2B5EF4-FFF2-40B4-BE49-F238E27FC236}">
                  <a16:creationId xmlns:a16="http://schemas.microsoft.com/office/drawing/2014/main" id="{DC698D47-D226-419F-86F4-A5F23849F8DC}"/>
                </a:ext>
              </a:extLst>
            </p:cNvPr>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449;p4">
              <a:extLst>
                <a:ext uri="{FF2B5EF4-FFF2-40B4-BE49-F238E27FC236}">
                  <a16:creationId xmlns:a16="http://schemas.microsoft.com/office/drawing/2014/main" id="{EDC6B1F7-95FF-411B-9796-F5BCB694D1FD}"/>
                </a:ext>
              </a:extLst>
            </p:cNvPr>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450;p4">
              <a:extLst>
                <a:ext uri="{FF2B5EF4-FFF2-40B4-BE49-F238E27FC236}">
                  <a16:creationId xmlns:a16="http://schemas.microsoft.com/office/drawing/2014/main" id="{209C542C-81CE-4966-86FB-7F39F4396F34}"/>
                </a:ext>
              </a:extLst>
            </p:cNvPr>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451;p4">
              <a:extLst>
                <a:ext uri="{FF2B5EF4-FFF2-40B4-BE49-F238E27FC236}">
                  <a16:creationId xmlns:a16="http://schemas.microsoft.com/office/drawing/2014/main" id="{A785E1C1-2771-437C-8C04-41D17713360A}"/>
                </a:ext>
              </a:extLst>
            </p:cNvPr>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452;p4">
              <a:extLst>
                <a:ext uri="{FF2B5EF4-FFF2-40B4-BE49-F238E27FC236}">
                  <a16:creationId xmlns:a16="http://schemas.microsoft.com/office/drawing/2014/main" id="{92537DCE-E7B8-45AC-9908-63FF2E15AA21}"/>
                </a:ext>
              </a:extLst>
            </p:cNvPr>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453;p4">
              <a:extLst>
                <a:ext uri="{FF2B5EF4-FFF2-40B4-BE49-F238E27FC236}">
                  <a16:creationId xmlns:a16="http://schemas.microsoft.com/office/drawing/2014/main" id="{196D8159-2373-438E-BC8B-50922C586AFD}"/>
                </a:ext>
              </a:extLst>
            </p:cNvPr>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454;p4">
              <a:extLst>
                <a:ext uri="{FF2B5EF4-FFF2-40B4-BE49-F238E27FC236}">
                  <a16:creationId xmlns:a16="http://schemas.microsoft.com/office/drawing/2014/main" id="{A9890168-C36A-4230-98AF-B9E72DD950A6}"/>
                </a:ext>
              </a:extLst>
            </p:cNvPr>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455;p4">
              <a:extLst>
                <a:ext uri="{FF2B5EF4-FFF2-40B4-BE49-F238E27FC236}">
                  <a16:creationId xmlns:a16="http://schemas.microsoft.com/office/drawing/2014/main" id="{121050AE-A1F5-49BE-9696-EB3DEBF876CB}"/>
                </a:ext>
              </a:extLst>
            </p:cNvPr>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456;p4">
              <a:extLst>
                <a:ext uri="{FF2B5EF4-FFF2-40B4-BE49-F238E27FC236}">
                  <a16:creationId xmlns:a16="http://schemas.microsoft.com/office/drawing/2014/main" id="{2169A756-D74E-448D-9173-B0E39471710D}"/>
                </a:ext>
              </a:extLst>
            </p:cNvPr>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1457;p4">
            <a:extLst>
              <a:ext uri="{FF2B5EF4-FFF2-40B4-BE49-F238E27FC236}">
                <a16:creationId xmlns:a16="http://schemas.microsoft.com/office/drawing/2014/main" id="{FAD9E041-9173-4DE2-93D1-2335D40E76EA}"/>
              </a:ext>
            </a:extLst>
          </p:cNvPr>
          <p:cNvGrpSpPr/>
          <p:nvPr userDrawn="1"/>
        </p:nvGrpSpPr>
        <p:grpSpPr>
          <a:xfrm rot="10800000">
            <a:off x="6367294" y="28698"/>
            <a:ext cx="2309820" cy="5086302"/>
            <a:chOff x="1287725" y="238125"/>
            <a:chExt cx="2379050" cy="5238750"/>
          </a:xfrm>
        </p:grpSpPr>
        <p:sp>
          <p:nvSpPr>
            <p:cNvPr id="938" name="Google Shape;1458;p4">
              <a:extLst>
                <a:ext uri="{FF2B5EF4-FFF2-40B4-BE49-F238E27FC236}">
                  <a16:creationId xmlns:a16="http://schemas.microsoft.com/office/drawing/2014/main" id="{F3C016C1-CA6C-47FC-B4D8-1516F3A97262}"/>
                </a:ext>
              </a:extLst>
            </p:cNvPr>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459;p4">
              <a:extLst>
                <a:ext uri="{FF2B5EF4-FFF2-40B4-BE49-F238E27FC236}">
                  <a16:creationId xmlns:a16="http://schemas.microsoft.com/office/drawing/2014/main" id="{72B43D5A-FF82-449A-B42F-B369DE4E6A84}"/>
                </a:ext>
              </a:extLst>
            </p:cNvPr>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460;p4">
              <a:extLst>
                <a:ext uri="{FF2B5EF4-FFF2-40B4-BE49-F238E27FC236}">
                  <a16:creationId xmlns:a16="http://schemas.microsoft.com/office/drawing/2014/main" id="{8C4ADBF4-D462-4B24-8FA0-B206A5286975}"/>
                </a:ext>
              </a:extLst>
            </p:cNvPr>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461;p4">
              <a:extLst>
                <a:ext uri="{FF2B5EF4-FFF2-40B4-BE49-F238E27FC236}">
                  <a16:creationId xmlns:a16="http://schemas.microsoft.com/office/drawing/2014/main" id="{A4002119-EE25-434F-BE62-06AB437C922A}"/>
                </a:ext>
              </a:extLst>
            </p:cNvPr>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462;p4">
              <a:extLst>
                <a:ext uri="{FF2B5EF4-FFF2-40B4-BE49-F238E27FC236}">
                  <a16:creationId xmlns:a16="http://schemas.microsoft.com/office/drawing/2014/main" id="{B2AAE537-4A1A-4046-8107-A785DADFC033}"/>
                </a:ext>
              </a:extLst>
            </p:cNvPr>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463;p4">
              <a:extLst>
                <a:ext uri="{FF2B5EF4-FFF2-40B4-BE49-F238E27FC236}">
                  <a16:creationId xmlns:a16="http://schemas.microsoft.com/office/drawing/2014/main" id="{C2C973E0-8A61-456D-9B1F-F3D3E5E3ABB3}"/>
                </a:ext>
              </a:extLst>
            </p:cNvPr>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464;p4">
              <a:extLst>
                <a:ext uri="{FF2B5EF4-FFF2-40B4-BE49-F238E27FC236}">
                  <a16:creationId xmlns:a16="http://schemas.microsoft.com/office/drawing/2014/main" id="{19CAD384-5AF7-49AE-98DF-569DFE326FA7}"/>
                </a:ext>
              </a:extLst>
            </p:cNvPr>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465;p4">
              <a:extLst>
                <a:ext uri="{FF2B5EF4-FFF2-40B4-BE49-F238E27FC236}">
                  <a16:creationId xmlns:a16="http://schemas.microsoft.com/office/drawing/2014/main" id="{179299FE-030D-4370-B402-A2ACD500D005}"/>
                </a:ext>
              </a:extLst>
            </p:cNvPr>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466;p4">
              <a:extLst>
                <a:ext uri="{FF2B5EF4-FFF2-40B4-BE49-F238E27FC236}">
                  <a16:creationId xmlns:a16="http://schemas.microsoft.com/office/drawing/2014/main" id="{AB3FBD99-CB17-46D3-BE6C-6C172061BD75}"/>
                </a:ext>
              </a:extLst>
            </p:cNvPr>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467;p4">
              <a:extLst>
                <a:ext uri="{FF2B5EF4-FFF2-40B4-BE49-F238E27FC236}">
                  <a16:creationId xmlns:a16="http://schemas.microsoft.com/office/drawing/2014/main" id="{D507BF5A-0A48-43FA-9CBA-E66F134E0895}"/>
                </a:ext>
              </a:extLst>
            </p:cNvPr>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468;p4">
              <a:extLst>
                <a:ext uri="{FF2B5EF4-FFF2-40B4-BE49-F238E27FC236}">
                  <a16:creationId xmlns:a16="http://schemas.microsoft.com/office/drawing/2014/main" id="{DD7F796F-E0DC-454C-8E70-BBA524471D1E}"/>
                </a:ext>
              </a:extLst>
            </p:cNvPr>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469;p4">
              <a:extLst>
                <a:ext uri="{FF2B5EF4-FFF2-40B4-BE49-F238E27FC236}">
                  <a16:creationId xmlns:a16="http://schemas.microsoft.com/office/drawing/2014/main" id="{F99D5C60-ECF7-40BF-BED7-A3D9B91B833D}"/>
                </a:ext>
              </a:extLst>
            </p:cNvPr>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470;p4">
              <a:extLst>
                <a:ext uri="{FF2B5EF4-FFF2-40B4-BE49-F238E27FC236}">
                  <a16:creationId xmlns:a16="http://schemas.microsoft.com/office/drawing/2014/main" id="{EEA3AA91-2AF8-4684-B079-F57ACDE65E88}"/>
                </a:ext>
              </a:extLst>
            </p:cNvPr>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471;p4">
              <a:extLst>
                <a:ext uri="{FF2B5EF4-FFF2-40B4-BE49-F238E27FC236}">
                  <a16:creationId xmlns:a16="http://schemas.microsoft.com/office/drawing/2014/main" id="{FDDCF629-3DE0-45B9-AE1D-64D9AAED7A76}"/>
                </a:ext>
              </a:extLst>
            </p:cNvPr>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472;p4">
              <a:extLst>
                <a:ext uri="{FF2B5EF4-FFF2-40B4-BE49-F238E27FC236}">
                  <a16:creationId xmlns:a16="http://schemas.microsoft.com/office/drawing/2014/main" id="{D29E2EB1-CA5F-4648-AC97-2314CA15EDE9}"/>
                </a:ext>
              </a:extLst>
            </p:cNvPr>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473;p4">
              <a:extLst>
                <a:ext uri="{FF2B5EF4-FFF2-40B4-BE49-F238E27FC236}">
                  <a16:creationId xmlns:a16="http://schemas.microsoft.com/office/drawing/2014/main" id="{3CF574DD-DE71-442A-B9B9-750222E5674B}"/>
                </a:ext>
              </a:extLst>
            </p:cNvPr>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474;p4">
              <a:extLst>
                <a:ext uri="{FF2B5EF4-FFF2-40B4-BE49-F238E27FC236}">
                  <a16:creationId xmlns:a16="http://schemas.microsoft.com/office/drawing/2014/main" id="{5F0E84F9-0D5C-4EB9-A853-12054E2CB515}"/>
                </a:ext>
              </a:extLst>
            </p:cNvPr>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475;p4">
              <a:extLst>
                <a:ext uri="{FF2B5EF4-FFF2-40B4-BE49-F238E27FC236}">
                  <a16:creationId xmlns:a16="http://schemas.microsoft.com/office/drawing/2014/main" id="{9C0A52A5-D974-437C-9CAA-ABD136D5EDC9}"/>
                </a:ext>
              </a:extLst>
            </p:cNvPr>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476;p4">
              <a:extLst>
                <a:ext uri="{FF2B5EF4-FFF2-40B4-BE49-F238E27FC236}">
                  <a16:creationId xmlns:a16="http://schemas.microsoft.com/office/drawing/2014/main" id="{4371E63F-9524-4033-9029-B01950B3F4F4}"/>
                </a:ext>
              </a:extLst>
            </p:cNvPr>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477;p4">
              <a:extLst>
                <a:ext uri="{FF2B5EF4-FFF2-40B4-BE49-F238E27FC236}">
                  <a16:creationId xmlns:a16="http://schemas.microsoft.com/office/drawing/2014/main" id="{EB2AAD80-EC60-418C-8400-31A81B3EB759}"/>
                </a:ext>
              </a:extLst>
            </p:cNvPr>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478;p4">
              <a:extLst>
                <a:ext uri="{FF2B5EF4-FFF2-40B4-BE49-F238E27FC236}">
                  <a16:creationId xmlns:a16="http://schemas.microsoft.com/office/drawing/2014/main" id="{3139E885-9C11-4965-8559-8F77B07D8E5D}"/>
                </a:ext>
              </a:extLst>
            </p:cNvPr>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479;p4">
              <a:extLst>
                <a:ext uri="{FF2B5EF4-FFF2-40B4-BE49-F238E27FC236}">
                  <a16:creationId xmlns:a16="http://schemas.microsoft.com/office/drawing/2014/main" id="{BB3955A3-7E3A-43C1-89FD-4163B36FF6CA}"/>
                </a:ext>
              </a:extLst>
            </p:cNvPr>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480;p4">
              <a:extLst>
                <a:ext uri="{FF2B5EF4-FFF2-40B4-BE49-F238E27FC236}">
                  <a16:creationId xmlns:a16="http://schemas.microsoft.com/office/drawing/2014/main" id="{B52BFF26-F39C-4A22-978E-D6CA390443C3}"/>
                </a:ext>
              </a:extLst>
            </p:cNvPr>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481;p4">
              <a:extLst>
                <a:ext uri="{FF2B5EF4-FFF2-40B4-BE49-F238E27FC236}">
                  <a16:creationId xmlns:a16="http://schemas.microsoft.com/office/drawing/2014/main" id="{248A4841-9C55-4F90-B538-1C76D520E16A}"/>
                </a:ext>
              </a:extLst>
            </p:cNvPr>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482;p4">
              <a:extLst>
                <a:ext uri="{FF2B5EF4-FFF2-40B4-BE49-F238E27FC236}">
                  <a16:creationId xmlns:a16="http://schemas.microsoft.com/office/drawing/2014/main" id="{ED2F13B9-C4F2-449C-9020-0B1CEC25222D}"/>
                </a:ext>
              </a:extLst>
            </p:cNvPr>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483;p4">
              <a:extLst>
                <a:ext uri="{FF2B5EF4-FFF2-40B4-BE49-F238E27FC236}">
                  <a16:creationId xmlns:a16="http://schemas.microsoft.com/office/drawing/2014/main" id="{257E66A2-46FA-41C6-AC4B-5C3F1CED7312}"/>
                </a:ext>
              </a:extLst>
            </p:cNvPr>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484;p4">
              <a:extLst>
                <a:ext uri="{FF2B5EF4-FFF2-40B4-BE49-F238E27FC236}">
                  <a16:creationId xmlns:a16="http://schemas.microsoft.com/office/drawing/2014/main" id="{D9C416E6-8687-45C4-BD67-EFE88F2C14FD}"/>
                </a:ext>
              </a:extLst>
            </p:cNvPr>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485;p4">
              <a:extLst>
                <a:ext uri="{FF2B5EF4-FFF2-40B4-BE49-F238E27FC236}">
                  <a16:creationId xmlns:a16="http://schemas.microsoft.com/office/drawing/2014/main" id="{E9ADC552-EFEA-4577-A63E-354A00365EB1}"/>
                </a:ext>
              </a:extLst>
            </p:cNvPr>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486;p4">
              <a:extLst>
                <a:ext uri="{FF2B5EF4-FFF2-40B4-BE49-F238E27FC236}">
                  <a16:creationId xmlns:a16="http://schemas.microsoft.com/office/drawing/2014/main" id="{9E37064E-B261-49E0-8128-C97703A7CF08}"/>
                </a:ext>
              </a:extLst>
            </p:cNvPr>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487;p4">
              <a:extLst>
                <a:ext uri="{FF2B5EF4-FFF2-40B4-BE49-F238E27FC236}">
                  <a16:creationId xmlns:a16="http://schemas.microsoft.com/office/drawing/2014/main" id="{971151E5-4C9B-4D58-9DB8-E76811B05BFE}"/>
                </a:ext>
              </a:extLst>
            </p:cNvPr>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488;p4">
              <a:extLst>
                <a:ext uri="{FF2B5EF4-FFF2-40B4-BE49-F238E27FC236}">
                  <a16:creationId xmlns:a16="http://schemas.microsoft.com/office/drawing/2014/main" id="{E742DCF0-9C54-489F-AC22-E4F79B68200B}"/>
                </a:ext>
              </a:extLst>
            </p:cNvPr>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489;p4">
              <a:extLst>
                <a:ext uri="{FF2B5EF4-FFF2-40B4-BE49-F238E27FC236}">
                  <a16:creationId xmlns:a16="http://schemas.microsoft.com/office/drawing/2014/main" id="{76675D99-10AE-4E5F-9727-B647190C80EB}"/>
                </a:ext>
              </a:extLst>
            </p:cNvPr>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490;p4">
              <a:extLst>
                <a:ext uri="{FF2B5EF4-FFF2-40B4-BE49-F238E27FC236}">
                  <a16:creationId xmlns:a16="http://schemas.microsoft.com/office/drawing/2014/main" id="{4E75E06E-2A5A-4608-A45B-20AB6D9A8ACC}"/>
                </a:ext>
              </a:extLst>
            </p:cNvPr>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491;p4">
              <a:extLst>
                <a:ext uri="{FF2B5EF4-FFF2-40B4-BE49-F238E27FC236}">
                  <a16:creationId xmlns:a16="http://schemas.microsoft.com/office/drawing/2014/main" id="{722E9DFD-A35C-4978-80AD-1857695B6C81}"/>
                </a:ext>
              </a:extLst>
            </p:cNvPr>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492;p4">
              <a:extLst>
                <a:ext uri="{FF2B5EF4-FFF2-40B4-BE49-F238E27FC236}">
                  <a16:creationId xmlns:a16="http://schemas.microsoft.com/office/drawing/2014/main" id="{CC3C9F59-1EB1-4339-8271-3CA400DDFAE7}"/>
                </a:ext>
              </a:extLst>
            </p:cNvPr>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493;p4">
              <a:extLst>
                <a:ext uri="{FF2B5EF4-FFF2-40B4-BE49-F238E27FC236}">
                  <a16:creationId xmlns:a16="http://schemas.microsoft.com/office/drawing/2014/main" id="{83F06DE0-0DEC-4D8B-8591-863D4D778424}"/>
                </a:ext>
              </a:extLst>
            </p:cNvPr>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494;p4">
              <a:extLst>
                <a:ext uri="{FF2B5EF4-FFF2-40B4-BE49-F238E27FC236}">
                  <a16:creationId xmlns:a16="http://schemas.microsoft.com/office/drawing/2014/main" id="{AEC791A5-6DDB-4FA3-B807-A6805636F449}"/>
                </a:ext>
              </a:extLst>
            </p:cNvPr>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495;p4">
              <a:extLst>
                <a:ext uri="{FF2B5EF4-FFF2-40B4-BE49-F238E27FC236}">
                  <a16:creationId xmlns:a16="http://schemas.microsoft.com/office/drawing/2014/main" id="{B5F60756-F6F6-42DE-AB21-405A4C5D929A}"/>
                </a:ext>
              </a:extLst>
            </p:cNvPr>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496;p4">
              <a:extLst>
                <a:ext uri="{FF2B5EF4-FFF2-40B4-BE49-F238E27FC236}">
                  <a16:creationId xmlns:a16="http://schemas.microsoft.com/office/drawing/2014/main" id="{B05CFAD3-1453-42E5-B362-DC0F040CCDA5}"/>
                </a:ext>
              </a:extLst>
            </p:cNvPr>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497;p4">
              <a:extLst>
                <a:ext uri="{FF2B5EF4-FFF2-40B4-BE49-F238E27FC236}">
                  <a16:creationId xmlns:a16="http://schemas.microsoft.com/office/drawing/2014/main" id="{65C84BC4-AC48-486B-BC29-ED9CD6CCC43D}"/>
                </a:ext>
              </a:extLst>
            </p:cNvPr>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498;p4">
              <a:extLst>
                <a:ext uri="{FF2B5EF4-FFF2-40B4-BE49-F238E27FC236}">
                  <a16:creationId xmlns:a16="http://schemas.microsoft.com/office/drawing/2014/main" id="{33B24DE0-2EEF-49E5-A294-C9EC69C31F4A}"/>
                </a:ext>
              </a:extLst>
            </p:cNvPr>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499;p4">
              <a:extLst>
                <a:ext uri="{FF2B5EF4-FFF2-40B4-BE49-F238E27FC236}">
                  <a16:creationId xmlns:a16="http://schemas.microsoft.com/office/drawing/2014/main" id="{0C18141A-846A-489B-90D0-DD85FB6E5B74}"/>
                </a:ext>
              </a:extLst>
            </p:cNvPr>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500;p4">
              <a:extLst>
                <a:ext uri="{FF2B5EF4-FFF2-40B4-BE49-F238E27FC236}">
                  <a16:creationId xmlns:a16="http://schemas.microsoft.com/office/drawing/2014/main" id="{BDE1CC69-F0EF-4853-A683-067E3E95D8F2}"/>
                </a:ext>
              </a:extLst>
            </p:cNvPr>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501;p4">
              <a:extLst>
                <a:ext uri="{FF2B5EF4-FFF2-40B4-BE49-F238E27FC236}">
                  <a16:creationId xmlns:a16="http://schemas.microsoft.com/office/drawing/2014/main" id="{72996DEC-09A3-4EEA-A64B-813DFD4EF2E6}"/>
                </a:ext>
              </a:extLst>
            </p:cNvPr>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502;p4">
              <a:extLst>
                <a:ext uri="{FF2B5EF4-FFF2-40B4-BE49-F238E27FC236}">
                  <a16:creationId xmlns:a16="http://schemas.microsoft.com/office/drawing/2014/main" id="{F9E6C1CD-F09D-4EEF-9420-BB482046500B}"/>
                </a:ext>
              </a:extLst>
            </p:cNvPr>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503;p4">
              <a:extLst>
                <a:ext uri="{FF2B5EF4-FFF2-40B4-BE49-F238E27FC236}">
                  <a16:creationId xmlns:a16="http://schemas.microsoft.com/office/drawing/2014/main" id="{3B394D35-FCD9-4FC4-8EDD-E9C3C3BE3B07}"/>
                </a:ext>
              </a:extLst>
            </p:cNvPr>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504;p4">
              <a:extLst>
                <a:ext uri="{FF2B5EF4-FFF2-40B4-BE49-F238E27FC236}">
                  <a16:creationId xmlns:a16="http://schemas.microsoft.com/office/drawing/2014/main" id="{E4B395D2-A60A-48FA-9D9B-28722278AFC4}"/>
                </a:ext>
              </a:extLst>
            </p:cNvPr>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505;p4">
              <a:extLst>
                <a:ext uri="{FF2B5EF4-FFF2-40B4-BE49-F238E27FC236}">
                  <a16:creationId xmlns:a16="http://schemas.microsoft.com/office/drawing/2014/main" id="{549C3DC7-3349-45BE-AB1E-DC20E0B86B8F}"/>
                </a:ext>
              </a:extLst>
            </p:cNvPr>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506;p4">
              <a:extLst>
                <a:ext uri="{FF2B5EF4-FFF2-40B4-BE49-F238E27FC236}">
                  <a16:creationId xmlns:a16="http://schemas.microsoft.com/office/drawing/2014/main" id="{09E5EA3D-14FD-43B2-A11B-67CB954E9D13}"/>
                </a:ext>
              </a:extLst>
            </p:cNvPr>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507;p4">
              <a:extLst>
                <a:ext uri="{FF2B5EF4-FFF2-40B4-BE49-F238E27FC236}">
                  <a16:creationId xmlns:a16="http://schemas.microsoft.com/office/drawing/2014/main" id="{A2D34B84-9D62-42BE-BCEF-BF6566B99522}"/>
                </a:ext>
              </a:extLst>
            </p:cNvPr>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508;p4">
              <a:extLst>
                <a:ext uri="{FF2B5EF4-FFF2-40B4-BE49-F238E27FC236}">
                  <a16:creationId xmlns:a16="http://schemas.microsoft.com/office/drawing/2014/main" id="{CB1DF2D3-3C29-4C0E-95CD-E81655AC8CC0}"/>
                </a:ext>
              </a:extLst>
            </p:cNvPr>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509;p4">
              <a:extLst>
                <a:ext uri="{FF2B5EF4-FFF2-40B4-BE49-F238E27FC236}">
                  <a16:creationId xmlns:a16="http://schemas.microsoft.com/office/drawing/2014/main" id="{F285B433-B914-415D-A87C-E82A58DBA63D}"/>
                </a:ext>
              </a:extLst>
            </p:cNvPr>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1510;p4">
              <a:extLst>
                <a:ext uri="{FF2B5EF4-FFF2-40B4-BE49-F238E27FC236}">
                  <a16:creationId xmlns:a16="http://schemas.microsoft.com/office/drawing/2014/main" id="{43F8E139-97B0-4B77-9644-26D2C18FE424}"/>
                </a:ext>
              </a:extLst>
            </p:cNvPr>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1511;p4">
              <a:extLst>
                <a:ext uri="{FF2B5EF4-FFF2-40B4-BE49-F238E27FC236}">
                  <a16:creationId xmlns:a16="http://schemas.microsoft.com/office/drawing/2014/main" id="{D4FCD693-5FBF-4A65-B648-E448AB9466EE}"/>
                </a:ext>
              </a:extLst>
            </p:cNvPr>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1512;p4">
              <a:extLst>
                <a:ext uri="{FF2B5EF4-FFF2-40B4-BE49-F238E27FC236}">
                  <a16:creationId xmlns:a16="http://schemas.microsoft.com/office/drawing/2014/main" id="{DDCB8323-DF09-4E12-BC6D-F75A17BF9EB8}"/>
                </a:ext>
              </a:extLst>
            </p:cNvPr>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1513;p4">
              <a:extLst>
                <a:ext uri="{FF2B5EF4-FFF2-40B4-BE49-F238E27FC236}">
                  <a16:creationId xmlns:a16="http://schemas.microsoft.com/office/drawing/2014/main" id="{BD043C14-415A-4465-B688-002B3EA268EA}"/>
                </a:ext>
              </a:extLst>
            </p:cNvPr>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1514;p4">
              <a:extLst>
                <a:ext uri="{FF2B5EF4-FFF2-40B4-BE49-F238E27FC236}">
                  <a16:creationId xmlns:a16="http://schemas.microsoft.com/office/drawing/2014/main" id="{50BDBCFA-C533-414C-BABA-588C0A438E2A}"/>
                </a:ext>
              </a:extLst>
            </p:cNvPr>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1515;p4">
              <a:extLst>
                <a:ext uri="{FF2B5EF4-FFF2-40B4-BE49-F238E27FC236}">
                  <a16:creationId xmlns:a16="http://schemas.microsoft.com/office/drawing/2014/main" id="{2BFEE5B2-663C-4018-9050-7B24C83E8193}"/>
                </a:ext>
              </a:extLst>
            </p:cNvPr>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1516;p4">
              <a:extLst>
                <a:ext uri="{FF2B5EF4-FFF2-40B4-BE49-F238E27FC236}">
                  <a16:creationId xmlns:a16="http://schemas.microsoft.com/office/drawing/2014/main" id="{853AC9AE-3F2D-49EF-B160-6BA46FB2C84C}"/>
                </a:ext>
              </a:extLst>
            </p:cNvPr>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1517;p4">
              <a:extLst>
                <a:ext uri="{FF2B5EF4-FFF2-40B4-BE49-F238E27FC236}">
                  <a16:creationId xmlns:a16="http://schemas.microsoft.com/office/drawing/2014/main" id="{BFE14065-9FBE-4278-A727-A2CA1C0AD31A}"/>
                </a:ext>
              </a:extLst>
            </p:cNvPr>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1518;p4">
              <a:extLst>
                <a:ext uri="{FF2B5EF4-FFF2-40B4-BE49-F238E27FC236}">
                  <a16:creationId xmlns:a16="http://schemas.microsoft.com/office/drawing/2014/main" id="{1B3A476F-BFE1-4D43-A03B-9C3BE39B9B70}"/>
                </a:ext>
              </a:extLst>
            </p:cNvPr>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1519;p4">
              <a:extLst>
                <a:ext uri="{FF2B5EF4-FFF2-40B4-BE49-F238E27FC236}">
                  <a16:creationId xmlns:a16="http://schemas.microsoft.com/office/drawing/2014/main" id="{B14E2FF1-9A30-4EEB-9037-5B4D9CE245B5}"/>
                </a:ext>
              </a:extLst>
            </p:cNvPr>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520;p4">
              <a:extLst>
                <a:ext uri="{FF2B5EF4-FFF2-40B4-BE49-F238E27FC236}">
                  <a16:creationId xmlns:a16="http://schemas.microsoft.com/office/drawing/2014/main" id="{B9E421D6-AF8B-4716-B04C-C5C17EBCFE10}"/>
                </a:ext>
              </a:extLst>
            </p:cNvPr>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521;p4">
              <a:extLst>
                <a:ext uri="{FF2B5EF4-FFF2-40B4-BE49-F238E27FC236}">
                  <a16:creationId xmlns:a16="http://schemas.microsoft.com/office/drawing/2014/main" id="{708DB312-8054-43F7-816E-C8EEB3A60B4F}"/>
                </a:ext>
              </a:extLst>
            </p:cNvPr>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522;p4">
              <a:extLst>
                <a:ext uri="{FF2B5EF4-FFF2-40B4-BE49-F238E27FC236}">
                  <a16:creationId xmlns:a16="http://schemas.microsoft.com/office/drawing/2014/main" id="{C8F31E16-FD80-4DBB-8EC7-7EDB5A0CEE35}"/>
                </a:ext>
              </a:extLst>
            </p:cNvPr>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523;p4">
              <a:extLst>
                <a:ext uri="{FF2B5EF4-FFF2-40B4-BE49-F238E27FC236}">
                  <a16:creationId xmlns:a16="http://schemas.microsoft.com/office/drawing/2014/main" id="{DB31F415-BC75-45E1-9F21-43A365161609}"/>
                </a:ext>
              </a:extLst>
            </p:cNvPr>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524;p4">
              <a:extLst>
                <a:ext uri="{FF2B5EF4-FFF2-40B4-BE49-F238E27FC236}">
                  <a16:creationId xmlns:a16="http://schemas.microsoft.com/office/drawing/2014/main" id="{0576B77E-875F-4333-947F-AED9D112162F}"/>
                </a:ext>
              </a:extLst>
            </p:cNvPr>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525;p4">
              <a:extLst>
                <a:ext uri="{FF2B5EF4-FFF2-40B4-BE49-F238E27FC236}">
                  <a16:creationId xmlns:a16="http://schemas.microsoft.com/office/drawing/2014/main" id="{6ADCB47A-F9AD-40CB-8483-218A4EE9D13F}"/>
                </a:ext>
              </a:extLst>
            </p:cNvPr>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526;p4">
              <a:extLst>
                <a:ext uri="{FF2B5EF4-FFF2-40B4-BE49-F238E27FC236}">
                  <a16:creationId xmlns:a16="http://schemas.microsoft.com/office/drawing/2014/main" id="{4A62D5D7-E5F7-4384-8D1C-10DC84372A88}"/>
                </a:ext>
              </a:extLst>
            </p:cNvPr>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527;p4">
              <a:extLst>
                <a:ext uri="{FF2B5EF4-FFF2-40B4-BE49-F238E27FC236}">
                  <a16:creationId xmlns:a16="http://schemas.microsoft.com/office/drawing/2014/main" id="{E5D9DB27-4E98-4C60-885C-1EA548C2E266}"/>
                </a:ext>
              </a:extLst>
            </p:cNvPr>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528;p4">
              <a:extLst>
                <a:ext uri="{FF2B5EF4-FFF2-40B4-BE49-F238E27FC236}">
                  <a16:creationId xmlns:a16="http://schemas.microsoft.com/office/drawing/2014/main" id="{228E7496-4135-4DEA-90F4-B715086F04CE}"/>
                </a:ext>
              </a:extLst>
            </p:cNvPr>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529;p4">
              <a:extLst>
                <a:ext uri="{FF2B5EF4-FFF2-40B4-BE49-F238E27FC236}">
                  <a16:creationId xmlns:a16="http://schemas.microsoft.com/office/drawing/2014/main" id="{9F288A87-BFB7-4184-98EF-063BF4F4160E}"/>
                </a:ext>
              </a:extLst>
            </p:cNvPr>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530;p4">
              <a:extLst>
                <a:ext uri="{FF2B5EF4-FFF2-40B4-BE49-F238E27FC236}">
                  <a16:creationId xmlns:a16="http://schemas.microsoft.com/office/drawing/2014/main" id="{2C696C64-AEE7-4C00-9C55-B5BD1CEDE5E5}"/>
                </a:ext>
              </a:extLst>
            </p:cNvPr>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531;p4">
              <a:extLst>
                <a:ext uri="{FF2B5EF4-FFF2-40B4-BE49-F238E27FC236}">
                  <a16:creationId xmlns:a16="http://schemas.microsoft.com/office/drawing/2014/main" id="{2F5868F3-D906-4E3D-B5C9-A301E222D84C}"/>
                </a:ext>
              </a:extLst>
            </p:cNvPr>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532;p4">
              <a:extLst>
                <a:ext uri="{FF2B5EF4-FFF2-40B4-BE49-F238E27FC236}">
                  <a16:creationId xmlns:a16="http://schemas.microsoft.com/office/drawing/2014/main" id="{2F37D6AF-693D-438D-B884-4648465B1510}"/>
                </a:ext>
              </a:extLst>
            </p:cNvPr>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533;p4">
              <a:extLst>
                <a:ext uri="{FF2B5EF4-FFF2-40B4-BE49-F238E27FC236}">
                  <a16:creationId xmlns:a16="http://schemas.microsoft.com/office/drawing/2014/main" id="{90DFB01B-CC1D-44B7-AFC5-B747E939F558}"/>
                </a:ext>
              </a:extLst>
            </p:cNvPr>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534;p4">
              <a:extLst>
                <a:ext uri="{FF2B5EF4-FFF2-40B4-BE49-F238E27FC236}">
                  <a16:creationId xmlns:a16="http://schemas.microsoft.com/office/drawing/2014/main" id="{2B6FF6C7-1E12-4D10-A3BE-3F0177913D0F}"/>
                </a:ext>
              </a:extLst>
            </p:cNvPr>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535;p4">
              <a:extLst>
                <a:ext uri="{FF2B5EF4-FFF2-40B4-BE49-F238E27FC236}">
                  <a16:creationId xmlns:a16="http://schemas.microsoft.com/office/drawing/2014/main" id="{73D3B67A-CBCF-4834-87B4-75F71B4C28A6}"/>
                </a:ext>
              </a:extLst>
            </p:cNvPr>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536;p4">
              <a:extLst>
                <a:ext uri="{FF2B5EF4-FFF2-40B4-BE49-F238E27FC236}">
                  <a16:creationId xmlns:a16="http://schemas.microsoft.com/office/drawing/2014/main" id="{ED633CDA-D208-4EDC-85C6-9F0E47DD7530}"/>
                </a:ext>
              </a:extLst>
            </p:cNvPr>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537;p4">
              <a:extLst>
                <a:ext uri="{FF2B5EF4-FFF2-40B4-BE49-F238E27FC236}">
                  <a16:creationId xmlns:a16="http://schemas.microsoft.com/office/drawing/2014/main" id="{14C18135-E92B-4604-8230-6767012545AC}"/>
                </a:ext>
              </a:extLst>
            </p:cNvPr>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538;p4">
              <a:extLst>
                <a:ext uri="{FF2B5EF4-FFF2-40B4-BE49-F238E27FC236}">
                  <a16:creationId xmlns:a16="http://schemas.microsoft.com/office/drawing/2014/main" id="{49272399-D759-4529-BD5A-DAEB471D2BAE}"/>
                </a:ext>
              </a:extLst>
            </p:cNvPr>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539;p4">
              <a:extLst>
                <a:ext uri="{FF2B5EF4-FFF2-40B4-BE49-F238E27FC236}">
                  <a16:creationId xmlns:a16="http://schemas.microsoft.com/office/drawing/2014/main" id="{01668274-AE4B-4448-A442-FCCFF4EE144C}"/>
                </a:ext>
              </a:extLst>
            </p:cNvPr>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540;p4">
              <a:extLst>
                <a:ext uri="{FF2B5EF4-FFF2-40B4-BE49-F238E27FC236}">
                  <a16:creationId xmlns:a16="http://schemas.microsoft.com/office/drawing/2014/main" id="{597BAD70-37EE-44FD-A0F0-937539F85B35}"/>
                </a:ext>
              </a:extLst>
            </p:cNvPr>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541;p4">
              <a:extLst>
                <a:ext uri="{FF2B5EF4-FFF2-40B4-BE49-F238E27FC236}">
                  <a16:creationId xmlns:a16="http://schemas.microsoft.com/office/drawing/2014/main" id="{04C736A4-AE18-43F2-AC4B-E1EB79BC1E45}"/>
                </a:ext>
              </a:extLst>
            </p:cNvPr>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542;p4">
              <a:extLst>
                <a:ext uri="{FF2B5EF4-FFF2-40B4-BE49-F238E27FC236}">
                  <a16:creationId xmlns:a16="http://schemas.microsoft.com/office/drawing/2014/main" id="{970A3D67-BC41-4065-94D5-D922B317DF66}"/>
                </a:ext>
              </a:extLst>
            </p:cNvPr>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543;p4">
              <a:extLst>
                <a:ext uri="{FF2B5EF4-FFF2-40B4-BE49-F238E27FC236}">
                  <a16:creationId xmlns:a16="http://schemas.microsoft.com/office/drawing/2014/main" id="{BDF91526-AB0C-461E-B8BE-62004D26EDDD}"/>
                </a:ext>
              </a:extLst>
            </p:cNvPr>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544;p4">
              <a:extLst>
                <a:ext uri="{FF2B5EF4-FFF2-40B4-BE49-F238E27FC236}">
                  <a16:creationId xmlns:a16="http://schemas.microsoft.com/office/drawing/2014/main" id="{C98B5545-368A-46E8-9701-D6A5B61BF44A}"/>
                </a:ext>
              </a:extLst>
            </p:cNvPr>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545;p4">
              <a:extLst>
                <a:ext uri="{FF2B5EF4-FFF2-40B4-BE49-F238E27FC236}">
                  <a16:creationId xmlns:a16="http://schemas.microsoft.com/office/drawing/2014/main" id="{F44D7823-8DE2-4A0A-95CD-1B4148C96BE3}"/>
                </a:ext>
              </a:extLst>
            </p:cNvPr>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546;p4">
              <a:extLst>
                <a:ext uri="{FF2B5EF4-FFF2-40B4-BE49-F238E27FC236}">
                  <a16:creationId xmlns:a16="http://schemas.microsoft.com/office/drawing/2014/main" id="{5A8A5803-C23E-49DB-BF85-4BBBDA5F3A4A}"/>
                </a:ext>
              </a:extLst>
            </p:cNvPr>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547;p4">
              <a:extLst>
                <a:ext uri="{FF2B5EF4-FFF2-40B4-BE49-F238E27FC236}">
                  <a16:creationId xmlns:a16="http://schemas.microsoft.com/office/drawing/2014/main" id="{1F36CD6F-4E64-4C4E-A3E3-AFAC9C47B041}"/>
                </a:ext>
              </a:extLst>
            </p:cNvPr>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548;p4">
              <a:extLst>
                <a:ext uri="{FF2B5EF4-FFF2-40B4-BE49-F238E27FC236}">
                  <a16:creationId xmlns:a16="http://schemas.microsoft.com/office/drawing/2014/main" id="{03F7C5FA-82F5-4551-BF3D-9AA51D7A05E4}"/>
                </a:ext>
              </a:extLst>
            </p:cNvPr>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549;p4">
              <a:extLst>
                <a:ext uri="{FF2B5EF4-FFF2-40B4-BE49-F238E27FC236}">
                  <a16:creationId xmlns:a16="http://schemas.microsoft.com/office/drawing/2014/main" id="{0CF6DF86-45B3-420E-B063-06C4776EA92B}"/>
                </a:ext>
              </a:extLst>
            </p:cNvPr>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550;p4">
              <a:extLst>
                <a:ext uri="{FF2B5EF4-FFF2-40B4-BE49-F238E27FC236}">
                  <a16:creationId xmlns:a16="http://schemas.microsoft.com/office/drawing/2014/main" id="{82B63BC8-CBC3-4B48-BF96-512AD869F732}"/>
                </a:ext>
              </a:extLst>
            </p:cNvPr>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551;p4">
              <a:extLst>
                <a:ext uri="{FF2B5EF4-FFF2-40B4-BE49-F238E27FC236}">
                  <a16:creationId xmlns:a16="http://schemas.microsoft.com/office/drawing/2014/main" id="{1B283F95-481F-4EE1-B940-B00AF1E4DAB5}"/>
                </a:ext>
              </a:extLst>
            </p:cNvPr>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552;p4">
              <a:extLst>
                <a:ext uri="{FF2B5EF4-FFF2-40B4-BE49-F238E27FC236}">
                  <a16:creationId xmlns:a16="http://schemas.microsoft.com/office/drawing/2014/main" id="{5BCC2CC9-3278-40C1-A85F-5CF23ED542E4}"/>
                </a:ext>
              </a:extLst>
            </p:cNvPr>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553;p4">
              <a:extLst>
                <a:ext uri="{FF2B5EF4-FFF2-40B4-BE49-F238E27FC236}">
                  <a16:creationId xmlns:a16="http://schemas.microsoft.com/office/drawing/2014/main" id="{5DBD1109-0314-4A1E-B379-BEB59FAE5798}"/>
                </a:ext>
              </a:extLst>
            </p:cNvPr>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554;p4">
              <a:extLst>
                <a:ext uri="{FF2B5EF4-FFF2-40B4-BE49-F238E27FC236}">
                  <a16:creationId xmlns:a16="http://schemas.microsoft.com/office/drawing/2014/main" id="{94D98808-DAC9-4115-9648-EC2594FC72B9}"/>
                </a:ext>
              </a:extLst>
            </p:cNvPr>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555;p4">
              <a:extLst>
                <a:ext uri="{FF2B5EF4-FFF2-40B4-BE49-F238E27FC236}">
                  <a16:creationId xmlns:a16="http://schemas.microsoft.com/office/drawing/2014/main" id="{880AE4DE-345B-4AFC-B043-568F01C213BF}"/>
                </a:ext>
              </a:extLst>
            </p:cNvPr>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556;p4">
              <a:extLst>
                <a:ext uri="{FF2B5EF4-FFF2-40B4-BE49-F238E27FC236}">
                  <a16:creationId xmlns:a16="http://schemas.microsoft.com/office/drawing/2014/main" id="{0E16E795-7BF6-4BE2-B4C6-8BE01FC285B8}"/>
                </a:ext>
              </a:extLst>
            </p:cNvPr>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557;p4">
              <a:extLst>
                <a:ext uri="{FF2B5EF4-FFF2-40B4-BE49-F238E27FC236}">
                  <a16:creationId xmlns:a16="http://schemas.microsoft.com/office/drawing/2014/main" id="{486F9331-FBF2-44DC-9805-E255C7B964FF}"/>
                </a:ext>
              </a:extLst>
            </p:cNvPr>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558;p4">
              <a:extLst>
                <a:ext uri="{FF2B5EF4-FFF2-40B4-BE49-F238E27FC236}">
                  <a16:creationId xmlns:a16="http://schemas.microsoft.com/office/drawing/2014/main" id="{A037ADB4-7380-4C8E-AF7D-6B5C133C4282}"/>
                </a:ext>
              </a:extLst>
            </p:cNvPr>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559;p4">
              <a:extLst>
                <a:ext uri="{FF2B5EF4-FFF2-40B4-BE49-F238E27FC236}">
                  <a16:creationId xmlns:a16="http://schemas.microsoft.com/office/drawing/2014/main" id="{3CEC788B-3A02-46EE-ADD5-54832E6FA182}"/>
                </a:ext>
              </a:extLst>
            </p:cNvPr>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560;p4">
              <a:extLst>
                <a:ext uri="{FF2B5EF4-FFF2-40B4-BE49-F238E27FC236}">
                  <a16:creationId xmlns:a16="http://schemas.microsoft.com/office/drawing/2014/main" id="{EA8036ED-D482-46EE-96A2-AEA5091B9AB5}"/>
                </a:ext>
              </a:extLst>
            </p:cNvPr>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4" name="Text Placeholder 2">
            <a:extLst>
              <a:ext uri="{FF2B5EF4-FFF2-40B4-BE49-F238E27FC236}">
                <a16:creationId xmlns:a16="http://schemas.microsoft.com/office/drawing/2014/main" id="{FE7E5516-EB84-485B-A0F1-8EEBA8854494}"/>
              </a:ext>
            </a:extLst>
          </p:cNvPr>
          <p:cNvSpPr>
            <a:spLocks noGrp="1"/>
          </p:cNvSpPr>
          <p:nvPr>
            <p:ph type="body" sz="quarter" idx="10"/>
          </p:nvPr>
        </p:nvSpPr>
        <p:spPr>
          <a:xfrm>
            <a:off x="758825" y="2805113"/>
            <a:ext cx="4760913" cy="912812"/>
          </a:xfrm>
        </p:spPr>
        <p:txBody>
          <a:bodyPr/>
          <a:lstStyle>
            <a:lvl1pPr marL="0" indent="0">
              <a:buNone/>
              <a:defRPr>
                <a:solidFill>
                  <a:srgbClr val="D3EBD5"/>
                </a:solidFill>
              </a:defRPr>
            </a:lvl1pPr>
          </a:lstStyle>
          <a:p>
            <a:pPr lvl="0"/>
            <a:r>
              <a:rPr lang="en-US" dirty="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userDrawn="1">
  <p:cSld name="TITLE_1">
    <p:bg>
      <p:bgPr>
        <a:solidFill>
          <a:srgbClr val="0B87A1"/>
        </a:solidFill>
        <a:effectLst/>
      </p:bgPr>
    </p:bg>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1833442"/>
            <a:ext cx="5268900" cy="2205108"/>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solidFill>
                  <a:schemeClr val="bg1"/>
                </a:solidFill>
                <a:latin typeface="Dosis" panose="02010503020202060003" pitchFamily="50" charset="0"/>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dirty="0"/>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0" name="Google Shape;1046;p4">
            <a:extLst>
              <a:ext uri="{FF2B5EF4-FFF2-40B4-BE49-F238E27FC236}">
                <a16:creationId xmlns:a16="http://schemas.microsoft.com/office/drawing/2014/main" id="{DEFE3047-6E8E-4A7C-A860-5FE3EA6E5D2E}"/>
              </a:ext>
            </a:extLst>
          </p:cNvPr>
          <p:cNvGrpSpPr/>
          <p:nvPr userDrawn="1"/>
        </p:nvGrpSpPr>
        <p:grpSpPr>
          <a:xfrm rot="10800000">
            <a:off x="8705367" y="28698"/>
            <a:ext cx="410132" cy="5086302"/>
            <a:chOff x="836200" y="238125"/>
            <a:chExt cx="422425" cy="5238750"/>
          </a:xfrm>
        </p:grpSpPr>
        <p:sp>
          <p:nvSpPr>
            <p:cNvPr id="521" name="Google Shape;1047;p4">
              <a:extLst>
                <a:ext uri="{FF2B5EF4-FFF2-40B4-BE49-F238E27FC236}">
                  <a16:creationId xmlns:a16="http://schemas.microsoft.com/office/drawing/2014/main" id="{76642901-6F9B-4593-8EE8-4D761D72C6BC}"/>
                </a:ext>
              </a:extLst>
            </p:cNvPr>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048;p4">
              <a:extLst>
                <a:ext uri="{FF2B5EF4-FFF2-40B4-BE49-F238E27FC236}">
                  <a16:creationId xmlns:a16="http://schemas.microsoft.com/office/drawing/2014/main" id="{F2C78D3F-45B9-4BE6-9C8C-768B4B836A46}"/>
                </a:ext>
              </a:extLst>
            </p:cNvPr>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049;p4">
              <a:extLst>
                <a:ext uri="{FF2B5EF4-FFF2-40B4-BE49-F238E27FC236}">
                  <a16:creationId xmlns:a16="http://schemas.microsoft.com/office/drawing/2014/main" id="{9BB9ED59-B0B0-422C-98DA-C2470BEA8C27}"/>
                </a:ext>
              </a:extLst>
            </p:cNvPr>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050;p4">
              <a:extLst>
                <a:ext uri="{FF2B5EF4-FFF2-40B4-BE49-F238E27FC236}">
                  <a16:creationId xmlns:a16="http://schemas.microsoft.com/office/drawing/2014/main" id="{7D7FF5F6-4BAF-46EA-9F11-30364E434F93}"/>
                </a:ext>
              </a:extLst>
            </p:cNvPr>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051;p4">
              <a:extLst>
                <a:ext uri="{FF2B5EF4-FFF2-40B4-BE49-F238E27FC236}">
                  <a16:creationId xmlns:a16="http://schemas.microsoft.com/office/drawing/2014/main" id="{49D6716E-A94A-4B47-9F8E-0220E48B2C91}"/>
                </a:ext>
              </a:extLst>
            </p:cNvPr>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052;p4">
              <a:extLst>
                <a:ext uri="{FF2B5EF4-FFF2-40B4-BE49-F238E27FC236}">
                  <a16:creationId xmlns:a16="http://schemas.microsoft.com/office/drawing/2014/main" id="{018954BA-B694-4D10-94F3-9A0E252A0EF5}"/>
                </a:ext>
              </a:extLst>
            </p:cNvPr>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53;p4">
              <a:extLst>
                <a:ext uri="{FF2B5EF4-FFF2-40B4-BE49-F238E27FC236}">
                  <a16:creationId xmlns:a16="http://schemas.microsoft.com/office/drawing/2014/main" id="{C9D20ADC-500D-4802-91A4-EFEBF1B5C995}"/>
                </a:ext>
              </a:extLst>
            </p:cNvPr>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54;p4">
              <a:extLst>
                <a:ext uri="{FF2B5EF4-FFF2-40B4-BE49-F238E27FC236}">
                  <a16:creationId xmlns:a16="http://schemas.microsoft.com/office/drawing/2014/main" id="{ACB0F259-B76C-4E03-BF03-B5DA6FC99C08}"/>
                </a:ext>
              </a:extLst>
            </p:cNvPr>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55;p4">
              <a:extLst>
                <a:ext uri="{FF2B5EF4-FFF2-40B4-BE49-F238E27FC236}">
                  <a16:creationId xmlns:a16="http://schemas.microsoft.com/office/drawing/2014/main" id="{FE1BC268-BF99-48B6-8C74-0D4861332EFF}"/>
                </a:ext>
              </a:extLst>
            </p:cNvPr>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56;p4">
              <a:extLst>
                <a:ext uri="{FF2B5EF4-FFF2-40B4-BE49-F238E27FC236}">
                  <a16:creationId xmlns:a16="http://schemas.microsoft.com/office/drawing/2014/main" id="{76AD39BD-62E6-4D0A-8DDA-43FD63E89DAD}"/>
                </a:ext>
              </a:extLst>
            </p:cNvPr>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57;p4">
              <a:extLst>
                <a:ext uri="{FF2B5EF4-FFF2-40B4-BE49-F238E27FC236}">
                  <a16:creationId xmlns:a16="http://schemas.microsoft.com/office/drawing/2014/main" id="{3608BC99-5EE4-4D18-AEAC-573955274C5D}"/>
                </a:ext>
              </a:extLst>
            </p:cNvPr>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58;p4">
              <a:extLst>
                <a:ext uri="{FF2B5EF4-FFF2-40B4-BE49-F238E27FC236}">
                  <a16:creationId xmlns:a16="http://schemas.microsoft.com/office/drawing/2014/main" id="{A69C88F4-85A9-4A06-8798-BA5013E6FC3B}"/>
                </a:ext>
              </a:extLst>
            </p:cNvPr>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9;p4">
              <a:extLst>
                <a:ext uri="{FF2B5EF4-FFF2-40B4-BE49-F238E27FC236}">
                  <a16:creationId xmlns:a16="http://schemas.microsoft.com/office/drawing/2014/main" id="{9B45BD48-5442-4759-A6B1-A1CC650CB399}"/>
                </a:ext>
              </a:extLst>
            </p:cNvPr>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60;p4">
              <a:extLst>
                <a:ext uri="{FF2B5EF4-FFF2-40B4-BE49-F238E27FC236}">
                  <a16:creationId xmlns:a16="http://schemas.microsoft.com/office/drawing/2014/main" id="{D5FD85CE-9562-4AFA-8C5F-51CBCA61A6C8}"/>
                </a:ext>
              </a:extLst>
            </p:cNvPr>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61;p4">
              <a:extLst>
                <a:ext uri="{FF2B5EF4-FFF2-40B4-BE49-F238E27FC236}">
                  <a16:creationId xmlns:a16="http://schemas.microsoft.com/office/drawing/2014/main" id="{1EA93E2E-8A96-492A-BC9B-BF7A4D89F564}"/>
                </a:ext>
              </a:extLst>
            </p:cNvPr>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62;p4">
              <a:extLst>
                <a:ext uri="{FF2B5EF4-FFF2-40B4-BE49-F238E27FC236}">
                  <a16:creationId xmlns:a16="http://schemas.microsoft.com/office/drawing/2014/main" id="{DAE426C4-F481-4077-90E7-513FB382B3FB}"/>
                </a:ext>
              </a:extLst>
            </p:cNvPr>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63;p4">
              <a:extLst>
                <a:ext uri="{FF2B5EF4-FFF2-40B4-BE49-F238E27FC236}">
                  <a16:creationId xmlns:a16="http://schemas.microsoft.com/office/drawing/2014/main" id="{EC45DF70-69F7-43E7-988B-51E23B1B8317}"/>
                </a:ext>
              </a:extLst>
            </p:cNvPr>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64;p4">
              <a:extLst>
                <a:ext uri="{FF2B5EF4-FFF2-40B4-BE49-F238E27FC236}">
                  <a16:creationId xmlns:a16="http://schemas.microsoft.com/office/drawing/2014/main" id="{4A655F34-E4F9-43EC-8FC4-23120EF10762}"/>
                </a:ext>
              </a:extLst>
            </p:cNvPr>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65;p4">
              <a:extLst>
                <a:ext uri="{FF2B5EF4-FFF2-40B4-BE49-F238E27FC236}">
                  <a16:creationId xmlns:a16="http://schemas.microsoft.com/office/drawing/2014/main" id="{E5E4DE1B-C17B-4674-8C27-2A3225ED5618}"/>
                </a:ext>
              </a:extLst>
            </p:cNvPr>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66;p4">
              <a:extLst>
                <a:ext uri="{FF2B5EF4-FFF2-40B4-BE49-F238E27FC236}">
                  <a16:creationId xmlns:a16="http://schemas.microsoft.com/office/drawing/2014/main" id="{59EBD12E-F1B6-45E4-9BC3-5FAFBB85E1D8}"/>
                </a:ext>
              </a:extLst>
            </p:cNvPr>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67;p4">
              <a:extLst>
                <a:ext uri="{FF2B5EF4-FFF2-40B4-BE49-F238E27FC236}">
                  <a16:creationId xmlns:a16="http://schemas.microsoft.com/office/drawing/2014/main" id="{C7519B93-B872-467F-9BE3-72D605C9E9F9}"/>
                </a:ext>
              </a:extLst>
            </p:cNvPr>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68;p4">
              <a:extLst>
                <a:ext uri="{FF2B5EF4-FFF2-40B4-BE49-F238E27FC236}">
                  <a16:creationId xmlns:a16="http://schemas.microsoft.com/office/drawing/2014/main" id="{EAD14F0A-3227-451E-8F59-88AEA90150A0}"/>
                </a:ext>
              </a:extLst>
            </p:cNvPr>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9;p4">
              <a:extLst>
                <a:ext uri="{FF2B5EF4-FFF2-40B4-BE49-F238E27FC236}">
                  <a16:creationId xmlns:a16="http://schemas.microsoft.com/office/drawing/2014/main" id="{ADAACFD3-2642-4A3D-BE64-1DE9579F1B84}"/>
                </a:ext>
              </a:extLst>
            </p:cNvPr>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70;p4">
              <a:extLst>
                <a:ext uri="{FF2B5EF4-FFF2-40B4-BE49-F238E27FC236}">
                  <a16:creationId xmlns:a16="http://schemas.microsoft.com/office/drawing/2014/main" id="{EC2447E9-A9B3-4611-A311-F4B34D01AFE5}"/>
                </a:ext>
              </a:extLst>
            </p:cNvPr>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71;p4">
              <a:extLst>
                <a:ext uri="{FF2B5EF4-FFF2-40B4-BE49-F238E27FC236}">
                  <a16:creationId xmlns:a16="http://schemas.microsoft.com/office/drawing/2014/main" id="{12B07F65-9403-455D-A937-5E847374EFC7}"/>
                </a:ext>
              </a:extLst>
            </p:cNvPr>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72;p4">
              <a:extLst>
                <a:ext uri="{FF2B5EF4-FFF2-40B4-BE49-F238E27FC236}">
                  <a16:creationId xmlns:a16="http://schemas.microsoft.com/office/drawing/2014/main" id="{A5C55356-79BF-46C3-A255-5A68047E747E}"/>
                </a:ext>
              </a:extLst>
            </p:cNvPr>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73;p4">
              <a:extLst>
                <a:ext uri="{FF2B5EF4-FFF2-40B4-BE49-F238E27FC236}">
                  <a16:creationId xmlns:a16="http://schemas.microsoft.com/office/drawing/2014/main" id="{7D11A0A3-FE80-4458-A9EC-433F36F8D868}"/>
                </a:ext>
              </a:extLst>
            </p:cNvPr>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74;p4">
              <a:extLst>
                <a:ext uri="{FF2B5EF4-FFF2-40B4-BE49-F238E27FC236}">
                  <a16:creationId xmlns:a16="http://schemas.microsoft.com/office/drawing/2014/main" id="{803C7BA2-C65F-404F-B77F-E6CAFD11A1B1}"/>
                </a:ext>
              </a:extLst>
            </p:cNvPr>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75;p4">
              <a:extLst>
                <a:ext uri="{FF2B5EF4-FFF2-40B4-BE49-F238E27FC236}">
                  <a16:creationId xmlns:a16="http://schemas.microsoft.com/office/drawing/2014/main" id="{8583C28F-5FA4-40D7-B4AE-4A9618A832D9}"/>
                </a:ext>
              </a:extLst>
            </p:cNvPr>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76;p4">
              <a:extLst>
                <a:ext uri="{FF2B5EF4-FFF2-40B4-BE49-F238E27FC236}">
                  <a16:creationId xmlns:a16="http://schemas.microsoft.com/office/drawing/2014/main" id="{C1641C0F-703B-4921-AD52-3E9C8A3C2695}"/>
                </a:ext>
              </a:extLst>
            </p:cNvPr>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77;p4">
              <a:extLst>
                <a:ext uri="{FF2B5EF4-FFF2-40B4-BE49-F238E27FC236}">
                  <a16:creationId xmlns:a16="http://schemas.microsoft.com/office/drawing/2014/main" id="{143E4D7D-DE5B-4097-BAF3-C84AA7294C04}"/>
                </a:ext>
              </a:extLst>
            </p:cNvPr>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78;p4">
              <a:extLst>
                <a:ext uri="{FF2B5EF4-FFF2-40B4-BE49-F238E27FC236}">
                  <a16:creationId xmlns:a16="http://schemas.microsoft.com/office/drawing/2014/main" id="{5FDD2024-2F8C-4731-A077-1203CD08D5B5}"/>
                </a:ext>
              </a:extLst>
            </p:cNvPr>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9;p4">
              <a:extLst>
                <a:ext uri="{FF2B5EF4-FFF2-40B4-BE49-F238E27FC236}">
                  <a16:creationId xmlns:a16="http://schemas.microsoft.com/office/drawing/2014/main" id="{C2186B02-79A9-4FCC-992D-4607C800FE72}"/>
                </a:ext>
              </a:extLst>
            </p:cNvPr>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80;p4">
              <a:extLst>
                <a:ext uri="{FF2B5EF4-FFF2-40B4-BE49-F238E27FC236}">
                  <a16:creationId xmlns:a16="http://schemas.microsoft.com/office/drawing/2014/main" id="{1EFCD59F-5F4D-4ED1-B8DA-484374998607}"/>
                </a:ext>
              </a:extLst>
            </p:cNvPr>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81;p4">
              <a:extLst>
                <a:ext uri="{FF2B5EF4-FFF2-40B4-BE49-F238E27FC236}">
                  <a16:creationId xmlns:a16="http://schemas.microsoft.com/office/drawing/2014/main" id="{DDF7CD48-EBD8-4ABD-AD7E-87A8FF6A2667}"/>
                </a:ext>
              </a:extLst>
            </p:cNvPr>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82;p4">
              <a:extLst>
                <a:ext uri="{FF2B5EF4-FFF2-40B4-BE49-F238E27FC236}">
                  <a16:creationId xmlns:a16="http://schemas.microsoft.com/office/drawing/2014/main" id="{6ACC536A-04E2-4762-9B58-70D1CEA5C937}"/>
                </a:ext>
              </a:extLst>
            </p:cNvPr>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83;p4">
              <a:extLst>
                <a:ext uri="{FF2B5EF4-FFF2-40B4-BE49-F238E27FC236}">
                  <a16:creationId xmlns:a16="http://schemas.microsoft.com/office/drawing/2014/main" id="{AF680ED2-CF76-4538-8879-A28A2AC60420}"/>
                </a:ext>
              </a:extLst>
            </p:cNvPr>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84;p4">
              <a:extLst>
                <a:ext uri="{FF2B5EF4-FFF2-40B4-BE49-F238E27FC236}">
                  <a16:creationId xmlns:a16="http://schemas.microsoft.com/office/drawing/2014/main" id="{ED194753-ECC6-4986-9DE6-42A9DF3F01E2}"/>
                </a:ext>
              </a:extLst>
            </p:cNvPr>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85;p4">
              <a:extLst>
                <a:ext uri="{FF2B5EF4-FFF2-40B4-BE49-F238E27FC236}">
                  <a16:creationId xmlns:a16="http://schemas.microsoft.com/office/drawing/2014/main" id="{35769DF2-8964-4C8D-A608-7A047CAB7953}"/>
                </a:ext>
              </a:extLst>
            </p:cNvPr>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86;p4">
              <a:extLst>
                <a:ext uri="{FF2B5EF4-FFF2-40B4-BE49-F238E27FC236}">
                  <a16:creationId xmlns:a16="http://schemas.microsoft.com/office/drawing/2014/main" id="{66926A9F-5C17-4F9E-BFD9-D881E74C21D5}"/>
                </a:ext>
              </a:extLst>
            </p:cNvPr>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87;p4">
              <a:extLst>
                <a:ext uri="{FF2B5EF4-FFF2-40B4-BE49-F238E27FC236}">
                  <a16:creationId xmlns:a16="http://schemas.microsoft.com/office/drawing/2014/main" id="{5A59EBDC-2538-4795-A5D0-259269ABB765}"/>
                </a:ext>
              </a:extLst>
            </p:cNvPr>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88;p4">
              <a:extLst>
                <a:ext uri="{FF2B5EF4-FFF2-40B4-BE49-F238E27FC236}">
                  <a16:creationId xmlns:a16="http://schemas.microsoft.com/office/drawing/2014/main" id="{77CB48ED-D242-434B-83E4-EC4CAC86BF1D}"/>
                </a:ext>
              </a:extLst>
            </p:cNvPr>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9;p4">
              <a:extLst>
                <a:ext uri="{FF2B5EF4-FFF2-40B4-BE49-F238E27FC236}">
                  <a16:creationId xmlns:a16="http://schemas.microsoft.com/office/drawing/2014/main" id="{E571312B-E3C7-453E-8023-B16C0BFB445C}"/>
                </a:ext>
              </a:extLst>
            </p:cNvPr>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90;p4">
              <a:extLst>
                <a:ext uri="{FF2B5EF4-FFF2-40B4-BE49-F238E27FC236}">
                  <a16:creationId xmlns:a16="http://schemas.microsoft.com/office/drawing/2014/main" id="{4D065E23-F979-40B5-BF80-8F593F0AFDA0}"/>
                </a:ext>
              </a:extLst>
            </p:cNvPr>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91;p4">
              <a:extLst>
                <a:ext uri="{FF2B5EF4-FFF2-40B4-BE49-F238E27FC236}">
                  <a16:creationId xmlns:a16="http://schemas.microsoft.com/office/drawing/2014/main" id="{E4325240-21B2-47A5-BE38-9643C5C701C3}"/>
                </a:ext>
              </a:extLst>
            </p:cNvPr>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92;p4">
              <a:extLst>
                <a:ext uri="{FF2B5EF4-FFF2-40B4-BE49-F238E27FC236}">
                  <a16:creationId xmlns:a16="http://schemas.microsoft.com/office/drawing/2014/main" id="{306C5FD1-64C0-49ED-A761-3628D92A7B5D}"/>
                </a:ext>
              </a:extLst>
            </p:cNvPr>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93;p4">
              <a:extLst>
                <a:ext uri="{FF2B5EF4-FFF2-40B4-BE49-F238E27FC236}">
                  <a16:creationId xmlns:a16="http://schemas.microsoft.com/office/drawing/2014/main" id="{DA9A1C91-20C2-427B-9298-E8E9777E027D}"/>
                </a:ext>
              </a:extLst>
            </p:cNvPr>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94;p4">
              <a:extLst>
                <a:ext uri="{FF2B5EF4-FFF2-40B4-BE49-F238E27FC236}">
                  <a16:creationId xmlns:a16="http://schemas.microsoft.com/office/drawing/2014/main" id="{D89CE901-6B10-4973-A4C4-D6B15D50EB8C}"/>
                </a:ext>
              </a:extLst>
            </p:cNvPr>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95;p4">
              <a:extLst>
                <a:ext uri="{FF2B5EF4-FFF2-40B4-BE49-F238E27FC236}">
                  <a16:creationId xmlns:a16="http://schemas.microsoft.com/office/drawing/2014/main" id="{9EA71019-B2BF-426D-8137-211732A0DDA7}"/>
                </a:ext>
              </a:extLst>
            </p:cNvPr>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96;p4">
              <a:extLst>
                <a:ext uri="{FF2B5EF4-FFF2-40B4-BE49-F238E27FC236}">
                  <a16:creationId xmlns:a16="http://schemas.microsoft.com/office/drawing/2014/main" id="{2DE5CA1F-1028-484C-891E-550FD562D9A8}"/>
                </a:ext>
              </a:extLst>
            </p:cNvPr>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97;p4">
              <a:extLst>
                <a:ext uri="{FF2B5EF4-FFF2-40B4-BE49-F238E27FC236}">
                  <a16:creationId xmlns:a16="http://schemas.microsoft.com/office/drawing/2014/main" id="{0388C27F-00B9-439A-88EA-287C365AC5F0}"/>
                </a:ext>
              </a:extLst>
            </p:cNvPr>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98;p4">
              <a:extLst>
                <a:ext uri="{FF2B5EF4-FFF2-40B4-BE49-F238E27FC236}">
                  <a16:creationId xmlns:a16="http://schemas.microsoft.com/office/drawing/2014/main" id="{D39DD75B-17B4-44D3-8E81-A72565A0F845}"/>
                </a:ext>
              </a:extLst>
            </p:cNvPr>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9;p4">
              <a:extLst>
                <a:ext uri="{FF2B5EF4-FFF2-40B4-BE49-F238E27FC236}">
                  <a16:creationId xmlns:a16="http://schemas.microsoft.com/office/drawing/2014/main" id="{CAABE362-F5B4-42A4-A989-D50484DCE8F5}"/>
                </a:ext>
              </a:extLst>
            </p:cNvPr>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100;p4">
              <a:extLst>
                <a:ext uri="{FF2B5EF4-FFF2-40B4-BE49-F238E27FC236}">
                  <a16:creationId xmlns:a16="http://schemas.microsoft.com/office/drawing/2014/main" id="{591F100E-AAA3-47CF-A7D1-6A5D635B6F08}"/>
                </a:ext>
              </a:extLst>
            </p:cNvPr>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101;p4">
              <a:extLst>
                <a:ext uri="{FF2B5EF4-FFF2-40B4-BE49-F238E27FC236}">
                  <a16:creationId xmlns:a16="http://schemas.microsoft.com/office/drawing/2014/main" id="{E54665A9-C7B4-492A-8D59-C361A96F6F58}"/>
                </a:ext>
              </a:extLst>
            </p:cNvPr>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102;p4">
              <a:extLst>
                <a:ext uri="{FF2B5EF4-FFF2-40B4-BE49-F238E27FC236}">
                  <a16:creationId xmlns:a16="http://schemas.microsoft.com/office/drawing/2014/main" id="{30651B6C-17DE-42EB-8C9E-ACBDFD6FBD6E}"/>
                </a:ext>
              </a:extLst>
            </p:cNvPr>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103;p4">
              <a:extLst>
                <a:ext uri="{FF2B5EF4-FFF2-40B4-BE49-F238E27FC236}">
                  <a16:creationId xmlns:a16="http://schemas.microsoft.com/office/drawing/2014/main" id="{0D6F1C29-B207-470C-A6C6-F117F1253D60}"/>
                </a:ext>
              </a:extLst>
            </p:cNvPr>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104;p4">
              <a:extLst>
                <a:ext uri="{FF2B5EF4-FFF2-40B4-BE49-F238E27FC236}">
                  <a16:creationId xmlns:a16="http://schemas.microsoft.com/office/drawing/2014/main" id="{4C025784-DB61-4F41-86D9-7D4367F352DE}"/>
                </a:ext>
              </a:extLst>
            </p:cNvPr>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105;p4">
              <a:extLst>
                <a:ext uri="{FF2B5EF4-FFF2-40B4-BE49-F238E27FC236}">
                  <a16:creationId xmlns:a16="http://schemas.microsoft.com/office/drawing/2014/main" id="{FAD4B3BE-D81C-4CA4-996C-EA86D14BEE5E}"/>
                </a:ext>
              </a:extLst>
            </p:cNvPr>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106;p4">
              <a:extLst>
                <a:ext uri="{FF2B5EF4-FFF2-40B4-BE49-F238E27FC236}">
                  <a16:creationId xmlns:a16="http://schemas.microsoft.com/office/drawing/2014/main" id="{FDE79D9A-67A9-4D2C-BB14-A09D7A0FE45D}"/>
                </a:ext>
              </a:extLst>
            </p:cNvPr>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107;p4">
              <a:extLst>
                <a:ext uri="{FF2B5EF4-FFF2-40B4-BE49-F238E27FC236}">
                  <a16:creationId xmlns:a16="http://schemas.microsoft.com/office/drawing/2014/main" id="{75BC589A-3740-4536-BD55-54E349982FAE}"/>
                </a:ext>
              </a:extLst>
            </p:cNvPr>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108;p4">
              <a:extLst>
                <a:ext uri="{FF2B5EF4-FFF2-40B4-BE49-F238E27FC236}">
                  <a16:creationId xmlns:a16="http://schemas.microsoft.com/office/drawing/2014/main" id="{6FD8C34A-5901-4B38-80C2-E99BA52022A0}"/>
                </a:ext>
              </a:extLst>
            </p:cNvPr>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9;p4">
              <a:extLst>
                <a:ext uri="{FF2B5EF4-FFF2-40B4-BE49-F238E27FC236}">
                  <a16:creationId xmlns:a16="http://schemas.microsoft.com/office/drawing/2014/main" id="{63C2058B-605F-4E6C-AC99-9A4639ADAB35}"/>
                </a:ext>
              </a:extLst>
            </p:cNvPr>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10;p4">
              <a:extLst>
                <a:ext uri="{FF2B5EF4-FFF2-40B4-BE49-F238E27FC236}">
                  <a16:creationId xmlns:a16="http://schemas.microsoft.com/office/drawing/2014/main" id="{37101D62-5DA0-4BD5-A4FB-82BE56C75723}"/>
                </a:ext>
              </a:extLst>
            </p:cNvPr>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11;p4">
              <a:extLst>
                <a:ext uri="{FF2B5EF4-FFF2-40B4-BE49-F238E27FC236}">
                  <a16:creationId xmlns:a16="http://schemas.microsoft.com/office/drawing/2014/main" id="{B1D9C43C-AF07-47F4-942A-90DB6ED5A623}"/>
                </a:ext>
              </a:extLst>
            </p:cNvPr>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12;p4">
              <a:extLst>
                <a:ext uri="{FF2B5EF4-FFF2-40B4-BE49-F238E27FC236}">
                  <a16:creationId xmlns:a16="http://schemas.microsoft.com/office/drawing/2014/main" id="{783F29AC-6C05-4B94-B2C5-2E3384A3F273}"/>
                </a:ext>
              </a:extLst>
            </p:cNvPr>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13;p4">
              <a:extLst>
                <a:ext uri="{FF2B5EF4-FFF2-40B4-BE49-F238E27FC236}">
                  <a16:creationId xmlns:a16="http://schemas.microsoft.com/office/drawing/2014/main" id="{895B1B36-7775-4111-AFF0-4C0591F4519B}"/>
                </a:ext>
              </a:extLst>
            </p:cNvPr>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14;p4">
              <a:extLst>
                <a:ext uri="{FF2B5EF4-FFF2-40B4-BE49-F238E27FC236}">
                  <a16:creationId xmlns:a16="http://schemas.microsoft.com/office/drawing/2014/main" id="{FE7BEC60-BF1A-4FF3-B9B1-9EF25F12443F}"/>
                </a:ext>
              </a:extLst>
            </p:cNvPr>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15;p4">
              <a:extLst>
                <a:ext uri="{FF2B5EF4-FFF2-40B4-BE49-F238E27FC236}">
                  <a16:creationId xmlns:a16="http://schemas.microsoft.com/office/drawing/2014/main" id="{5E016199-DC31-4984-AE9F-D3CBC267DCCC}"/>
                </a:ext>
              </a:extLst>
            </p:cNvPr>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16;p4">
              <a:extLst>
                <a:ext uri="{FF2B5EF4-FFF2-40B4-BE49-F238E27FC236}">
                  <a16:creationId xmlns:a16="http://schemas.microsoft.com/office/drawing/2014/main" id="{2E9B8DD4-10BA-4D73-BA90-75909691E8E6}"/>
                </a:ext>
              </a:extLst>
            </p:cNvPr>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17;p4">
              <a:extLst>
                <a:ext uri="{FF2B5EF4-FFF2-40B4-BE49-F238E27FC236}">
                  <a16:creationId xmlns:a16="http://schemas.microsoft.com/office/drawing/2014/main" id="{2D81426F-45DB-44BC-B92F-C535E8CF98D5}"/>
                </a:ext>
              </a:extLst>
            </p:cNvPr>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18;p4">
              <a:extLst>
                <a:ext uri="{FF2B5EF4-FFF2-40B4-BE49-F238E27FC236}">
                  <a16:creationId xmlns:a16="http://schemas.microsoft.com/office/drawing/2014/main" id="{5324DF51-61AE-41E2-A33F-57E729E12635}"/>
                </a:ext>
              </a:extLst>
            </p:cNvPr>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9;p4">
              <a:extLst>
                <a:ext uri="{FF2B5EF4-FFF2-40B4-BE49-F238E27FC236}">
                  <a16:creationId xmlns:a16="http://schemas.microsoft.com/office/drawing/2014/main" id="{C798CCB5-2364-41F2-AE40-2646E20B5496}"/>
                </a:ext>
              </a:extLst>
            </p:cNvPr>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20;p4">
              <a:extLst>
                <a:ext uri="{FF2B5EF4-FFF2-40B4-BE49-F238E27FC236}">
                  <a16:creationId xmlns:a16="http://schemas.microsoft.com/office/drawing/2014/main" id="{04639B5E-2B5E-4A44-890E-E484078F9BBA}"/>
                </a:ext>
              </a:extLst>
            </p:cNvPr>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21;p4">
              <a:extLst>
                <a:ext uri="{FF2B5EF4-FFF2-40B4-BE49-F238E27FC236}">
                  <a16:creationId xmlns:a16="http://schemas.microsoft.com/office/drawing/2014/main" id="{F9BB8E7C-E7C1-4C64-9691-DA7EB4ABEE92}"/>
                </a:ext>
              </a:extLst>
            </p:cNvPr>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22;p4">
              <a:extLst>
                <a:ext uri="{FF2B5EF4-FFF2-40B4-BE49-F238E27FC236}">
                  <a16:creationId xmlns:a16="http://schemas.microsoft.com/office/drawing/2014/main" id="{B4962C90-B05B-4C3B-A32B-6EAA76114E79}"/>
                </a:ext>
              </a:extLst>
            </p:cNvPr>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23;p4">
              <a:extLst>
                <a:ext uri="{FF2B5EF4-FFF2-40B4-BE49-F238E27FC236}">
                  <a16:creationId xmlns:a16="http://schemas.microsoft.com/office/drawing/2014/main" id="{90FD8B38-03DA-4248-AC5C-FF379FD3C850}"/>
                </a:ext>
              </a:extLst>
            </p:cNvPr>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24;p4">
              <a:extLst>
                <a:ext uri="{FF2B5EF4-FFF2-40B4-BE49-F238E27FC236}">
                  <a16:creationId xmlns:a16="http://schemas.microsoft.com/office/drawing/2014/main" id="{0748E0D0-1AB1-4E3C-BE72-76B9F131525B}"/>
                </a:ext>
              </a:extLst>
            </p:cNvPr>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25;p4">
              <a:extLst>
                <a:ext uri="{FF2B5EF4-FFF2-40B4-BE49-F238E27FC236}">
                  <a16:creationId xmlns:a16="http://schemas.microsoft.com/office/drawing/2014/main" id="{E18D9DE7-E728-4649-98CC-7276FFFFF5EF}"/>
                </a:ext>
              </a:extLst>
            </p:cNvPr>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26;p4">
              <a:extLst>
                <a:ext uri="{FF2B5EF4-FFF2-40B4-BE49-F238E27FC236}">
                  <a16:creationId xmlns:a16="http://schemas.microsoft.com/office/drawing/2014/main" id="{9B9647B3-5EA5-43C6-97C5-82EACE005B44}"/>
                </a:ext>
              </a:extLst>
            </p:cNvPr>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8" name="Google Shape;1127;p4">
            <a:extLst>
              <a:ext uri="{FF2B5EF4-FFF2-40B4-BE49-F238E27FC236}">
                <a16:creationId xmlns:a16="http://schemas.microsoft.com/office/drawing/2014/main" id="{649ED03A-0B8C-49BF-8794-6EF524055EC4}"/>
              </a:ext>
            </a:extLst>
          </p:cNvPr>
          <p:cNvGrpSpPr/>
          <p:nvPr userDrawn="1"/>
        </p:nvGrpSpPr>
        <p:grpSpPr>
          <a:xfrm rot="10800000">
            <a:off x="6659535" y="28698"/>
            <a:ext cx="2309844" cy="5086302"/>
            <a:chOff x="986700" y="238125"/>
            <a:chExt cx="2379075" cy="5238750"/>
          </a:xfrm>
        </p:grpSpPr>
        <p:sp>
          <p:nvSpPr>
            <p:cNvPr id="1119" name="Google Shape;1128;p4">
              <a:extLst>
                <a:ext uri="{FF2B5EF4-FFF2-40B4-BE49-F238E27FC236}">
                  <a16:creationId xmlns:a16="http://schemas.microsoft.com/office/drawing/2014/main" id="{6984FD70-8E71-4E46-BFD7-A3E753A9E164}"/>
                </a:ext>
              </a:extLst>
            </p:cNvPr>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9;p4">
              <a:extLst>
                <a:ext uri="{FF2B5EF4-FFF2-40B4-BE49-F238E27FC236}">
                  <a16:creationId xmlns:a16="http://schemas.microsoft.com/office/drawing/2014/main" id="{33631C26-782E-434E-B5F1-465971BDB10C}"/>
                </a:ext>
              </a:extLst>
            </p:cNvPr>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30;p4">
              <a:extLst>
                <a:ext uri="{FF2B5EF4-FFF2-40B4-BE49-F238E27FC236}">
                  <a16:creationId xmlns:a16="http://schemas.microsoft.com/office/drawing/2014/main" id="{191C1F1C-23CE-484A-ADFF-DC51BEA16895}"/>
                </a:ext>
              </a:extLst>
            </p:cNvPr>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31;p4">
              <a:extLst>
                <a:ext uri="{FF2B5EF4-FFF2-40B4-BE49-F238E27FC236}">
                  <a16:creationId xmlns:a16="http://schemas.microsoft.com/office/drawing/2014/main" id="{242CE832-A063-49AF-B620-EB47FB63B615}"/>
                </a:ext>
              </a:extLst>
            </p:cNvPr>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32;p4">
              <a:extLst>
                <a:ext uri="{FF2B5EF4-FFF2-40B4-BE49-F238E27FC236}">
                  <a16:creationId xmlns:a16="http://schemas.microsoft.com/office/drawing/2014/main" id="{84E3E110-C9C9-4298-B5FA-ED19197411F8}"/>
                </a:ext>
              </a:extLst>
            </p:cNvPr>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33;p4">
              <a:extLst>
                <a:ext uri="{FF2B5EF4-FFF2-40B4-BE49-F238E27FC236}">
                  <a16:creationId xmlns:a16="http://schemas.microsoft.com/office/drawing/2014/main" id="{87DB0AC6-86CD-46C3-880B-5CE9FC6BF14E}"/>
                </a:ext>
              </a:extLst>
            </p:cNvPr>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34;p4">
              <a:extLst>
                <a:ext uri="{FF2B5EF4-FFF2-40B4-BE49-F238E27FC236}">
                  <a16:creationId xmlns:a16="http://schemas.microsoft.com/office/drawing/2014/main" id="{1889DBCF-E61C-4714-BD37-DB4DF4355246}"/>
                </a:ext>
              </a:extLst>
            </p:cNvPr>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35;p4">
              <a:extLst>
                <a:ext uri="{FF2B5EF4-FFF2-40B4-BE49-F238E27FC236}">
                  <a16:creationId xmlns:a16="http://schemas.microsoft.com/office/drawing/2014/main" id="{5A862A9E-A162-4183-8E15-FA8008E84DE2}"/>
                </a:ext>
              </a:extLst>
            </p:cNvPr>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36;p4">
              <a:extLst>
                <a:ext uri="{FF2B5EF4-FFF2-40B4-BE49-F238E27FC236}">
                  <a16:creationId xmlns:a16="http://schemas.microsoft.com/office/drawing/2014/main" id="{97689C2D-4F87-4DC6-86CC-497C2610575C}"/>
                </a:ext>
              </a:extLst>
            </p:cNvPr>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37;p4">
              <a:extLst>
                <a:ext uri="{FF2B5EF4-FFF2-40B4-BE49-F238E27FC236}">
                  <a16:creationId xmlns:a16="http://schemas.microsoft.com/office/drawing/2014/main" id="{2128D0D8-2BF3-45EA-9236-F85DA403EA3C}"/>
                </a:ext>
              </a:extLst>
            </p:cNvPr>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38;p4">
              <a:extLst>
                <a:ext uri="{FF2B5EF4-FFF2-40B4-BE49-F238E27FC236}">
                  <a16:creationId xmlns:a16="http://schemas.microsoft.com/office/drawing/2014/main" id="{71FA54DC-BF4E-4693-A6E3-A2EAFFCCFFDC}"/>
                </a:ext>
              </a:extLst>
            </p:cNvPr>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9;p4">
              <a:extLst>
                <a:ext uri="{FF2B5EF4-FFF2-40B4-BE49-F238E27FC236}">
                  <a16:creationId xmlns:a16="http://schemas.microsoft.com/office/drawing/2014/main" id="{0F7B2A4C-36B3-4977-B998-40B7846D3AE4}"/>
                </a:ext>
              </a:extLst>
            </p:cNvPr>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40;p4">
              <a:extLst>
                <a:ext uri="{FF2B5EF4-FFF2-40B4-BE49-F238E27FC236}">
                  <a16:creationId xmlns:a16="http://schemas.microsoft.com/office/drawing/2014/main" id="{DE1D551F-EEEA-4ADC-A4B1-78ED0955D6C0}"/>
                </a:ext>
              </a:extLst>
            </p:cNvPr>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41;p4">
              <a:extLst>
                <a:ext uri="{FF2B5EF4-FFF2-40B4-BE49-F238E27FC236}">
                  <a16:creationId xmlns:a16="http://schemas.microsoft.com/office/drawing/2014/main" id="{3A871766-9B13-4A3E-BE0C-6248E73D4A7B}"/>
                </a:ext>
              </a:extLst>
            </p:cNvPr>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42;p4">
              <a:extLst>
                <a:ext uri="{FF2B5EF4-FFF2-40B4-BE49-F238E27FC236}">
                  <a16:creationId xmlns:a16="http://schemas.microsoft.com/office/drawing/2014/main" id="{4EE410DA-41DB-444F-8205-9A7BC97FA7F6}"/>
                </a:ext>
              </a:extLst>
            </p:cNvPr>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43;p4">
              <a:extLst>
                <a:ext uri="{FF2B5EF4-FFF2-40B4-BE49-F238E27FC236}">
                  <a16:creationId xmlns:a16="http://schemas.microsoft.com/office/drawing/2014/main" id="{B2E39C11-DA7C-4611-988F-ABEF15C7AAC0}"/>
                </a:ext>
              </a:extLst>
            </p:cNvPr>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44;p4">
              <a:extLst>
                <a:ext uri="{FF2B5EF4-FFF2-40B4-BE49-F238E27FC236}">
                  <a16:creationId xmlns:a16="http://schemas.microsoft.com/office/drawing/2014/main" id="{7546494F-19BB-45E5-946E-E62A534DA37B}"/>
                </a:ext>
              </a:extLst>
            </p:cNvPr>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45;p4">
              <a:extLst>
                <a:ext uri="{FF2B5EF4-FFF2-40B4-BE49-F238E27FC236}">
                  <a16:creationId xmlns:a16="http://schemas.microsoft.com/office/drawing/2014/main" id="{B5407478-FFE9-4E97-A329-17BCF74758D5}"/>
                </a:ext>
              </a:extLst>
            </p:cNvPr>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46;p4">
              <a:extLst>
                <a:ext uri="{FF2B5EF4-FFF2-40B4-BE49-F238E27FC236}">
                  <a16:creationId xmlns:a16="http://schemas.microsoft.com/office/drawing/2014/main" id="{F816EF0F-4CF2-4A6D-A116-76C21E15D4F9}"/>
                </a:ext>
              </a:extLst>
            </p:cNvPr>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47;p4">
              <a:extLst>
                <a:ext uri="{FF2B5EF4-FFF2-40B4-BE49-F238E27FC236}">
                  <a16:creationId xmlns:a16="http://schemas.microsoft.com/office/drawing/2014/main" id="{DE007152-E067-4441-8A94-1AF8CA13759E}"/>
                </a:ext>
              </a:extLst>
            </p:cNvPr>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48;p4">
              <a:extLst>
                <a:ext uri="{FF2B5EF4-FFF2-40B4-BE49-F238E27FC236}">
                  <a16:creationId xmlns:a16="http://schemas.microsoft.com/office/drawing/2014/main" id="{FBD8824A-1E23-4AE5-A136-1BAC647B3530}"/>
                </a:ext>
              </a:extLst>
            </p:cNvPr>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9;p4">
              <a:extLst>
                <a:ext uri="{FF2B5EF4-FFF2-40B4-BE49-F238E27FC236}">
                  <a16:creationId xmlns:a16="http://schemas.microsoft.com/office/drawing/2014/main" id="{EAF6C7AF-03F2-4048-898C-D37AFFEC238E}"/>
                </a:ext>
              </a:extLst>
            </p:cNvPr>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50;p4">
              <a:extLst>
                <a:ext uri="{FF2B5EF4-FFF2-40B4-BE49-F238E27FC236}">
                  <a16:creationId xmlns:a16="http://schemas.microsoft.com/office/drawing/2014/main" id="{8C9DD2C1-F88B-4371-BDC0-240555F3544B}"/>
                </a:ext>
              </a:extLst>
            </p:cNvPr>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51;p4">
              <a:extLst>
                <a:ext uri="{FF2B5EF4-FFF2-40B4-BE49-F238E27FC236}">
                  <a16:creationId xmlns:a16="http://schemas.microsoft.com/office/drawing/2014/main" id="{2FDCD904-552D-4B75-A06F-C370C4498028}"/>
                </a:ext>
              </a:extLst>
            </p:cNvPr>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52;p4">
              <a:extLst>
                <a:ext uri="{FF2B5EF4-FFF2-40B4-BE49-F238E27FC236}">
                  <a16:creationId xmlns:a16="http://schemas.microsoft.com/office/drawing/2014/main" id="{6B9347B1-1488-45A6-9F4C-E031BF55AB7C}"/>
                </a:ext>
              </a:extLst>
            </p:cNvPr>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53;p4">
              <a:extLst>
                <a:ext uri="{FF2B5EF4-FFF2-40B4-BE49-F238E27FC236}">
                  <a16:creationId xmlns:a16="http://schemas.microsoft.com/office/drawing/2014/main" id="{97DFF9EA-4C78-4CC9-A3CA-59FF6A5172A3}"/>
                </a:ext>
              </a:extLst>
            </p:cNvPr>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54;p4">
              <a:extLst>
                <a:ext uri="{FF2B5EF4-FFF2-40B4-BE49-F238E27FC236}">
                  <a16:creationId xmlns:a16="http://schemas.microsoft.com/office/drawing/2014/main" id="{C6A73375-87F4-4FDB-AA25-C9D88D064F2F}"/>
                </a:ext>
              </a:extLst>
            </p:cNvPr>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55;p4">
              <a:extLst>
                <a:ext uri="{FF2B5EF4-FFF2-40B4-BE49-F238E27FC236}">
                  <a16:creationId xmlns:a16="http://schemas.microsoft.com/office/drawing/2014/main" id="{C5B4BE60-101B-462F-AACE-EEC63FB94538}"/>
                </a:ext>
              </a:extLst>
            </p:cNvPr>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56;p4">
              <a:extLst>
                <a:ext uri="{FF2B5EF4-FFF2-40B4-BE49-F238E27FC236}">
                  <a16:creationId xmlns:a16="http://schemas.microsoft.com/office/drawing/2014/main" id="{45485A69-55E3-41E8-A527-F653B50B8AF7}"/>
                </a:ext>
              </a:extLst>
            </p:cNvPr>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57;p4">
              <a:extLst>
                <a:ext uri="{FF2B5EF4-FFF2-40B4-BE49-F238E27FC236}">
                  <a16:creationId xmlns:a16="http://schemas.microsoft.com/office/drawing/2014/main" id="{549E414F-6AF1-4DAD-90B3-5C76DA6402FF}"/>
                </a:ext>
              </a:extLst>
            </p:cNvPr>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58;p4">
              <a:extLst>
                <a:ext uri="{FF2B5EF4-FFF2-40B4-BE49-F238E27FC236}">
                  <a16:creationId xmlns:a16="http://schemas.microsoft.com/office/drawing/2014/main" id="{C80993CF-0EFF-4498-8DCD-61DEC93A097C}"/>
                </a:ext>
              </a:extLst>
            </p:cNvPr>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9;p4">
              <a:extLst>
                <a:ext uri="{FF2B5EF4-FFF2-40B4-BE49-F238E27FC236}">
                  <a16:creationId xmlns:a16="http://schemas.microsoft.com/office/drawing/2014/main" id="{FAC5A740-AB55-4710-AF59-1F546886CFAF}"/>
                </a:ext>
              </a:extLst>
            </p:cNvPr>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60;p4">
              <a:extLst>
                <a:ext uri="{FF2B5EF4-FFF2-40B4-BE49-F238E27FC236}">
                  <a16:creationId xmlns:a16="http://schemas.microsoft.com/office/drawing/2014/main" id="{2CB46A6E-8B13-43BA-ADFF-9EFE7BC5D8C4}"/>
                </a:ext>
              </a:extLst>
            </p:cNvPr>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61;p4">
              <a:extLst>
                <a:ext uri="{FF2B5EF4-FFF2-40B4-BE49-F238E27FC236}">
                  <a16:creationId xmlns:a16="http://schemas.microsoft.com/office/drawing/2014/main" id="{9396C169-8345-449A-B0B3-44485D73F083}"/>
                </a:ext>
              </a:extLst>
            </p:cNvPr>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62;p4">
              <a:extLst>
                <a:ext uri="{FF2B5EF4-FFF2-40B4-BE49-F238E27FC236}">
                  <a16:creationId xmlns:a16="http://schemas.microsoft.com/office/drawing/2014/main" id="{A7C36BFC-AE82-4903-8778-C681CC4E7BA6}"/>
                </a:ext>
              </a:extLst>
            </p:cNvPr>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63;p4">
              <a:extLst>
                <a:ext uri="{FF2B5EF4-FFF2-40B4-BE49-F238E27FC236}">
                  <a16:creationId xmlns:a16="http://schemas.microsoft.com/office/drawing/2014/main" id="{C4B77AA6-4881-4831-8CAE-167978634D1F}"/>
                </a:ext>
              </a:extLst>
            </p:cNvPr>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64;p4">
              <a:extLst>
                <a:ext uri="{FF2B5EF4-FFF2-40B4-BE49-F238E27FC236}">
                  <a16:creationId xmlns:a16="http://schemas.microsoft.com/office/drawing/2014/main" id="{5D81C48B-CF22-41EC-A2C9-3FA67B2D95A1}"/>
                </a:ext>
              </a:extLst>
            </p:cNvPr>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65;p4">
              <a:extLst>
                <a:ext uri="{FF2B5EF4-FFF2-40B4-BE49-F238E27FC236}">
                  <a16:creationId xmlns:a16="http://schemas.microsoft.com/office/drawing/2014/main" id="{CCE751D6-A721-48AE-B9D8-B0965E277601}"/>
                </a:ext>
              </a:extLst>
            </p:cNvPr>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66;p4">
              <a:extLst>
                <a:ext uri="{FF2B5EF4-FFF2-40B4-BE49-F238E27FC236}">
                  <a16:creationId xmlns:a16="http://schemas.microsoft.com/office/drawing/2014/main" id="{3164B4C0-CB99-4570-9C41-CEAC4F696453}"/>
                </a:ext>
              </a:extLst>
            </p:cNvPr>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67;p4">
              <a:extLst>
                <a:ext uri="{FF2B5EF4-FFF2-40B4-BE49-F238E27FC236}">
                  <a16:creationId xmlns:a16="http://schemas.microsoft.com/office/drawing/2014/main" id="{31D5DBDD-45B0-42A1-AC58-D23C2C32DF2F}"/>
                </a:ext>
              </a:extLst>
            </p:cNvPr>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68;p4">
              <a:extLst>
                <a:ext uri="{FF2B5EF4-FFF2-40B4-BE49-F238E27FC236}">
                  <a16:creationId xmlns:a16="http://schemas.microsoft.com/office/drawing/2014/main" id="{8EE57E46-A69C-4B9F-9F98-7290364F2BE1}"/>
                </a:ext>
              </a:extLst>
            </p:cNvPr>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9;p4">
              <a:extLst>
                <a:ext uri="{FF2B5EF4-FFF2-40B4-BE49-F238E27FC236}">
                  <a16:creationId xmlns:a16="http://schemas.microsoft.com/office/drawing/2014/main" id="{911F857C-C9DB-4C45-9449-F5C46D5E6839}"/>
                </a:ext>
              </a:extLst>
            </p:cNvPr>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70;p4">
              <a:extLst>
                <a:ext uri="{FF2B5EF4-FFF2-40B4-BE49-F238E27FC236}">
                  <a16:creationId xmlns:a16="http://schemas.microsoft.com/office/drawing/2014/main" id="{B238A738-64A9-4C71-9A9C-75DB96AEBEB3}"/>
                </a:ext>
              </a:extLst>
            </p:cNvPr>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71;p4">
              <a:extLst>
                <a:ext uri="{FF2B5EF4-FFF2-40B4-BE49-F238E27FC236}">
                  <a16:creationId xmlns:a16="http://schemas.microsoft.com/office/drawing/2014/main" id="{EDE018B1-B150-4756-89F1-5EE1D68E9D27}"/>
                </a:ext>
              </a:extLst>
            </p:cNvPr>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72;p4">
              <a:extLst>
                <a:ext uri="{FF2B5EF4-FFF2-40B4-BE49-F238E27FC236}">
                  <a16:creationId xmlns:a16="http://schemas.microsoft.com/office/drawing/2014/main" id="{CFE884EC-2261-4552-9B5B-B89B5AA95C65}"/>
                </a:ext>
              </a:extLst>
            </p:cNvPr>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73;p4">
              <a:extLst>
                <a:ext uri="{FF2B5EF4-FFF2-40B4-BE49-F238E27FC236}">
                  <a16:creationId xmlns:a16="http://schemas.microsoft.com/office/drawing/2014/main" id="{EC91DCCB-36D4-4DB8-83E0-6694447B5C8B}"/>
                </a:ext>
              </a:extLst>
            </p:cNvPr>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74;p4">
              <a:extLst>
                <a:ext uri="{FF2B5EF4-FFF2-40B4-BE49-F238E27FC236}">
                  <a16:creationId xmlns:a16="http://schemas.microsoft.com/office/drawing/2014/main" id="{FE78B1A2-774A-49B4-BBF2-15FA57D41A8A}"/>
                </a:ext>
              </a:extLst>
            </p:cNvPr>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75;p4">
              <a:extLst>
                <a:ext uri="{FF2B5EF4-FFF2-40B4-BE49-F238E27FC236}">
                  <a16:creationId xmlns:a16="http://schemas.microsoft.com/office/drawing/2014/main" id="{582989A7-552D-4E2F-8B3F-80C84BF5F5CB}"/>
                </a:ext>
              </a:extLst>
            </p:cNvPr>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76;p4">
              <a:extLst>
                <a:ext uri="{FF2B5EF4-FFF2-40B4-BE49-F238E27FC236}">
                  <a16:creationId xmlns:a16="http://schemas.microsoft.com/office/drawing/2014/main" id="{BA2D0CC3-C3CD-4A69-A5BC-C7D97DF75882}"/>
                </a:ext>
              </a:extLst>
            </p:cNvPr>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77;p4">
              <a:extLst>
                <a:ext uri="{FF2B5EF4-FFF2-40B4-BE49-F238E27FC236}">
                  <a16:creationId xmlns:a16="http://schemas.microsoft.com/office/drawing/2014/main" id="{8A36399C-196E-4D44-AD00-0114F8AE61DC}"/>
                </a:ext>
              </a:extLst>
            </p:cNvPr>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78;p4">
              <a:extLst>
                <a:ext uri="{FF2B5EF4-FFF2-40B4-BE49-F238E27FC236}">
                  <a16:creationId xmlns:a16="http://schemas.microsoft.com/office/drawing/2014/main" id="{DD87CFBB-324D-4514-B5D3-BB3CABF19987}"/>
                </a:ext>
              </a:extLst>
            </p:cNvPr>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9;p4">
              <a:extLst>
                <a:ext uri="{FF2B5EF4-FFF2-40B4-BE49-F238E27FC236}">
                  <a16:creationId xmlns:a16="http://schemas.microsoft.com/office/drawing/2014/main" id="{44465C89-B596-4275-88CF-9C1D6F4AFE79}"/>
                </a:ext>
              </a:extLst>
            </p:cNvPr>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80;p4">
              <a:extLst>
                <a:ext uri="{FF2B5EF4-FFF2-40B4-BE49-F238E27FC236}">
                  <a16:creationId xmlns:a16="http://schemas.microsoft.com/office/drawing/2014/main" id="{D0807F23-C3D7-445E-B13D-F166DD24A8EF}"/>
                </a:ext>
              </a:extLst>
            </p:cNvPr>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81;p4">
              <a:extLst>
                <a:ext uri="{FF2B5EF4-FFF2-40B4-BE49-F238E27FC236}">
                  <a16:creationId xmlns:a16="http://schemas.microsoft.com/office/drawing/2014/main" id="{60FCC50F-5B7C-4846-BB48-FC6BE4BA791A}"/>
                </a:ext>
              </a:extLst>
            </p:cNvPr>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82;p4">
              <a:extLst>
                <a:ext uri="{FF2B5EF4-FFF2-40B4-BE49-F238E27FC236}">
                  <a16:creationId xmlns:a16="http://schemas.microsoft.com/office/drawing/2014/main" id="{FD70EE8C-C234-4066-A6F0-D00A5E1BF1F5}"/>
                </a:ext>
              </a:extLst>
            </p:cNvPr>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83;p4">
              <a:extLst>
                <a:ext uri="{FF2B5EF4-FFF2-40B4-BE49-F238E27FC236}">
                  <a16:creationId xmlns:a16="http://schemas.microsoft.com/office/drawing/2014/main" id="{65D71E64-F67A-43A2-8F95-E376430ECD2D}"/>
                </a:ext>
              </a:extLst>
            </p:cNvPr>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84;p4">
              <a:extLst>
                <a:ext uri="{FF2B5EF4-FFF2-40B4-BE49-F238E27FC236}">
                  <a16:creationId xmlns:a16="http://schemas.microsoft.com/office/drawing/2014/main" id="{922B4CB4-9162-41A2-882A-FBF8862E9011}"/>
                </a:ext>
              </a:extLst>
            </p:cNvPr>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85;p4">
              <a:extLst>
                <a:ext uri="{FF2B5EF4-FFF2-40B4-BE49-F238E27FC236}">
                  <a16:creationId xmlns:a16="http://schemas.microsoft.com/office/drawing/2014/main" id="{CC31899A-AB0A-4A93-B958-FB07C3E39812}"/>
                </a:ext>
              </a:extLst>
            </p:cNvPr>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86;p4">
              <a:extLst>
                <a:ext uri="{FF2B5EF4-FFF2-40B4-BE49-F238E27FC236}">
                  <a16:creationId xmlns:a16="http://schemas.microsoft.com/office/drawing/2014/main" id="{6BB3CE6D-961A-4591-A119-B459C96A3488}"/>
                </a:ext>
              </a:extLst>
            </p:cNvPr>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87;p4">
              <a:extLst>
                <a:ext uri="{FF2B5EF4-FFF2-40B4-BE49-F238E27FC236}">
                  <a16:creationId xmlns:a16="http://schemas.microsoft.com/office/drawing/2014/main" id="{65B93487-5A52-4AB7-BC56-25316FDED0B8}"/>
                </a:ext>
              </a:extLst>
            </p:cNvPr>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88;p4">
              <a:extLst>
                <a:ext uri="{FF2B5EF4-FFF2-40B4-BE49-F238E27FC236}">
                  <a16:creationId xmlns:a16="http://schemas.microsoft.com/office/drawing/2014/main" id="{859172FC-3D46-4477-AA56-F107C05844E5}"/>
                </a:ext>
              </a:extLst>
            </p:cNvPr>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9;p4">
              <a:extLst>
                <a:ext uri="{FF2B5EF4-FFF2-40B4-BE49-F238E27FC236}">
                  <a16:creationId xmlns:a16="http://schemas.microsoft.com/office/drawing/2014/main" id="{E32D2525-587E-4687-8EB4-BD9E0B32A14A}"/>
                </a:ext>
              </a:extLst>
            </p:cNvPr>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90;p4">
              <a:extLst>
                <a:ext uri="{FF2B5EF4-FFF2-40B4-BE49-F238E27FC236}">
                  <a16:creationId xmlns:a16="http://schemas.microsoft.com/office/drawing/2014/main" id="{084FF815-CFC5-4D82-B7FA-D4D91759BED5}"/>
                </a:ext>
              </a:extLst>
            </p:cNvPr>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91;p4">
              <a:extLst>
                <a:ext uri="{FF2B5EF4-FFF2-40B4-BE49-F238E27FC236}">
                  <a16:creationId xmlns:a16="http://schemas.microsoft.com/office/drawing/2014/main" id="{E122A75B-2AF6-4203-9AF6-366D69200E63}"/>
                </a:ext>
              </a:extLst>
            </p:cNvPr>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92;p4">
              <a:extLst>
                <a:ext uri="{FF2B5EF4-FFF2-40B4-BE49-F238E27FC236}">
                  <a16:creationId xmlns:a16="http://schemas.microsoft.com/office/drawing/2014/main" id="{E38D2E1A-DCD1-4652-A5B5-895E5BE0031F}"/>
                </a:ext>
              </a:extLst>
            </p:cNvPr>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93;p4">
              <a:extLst>
                <a:ext uri="{FF2B5EF4-FFF2-40B4-BE49-F238E27FC236}">
                  <a16:creationId xmlns:a16="http://schemas.microsoft.com/office/drawing/2014/main" id="{AFE16A94-49B7-455F-9669-80A9877627BC}"/>
                </a:ext>
              </a:extLst>
            </p:cNvPr>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94;p4">
              <a:extLst>
                <a:ext uri="{FF2B5EF4-FFF2-40B4-BE49-F238E27FC236}">
                  <a16:creationId xmlns:a16="http://schemas.microsoft.com/office/drawing/2014/main" id="{F46B6EEB-0B1E-47F9-A8C6-91BED5DD8B78}"/>
                </a:ext>
              </a:extLst>
            </p:cNvPr>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95;p4">
              <a:extLst>
                <a:ext uri="{FF2B5EF4-FFF2-40B4-BE49-F238E27FC236}">
                  <a16:creationId xmlns:a16="http://schemas.microsoft.com/office/drawing/2014/main" id="{E457B7F0-46BC-4A63-85AE-D4B80EC12015}"/>
                </a:ext>
              </a:extLst>
            </p:cNvPr>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96;p4">
              <a:extLst>
                <a:ext uri="{FF2B5EF4-FFF2-40B4-BE49-F238E27FC236}">
                  <a16:creationId xmlns:a16="http://schemas.microsoft.com/office/drawing/2014/main" id="{8AB2EA94-D973-4941-82A7-B03230415A38}"/>
                </a:ext>
              </a:extLst>
            </p:cNvPr>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97;p4">
              <a:extLst>
                <a:ext uri="{FF2B5EF4-FFF2-40B4-BE49-F238E27FC236}">
                  <a16:creationId xmlns:a16="http://schemas.microsoft.com/office/drawing/2014/main" id="{888BDF7F-00A5-4A84-8793-9E8E5CF378E4}"/>
                </a:ext>
              </a:extLst>
            </p:cNvPr>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98;p4">
              <a:extLst>
                <a:ext uri="{FF2B5EF4-FFF2-40B4-BE49-F238E27FC236}">
                  <a16:creationId xmlns:a16="http://schemas.microsoft.com/office/drawing/2014/main" id="{C8BF3C04-2550-4439-871B-283D74F694A2}"/>
                </a:ext>
              </a:extLst>
            </p:cNvPr>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9;p4">
              <a:extLst>
                <a:ext uri="{FF2B5EF4-FFF2-40B4-BE49-F238E27FC236}">
                  <a16:creationId xmlns:a16="http://schemas.microsoft.com/office/drawing/2014/main" id="{6ED27EBA-31CA-4290-833B-678CD1C6E090}"/>
                </a:ext>
              </a:extLst>
            </p:cNvPr>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200;p4">
              <a:extLst>
                <a:ext uri="{FF2B5EF4-FFF2-40B4-BE49-F238E27FC236}">
                  <a16:creationId xmlns:a16="http://schemas.microsoft.com/office/drawing/2014/main" id="{310C8318-2735-402F-A24F-335331668B6B}"/>
                </a:ext>
              </a:extLst>
            </p:cNvPr>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201;p4">
              <a:extLst>
                <a:ext uri="{FF2B5EF4-FFF2-40B4-BE49-F238E27FC236}">
                  <a16:creationId xmlns:a16="http://schemas.microsoft.com/office/drawing/2014/main" id="{D821B00B-70F0-4D4D-AEA1-F561773BEC6B}"/>
                </a:ext>
              </a:extLst>
            </p:cNvPr>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202;p4">
              <a:extLst>
                <a:ext uri="{FF2B5EF4-FFF2-40B4-BE49-F238E27FC236}">
                  <a16:creationId xmlns:a16="http://schemas.microsoft.com/office/drawing/2014/main" id="{AD316C20-5203-47F7-86B8-F10E4AEDC716}"/>
                </a:ext>
              </a:extLst>
            </p:cNvPr>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203;p4">
              <a:extLst>
                <a:ext uri="{FF2B5EF4-FFF2-40B4-BE49-F238E27FC236}">
                  <a16:creationId xmlns:a16="http://schemas.microsoft.com/office/drawing/2014/main" id="{869944EC-C8BE-44D4-941A-6DA6C272AB99}"/>
                </a:ext>
              </a:extLst>
            </p:cNvPr>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204;p4">
              <a:extLst>
                <a:ext uri="{FF2B5EF4-FFF2-40B4-BE49-F238E27FC236}">
                  <a16:creationId xmlns:a16="http://schemas.microsoft.com/office/drawing/2014/main" id="{41B7450A-B256-4C4F-978B-C71D44621A06}"/>
                </a:ext>
              </a:extLst>
            </p:cNvPr>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205;p4">
              <a:extLst>
                <a:ext uri="{FF2B5EF4-FFF2-40B4-BE49-F238E27FC236}">
                  <a16:creationId xmlns:a16="http://schemas.microsoft.com/office/drawing/2014/main" id="{18749C7C-2837-43EE-BE42-D1DB62E4C634}"/>
                </a:ext>
              </a:extLst>
            </p:cNvPr>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206;p4">
              <a:extLst>
                <a:ext uri="{FF2B5EF4-FFF2-40B4-BE49-F238E27FC236}">
                  <a16:creationId xmlns:a16="http://schemas.microsoft.com/office/drawing/2014/main" id="{EA96F932-4297-4ADF-AAE9-D344F480EC08}"/>
                </a:ext>
              </a:extLst>
            </p:cNvPr>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207;p4">
              <a:extLst>
                <a:ext uri="{FF2B5EF4-FFF2-40B4-BE49-F238E27FC236}">
                  <a16:creationId xmlns:a16="http://schemas.microsoft.com/office/drawing/2014/main" id="{66024EE4-64E0-4593-9B24-E28D81C3D236}"/>
                </a:ext>
              </a:extLst>
            </p:cNvPr>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208;p4">
              <a:extLst>
                <a:ext uri="{FF2B5EF4-FFF2-40B4-BE49-F238E27FC236}">
                  <a16:creationId xmlns:a16="http://schemas.microsoft.com/office/drawing/2014/main" id="{A76E1321-8426-41CB-BA73-03028C54C73F}"/>
                </a:ext>
              </a:extLst>
            </p:cNvPr>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9;p4">
              <a:extLst>
                <a:ext uri="{FF2B5EF4-FFF2-40B4-BE49-F238E27FC236}">
                  <a16:creationId xmlns:a16="http://schemas.microsoft.com/office/drawing/2014/main" id="{87F7235F-F24E-41D1-A9DA-9D03AB3220B6}"/>
                </a:ext>
              </a:extLst>
            </p:cNvPr>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10;p4">
              <a:extLst>
                <a:ext uri="{FF2B5EF4-FFF2-40B4-BE49-F238E27FC236}">
                  <a16:creationId xmlns:a16="http://schemas.microsoft.com/office/drawing/2014/main" id="{001E5323-8712-4920-8425-919121104124}"/>
                </a:ext>
              </a:extLst>
            </p:cNvPr>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11;p4">
              <a:extLst>
                <a:ext uri="{FF2B5EF4-FFF2-40B4-BE49-F238E27FC236}">
                  <a16:creationId xmlns:a16="http://schemas.microsoft.com/office/drawing/2014/main" id="{5E34C0CD-3226-4203-BB2B-791B4083B306}"/>
                </a:ext>
              </a:extLst>
            </p:cNvPr>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12;p4">
              <a:extLst>
                <a:ext uri="{FF2B5EF4-FFF2-40B4-BE49-F238E27FC236}">
                  <a16:creationId xmlns:a16="http://schemas.microsoft.com/office/drawing/2014/main" id="{3077D703-2416-4AD9-9601-CCBCB1889342}"/>
                </a:ext>
              </a:extLst>
            </p:cNvPr>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13;p4">
              <a:extLst>
                <a:ext uri="{FF2B5EF4-FFF2-40B4-BE49-F238E27FC236}">
                  <a16:creationId xmlns:a16="http://schemas.microsoft.com/office/drawing/2014/main" id="{D14E3CB6-1621-4E44-B3AD-108227F7EC24}"/>
                </a:ext>
              </a:extLst>
            </p:cNvPr>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14;p4">
              <a:extLst>
                <a:ext uri="{FF2B5EF4-FFF2-40B4-BE49-F238E27FC236}">
                  <a16:creationId xmlns:a16="http://schemas.microsoft.com/office/drawing/2014/main" id="{3FCD7F2C-345F-4389-BBDB-3CA2CEB86C6D}"/>
                </a:ext>
              </a:extLst>
            </p:cNvPr>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15;p4">
              <a:extLst>
                <a:ext uri="{FF2B5EF4-FFF2-40B4-BE49-F238E27FC236}">
                  <a16:creationId xmlns:a16="http://schemas.microsoft.com/office/drawing/2014/main" id="{84232A1E-501C-4C87-BCF1-D4ADB7E1B9CF}"/>
                </a:ext>
              </a:extLst>
            </p:cNvPr>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16;p4">
              <a:extLst>
                <a:ext uri="{FF2B5EF4-FFF2-40B4-BE49-F238E27FC236}">
                  <a16:creationId xmlns:a16="http://schemas.microsoft.com/office/drawing/2014/main" id="{9DD554F9-06EC-44CF-8E3C-39F93DCB157A}"/>
                </a:ext>
              </a:extLst>
            </p:cNvPr>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17;p4">
              <a:extLst>
                <a:ext uri="{FF2B5EF4-FFF2-40B4-BE49-F238E27FC236}">
                  <a16:creationId xmlns:a16="http://schemas.microsoft.com/office/drawing/2014/main" id="{338566D9-0F8D-4708-85A1-A8165C73C6C5}"/>
                </a:ext>
              </a:extLst>
            </p:cNvPr>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18;p4">
              <a:extLst>
                <a:ext uri="{FF2B5EF4-FFF2-40B4-BE49-F238E27FC236}">
                  <a16:creationId xmlns:a16="http://schemas.microsoft.com/office/drawing/2014/main" id="{4F4CAF28-49A4-43A6-8F87-F06DA5E6867A}"/>
                </a:ext>
              </a:extLst>
            </p:cNvPr>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9;p4">
              <a:extLst>
                <a:ext uri="{FF2B5EF4-FFF2-40B4-BE49-F238E27FC236}">
                  <a16:creationId xmlns:a16="http://schemas.microsoft.com/office/drawing/2014/main" id="{E5CA6C9D-58D9-4B37-8E0D-143487C8A42A}"/>
                </a:ext>
              </a:extLst>
            </p:cNvPr>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20;p4">
              <a:extLst>
                <a:ext uri="{FF2B5EF4-FFF2-40B4-BE49-F238E27FC236}">
                  <a16:creationId xmlns:a16="http://schemas.microsoft.com/office/drawing/2014/main" id="{4CE527A9-F8DD-4E74-97FF-628B819CDBA1}"/>
                </a:ext>
              </a:extLst>
            </p:cNvPr>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21;p4">
              <a:extLst>
                <a:ext uri="{FF2B5EF4-FFF2-40B4-BE49-F238E27FC236}">
                  <a16:creationId xmlns:a16="http://schemas.microsoft.com/office/drawing/2014/main" id="{39B53F5C-72EF-40F7-8D82-FFDDE456B672}"/>
                </a:ext>
              </a:extLst>
            </p:cNvPr>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22;p4">
              <a:extLst>
                <a:ext uri="{FF2B5EF4-FFF2-40B4-BE49-F238E27FC236}">
                  <a16:creationId xmlns:a16="http://schemas.microsoft.com/office/drawing/2014/main" id="{6DF071BB-E791-4359-AA85-2393BEF6D1DD}"/>
                </a:ext>
              </a:extLst>
            </p:cNvPr>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23;p4">
              <a:extLst>
                <a:ext uri="{FF2B5EF4-FFF2-40B4-BE49-F238E27FC236}">
                  <a16:creationId xmlns:a16="http://schemas.microsoft.com/office/drawing/2014/main" id="{237A7DEC-1F9E-4891-9316-39FD1856FB83}"/>
                </a:ext>
              </a:extLst>
            </p:cNvPr>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24;p4">
              <a:extLst>
                <a:ext uri="{FF2B5EF4-FFF2-40B4-BE49-F238E27FC236}">
                  <a16:creationId xmlns:a16="http://schemas.microsoft.com/office/drawing/2014/main" id="{DDE4BA26-DF0A-4E15-8336-89057D9D23F4}"/>
                </a:ext>
              </a:extLst>
            </p:cNvPr>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25;p4">
              <a:extLst>
                <a:ext uri="{FF2B5EF4-FFF2-40B4-BE49-F238E27FC236}">
                  <a16:creationId xmlns:a16="http://schemas.microsoft.com/office/drawing/2014/main" id="{7A72F9D9-4E49-40AC-AC3C-54CE3077E8B9}"/>
                </a:ext>
              </a:extLst>
            </p:cNvPr>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26;p4">
              <a:extLst>
                <a:ext uri="{FF2B5EF4-FFF2-40B4-BE49-F238E27FC236}">
                  <a16:creationId xmlns:a16="http://schemas.microsoft.com/office/drawing/2014/main" id="{DFC9E8D5-3C17-4F82-BA40-C7806707A4B9}"/>
                </a:ext>
              </a:extLst>
            </p:cNvPr>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27;p4">
              <a:extLst>
                <a:ext uri="{FF2B5EF4-FFF2-40B4-BE49-F238E27FC236}">
                  <a16:creationId xmlns:a16="http://schemas.microsoft.com/office/drawing/2014/main" id="{023F77C2-5EBA-4B65-900E-A14E4E316541}"/>
                </a:ext>
              </a:extLst>
            </p:cNvPr>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28;p4">
              <a:extLst>
                <a:ext uri="{FF2B5EF4-FFF2-40B4-BE49-F238E27FC236}">
                  <a16:creationId xmlns:a16="http://schemas.microsoft.com/office/drawing/2014/main" id="{708FBC99-FE5B-4D8A-B81D-2AA069212A77}"/>
                </a:ext>
              </a:extLst>
            </p:cNvPr>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9;p4">
              <a:extLst>
                <a:ext uri="{FF2B5EF4-FFF2-40B4-BE49-F238E27FC236}">
                  <a16:creationId xmlns:a16="http://schemas.microsoft.com/office/drawing/2014/main" id="{3D72A626-470E-4638-9C8D-E926B5D21980}"/>
                </a:ext>
              </a:extLst>
            </p:cNvPr>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30;p4">
              <a:extLst>
                <a:ext uri="{FF2B5EF4-FFF2-40B4-BE49-F238E27FC236}">
                  <a16:creationId xmlns:a16="http://schemas.microsoft.com/office/drawing/2014/main" id="{798BF87B-9594-48C7-A245-6360AC85B092}"/>
                </a:ext>
              </a:extLst>
            </p:cNvPr>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31;p4">
              <a:extLst>
                <a:ext uri="{FF2B5EF4-FFF2-40B4-BE49-F238E27FC236}">
                  <a16:creationId xmlns:a16="http://schemas.microsoft.com/office/drawing/2014/main" id="{4EA56D36-688C-460B-8FE7-9D56311DDEB0}"/>
                </a:ext>
              </a:extLst>
            </p:cNvPr>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32;p4">
              <a:extLst>
                <a:ext uri="{FF2B5EF4-FFF2-40B4-BE49-F238E27FC236}">
                  <a16:creationId xmlns:a16="http://schemas.microsoft.com/office/drawing/2014/main" id="{7909E99F-A33A-4F27-826B-1B09B7956204}"/>
                </a:ext>
              </a:extLst>
            </p:cNvPr>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33;p4">
              <a:extLst>
                <a:ext uri="{FF2B5EF4-FFF2-40B4-BE49-F238E27FC236}">
                  <a16:creationId xmlns:a16="http://schemas.microsoft.com/office/drawing/2014/main" id="{475E6481-1BC8-423D-A441-9AD7F0B2B685}"/>
                </a:ext>
              </a:extLst>
            </p:cNvPr>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34;p4">
              <a:extLst>
                <a:ext uri="{FF2B5EF4-FFF2-40B4-BE49-F238E27FC236}">
                  <a16:creationId xmlns:a16="http://schemas.microsoft.com/office/drawing/2014/main" id="{C4879977-1925-4800-BA82-766FDD11D246}"/>
                </a:ext>
              </a:extLst>
            </p:cNvPr>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35;p4">
              <a:extLst>
                <a:ext uri="{FF2B5EF4-FFF2-40B4-BE49-F238E27FC236}">
                  <a16:creationId xmlns:a16="http://schemas.microsoft.com/office/drawing/2014/main" id="{62641C29-11B3-4EE5-840C-F0E147A612C0}"/>
                </a:ext>
              </a:extLst>
            </p:cNvPr>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36;p4">
              <a:extLst>
                <a:ext uri="{FF2B5EF4-FFF2-40B4-BE49-F238E27FC236}">
                  <a16:creationId xmlns:a16="http://schemas.microsoft.com/office/drawing/2014/main" id="{959D8934-D01A-49BE-966E-D9D8BB18D22B}"/>
                </a:ext>
              </a:extLst>
            </p:cNvPr>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37;p4">
              <a:extLst>
                <a:ext uri="{FF2B5EF4-FFF2-40B4-BE49-F238E27FC236}">
                  <a16:creationId xmlns:a16="http://schemas.microsoft.com/office/drawing/2014/main" id="{58F0C59A-CCC8-4DB3-B912-BAD9B9AD3ADB}"/>
                </a:ext>
              </a:extLst>
            </p:cNvPr>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38;p4">
              <a:extLst>
                <a:ext uri="{FF2B5EF4-FFF2-40B4-BE49-F238E27FC236}">
                  <a16:creationId xmlns:a16="http://schemas.microsoft.com/office/drawing/2014/main" id="{E3FA02CF-D025-4D78-A2C1-2D4483B81BA2}"/>
                </a:ext>
              </a:extLst>
            </p:cNvPr>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9;p4">
              <a:extLst>
                <a:ext uri="{FF2B5EF4-FFF2-40B4-BE49-F238E27FC236}">
                  <a16:creationId xmlns:a16="http://schemas.microsoft.com/office/drawing/2014/main" id="{502EBF3F-D465-418D-BA54-BF99008115EE}"/>
                </a:ext>
              </a:extLst>
            </p:cNvPr>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40;p4">
              <a:extLst>
                <a:ext uri="{FF2B5EF4-FFF2-40B4-BE49-F238E27FC236}">
                  <a16:creationId xmlns:a16="http://schemas.microsoft.com/office/drawing/2014/main" id="{46DF539F-43FC-4B9B-9D68-E09D30FCEE2B}"/>
                </a:ext>
              </a:extLst>
            </p:cNvPr>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41;p4">
              <a:extLst>
                <a:ext uri="{FF2B5EF4-FFF2-40B4-BE49-F238E27FC236}">
                  <a16:creationId xmlns:a16="http://schemas.microsoft.com/office/drawing/2014/main" id="{249B1E38-AAF2-410B-9F88-7F8045D94BB0}"/>
                </a:ext>
              </a:extLst>
            </p:cNvPr>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42;p4">
              <a:extLst>
                <a:ext uri="{FF2B5EF4-FFF2-40B4-BE49-F238E27FC236}">
                  <a16:creationId xmlns:a16="http://schemas.microsoft.com/office/drawing/2014/main" id="{E6CD0C88-FB77-496F-A666-18E59E4BBF9E}"/>
                </a:ext>
              </a:extLst>
            </p:cNvPr>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43;p4">
              <a:extLst>
                <a:ext uri="{FF2B5EF4-FFF2-40B4-BE49-F238E27FC236}">
                  <a16:creationId xmlns:a16="http://schemas.microsoft.com/office/drawing/2014/main" id="{DAE2F97A-0CB2-4ECD-BC7B-3AC66156B781}"/>
                </a:ext>
              </a:extLst>
            </p:cNvPr>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44;p4">
              <a:extLst>
                <a:ext uri="{FF2B5EF4-FFF2-40B4-BE49-F238E27FC236}">
                  <a16:creationId xmlns:a16="http://schemas.microsoft.com/office/drawing/2014/main" id="{9B5FBB3D-3C63-4830-8118-AF2D3C51FFCB}"/>
                </a:ext>
              </a:extLst>
            </p:cNvPr>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45;p4">
              <a:extLst>
                <a:ext uri="{FF2B5EF4-FFF2-40B4-BE49-F238E27FC236}">
                  <a16:creationId xmlns:a16="http://schemas.microsoft.com/office/drawing/2014/main" id="{D1591C49-7E35-46F5-8BC0-9F72AE7F9ED9}"/>
                </a:ext>
              </a:extLst>
            </p:cNvPr>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46;p4">
              <a:extLst>
                <a:ext uri="{FF2B5EF4-FFF2-40B4-BE49-F238E27FC236}">
                  <a16:creationId xmlns:a16="http://schemas.microsoft.com/office/drawing/2014/main" id="{D20EB96C-2950-4198-8552-3E4A11D68CA6}"/>
                </a:ext>
              </a:extLst>
            </p:cNvPr>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47;p4">
            <a:extLst>
              <a:ext uri="{FF2B5EF4-FFF2-40B4-BE49-F238E27FC236}">
                <a16:creationId xmlns:a16="http://schemas.microsoft.com/office/drawing/2014/main" id="{CDD8831C-D10F-4446-949B-C16DB6A6E049}"/>
              </a:ext>
            </a:extLst>
          </p:cNvPr>
          <p:cNvGrpSpPr/>
          <p:nvPr userDrawn="1"/>
        </p:nvGrpSpPr>
        <p:grpSpPr>
          <a:xfrm rot="10800000">
            <a:off x="6367294" y="28698"/>
            <a:ext cx="2017554" cy="5086302"/>
            <a:chOff x="1588750" y="238125"/>
            <a:chExt cx="2078025" cy="5238750"/>
          </a:xfrm>
        </p:grpSpPr>
        <p:sp>
          <p:nvSpPr>
            <p:cNvPr id="1239" name="Google Shape;1248;p4">
              <a:extLst>
                <a:ext uri="{FF2B5EF4-FFF2-40B4-BE49-F238E27FC236}">
                  <a16:creationId xmlns:a16="http://schemas.microsoft.com/office/drawing/2014/main" id="{BB2130BD-5ADC-4E67-93AC-537C6D4043B3}"/>
                </a:ext>
              </a:extLst>
            </p:cNvPr>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9;p4">
              <a:extLst>
                <a:ext uri="{FF2B5EF4-FFF2-40B4-BE49-F238E27FC236}">
                  <a16:creationId xmlns:a16="http://schemas.microsoft.com/office/drawing/2014/main" id="{FAF91018-C4B2-45A3-BA14-046D7D3B9F33}"/>
                </a:ext>
              </a:extLst>
            </p:cNvPr>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50;p4">
              <a:extLst>
                <a:ext uri="{FF2B5EF4-FFF2-40B4-BE49-F238E27FC236}">
                  <a16:creationId xmlns:a16="http://schemas.microsoft.com/office/drawing/2014/main" id="{A11CD21D-7FFD-4A44-84F3-C3B5D5137B79}"/>
                </a:ext>
              </a:extLst>
            </p:cNvPr>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51;p4">
              <a:extLst>
                <a:ext uri="{FF2B5EF4-FFF2-40B4-BE49-F238E27FC236}">
                  <a16:creationId xmlns:a16="http://schemas.microsoft.com/office/drawing/2014/main" id="{0A3AAF0B-1EE0-474B-83F2-FCBB6DAEF3D6}"/>
                </a:ext>
              </a:extLst>
            </p:cNvPr>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52;p4">
              <a:extLst>
                <a:ext uri="{FF2B5EF4-FFF2-40B4-BE49-F238E27FC236}">
                  <a16:creationId xmlns:a16="http://schemas.microsoft.com/office/drawing/2014/main" id="{73EED178-F7C7-40FA-B6FE-40EED26E0EB0}"/>
                </a:ext>
              </a:extLst>
            </p:cNvPr>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53;p4">
              <a:extLst>
                <a:ext uri="{FF2B5EF4-FFF2-40B4-BE49-F238E27FC236}">
                  <a16:creationId xmlns:a16="http://schemas.microsoft.com/office/drawing/2014/main" id="{6912F03C-AE6B-4379-9811-5432152ED7BC}"/>
                </a:ext>
              </a:extLst>
            </p:cNvPr>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54;p4">
              <a:extLst>
                <a:ext uri="{FF2B5EF4-FFF2-40B4-BE49-F238E27FC236}">
                  <a16:creationId xmlns:a16="http://schemas.microsoft.com/office/drawing/2014/main" id="{7A900E0C-F753-457F-8B33-0984998ADF5B}"/>
                </a:ext>
              </a:extLst>
            </p:cNvPr>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55;p4">
              <a:extLst>
                <a:ext uri="{FF2B5EF4-FFF2-40B4-BE49-F238E27FC236}">
                  <a16:creationId xmlns:a16="http://schemas.microsoft.com/office/drawing/2014/main" id="{CEDEAC9A-9B67-4CE2-93F8-E757A80BAC42}"/>
                </a:ext>
              </a:extLst>
            </p:cNvPr>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56;p4">
              <a:extLst>
                <a:ext uri="{FF2B5EF4-FFF2-40B4-BE49-F238E27FC236}">
                  <a16:creationId xmlns:a16="http://schemas.microsoft.com/office/drawing/2014/main" id="{F7F8B164-C930-4ACA-A4C5-16AC03DA028C}"/>
                </a:ext>
              </a:extLst>
            </p:cNvPr>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57;p4">
              <a:extLst>
                <a:ext uri="{FF2B5EF4-FFF2-40B4-BE49-F238E27FC236}">
                  <a16:creationId xmlns:a16="http://schemas.microsoft.com/office/drawing/2014/main" id="{07CC79C6-6523-4154-BD1B-958F7C6CC8BA}"/>
                </a:ext>
              </a:extLst>
            </p:cNvPr>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58;p4">
              <a:extLst>
                <a:ext uri="{FF2B5EF4-FFF2-40B4-BE49-F238E27FC236}">
                  <a16:creationId xmlns:a16="http://schemas.microsoft.com/office/drawing/2014/main" id="{8EA5617D-805D-45D1-B15D-6A5E4FAB4690}"/>
                </a:ext>
              </a:extLst>
            </p:cNvPr>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9;p4">
              <a:extLst>
                <a:ext uri="{FF2B5EF4-FFF2-40B4-BE49-F238E27FC236}">
                  <a16:creationId xmlns:a16="http://schemas.microsoft.com/office/drawing/2014/main" id="{77205FA8-AA24-4E7D-8A4B-FB80EEFD0FF1}"/>
                </a:ext>
              </a:extLst>
            </p:cNvPr>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60;p4">
              <a:extLst>
                <a:ext uri="{FF2B5EF4-FFF2-40B4-BE49-F238E27FC236}">
                  <a16:creationId xmlns:a16="http://schemas.microsoft.com/office/drawing/2014/main" id="{EFBCD0E5-DC48-4ECE-BA3C-2B7801CF3DD7}"/>
                </a:ext>
              </a:extLst>
            </p:cNvPr>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61;p4">
              <a:extLst>
                <a:ext uri="{FF2B5EF4-FFF2-40B4-BE49-F238E27FC236}">
                  <a16:creationId xmlns:a16="http://schemas.microsoft.com/office/drawing/2014/main" id="{6005604E-9DB4-4D1A-8F63-ECE4F1225A41}"/>
                </a:ext>
              </a:extLst>
            </p:cNvPr>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62;p4">
              <a:extLst>
                <a:ext uri="{FF2B5EF4-FFF2-40B4-BE49-F238E27FC236}">
                  <a16:creationId xmlns:a16="http://schemas.microsoft.com/office/drawing/2014/main" id="{18901908-8DB0-4ABA-8D01-186DB05453BC}"/>
                </a:ext>
              </a:extLst>
            </p:cNvPr>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63;p4">
              <a:extLst>
                <a:ext uri="{FF2B5EF4-FFF2-40B4-BE49-F238E27FC236}">
                  <a16:creationId xmlns:a16="http://schemas.microsoft.com/office/drawing/2014/main" id="{C7E9D034-ECED-46B4-B62F-75DD55475ED6}"/>
                </a:ext>
              </a:extLst>
            </p:cNvPr>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64;p4">
              <a:extLst>
                <a:ext uri="{FF2B5EF4-FFF2-40B4-BE49-F238E27FC236}">
                  <a16:creationId xmlns:a16="http://schemas.microsoft.com/office/drawing/2014/main" id="{72BF8A40-3AFC-46CC-988F-5BD94E4E3513}"/>
                </a:ext>
              </a:extLst>
            </p:cNvPr>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65;p4">
              <a:extLst>
                <a:ext uri="{FF2B5EF4-FFF2-40B4-BE49-F238E27FC236}">
                  <a16:creationId xmlns:a16="http://schemas.microsoft.com/office/drawing/2014/main" id="{C877F10E-D5F4-484D-A7D8-10A0573FF10B}"/>
                </a:ext>
              </a:extLst>
            </p:cNvPr>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66;p4">
              <a:extLst>
                <a:ext uri="{FF2B5EF4-FFF2-40B4-BE49-F238E27FC236}">
                  <a16:creationId xmlns:a16="http://schemas.microsoft.com/office/drawing/2014/main" id="{26692051-A17F-4015-935A-F4FB5CFAB142}"/>
                </a:ext>
              </a:extLst>
            </p:cNvPr>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67;p4">
              <a:extLst>
                <a:ext uri="{FF2B5EF4-FFF2-40B4-BE49-F238E27FC236}">
                  <a16:creationId xmlns:a16="http://schemas.microsoft.com/office/drawing/2014/main" id="{4F7F218D-7455-4767-B702-C5547FA68E72}"/>
                </a:ext>
              </a:extLst>
            </p:cNvPr>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68;p4">
              <a:extLst>
                <a:ext uri="{FF2B5EF4-FFF2-40B4-BE49-F238E27FC236}">
                  <a16:creationId xmlns:a16="http://schemas.microsoft.com/office/drawing/2014/main" id="{6775AB10-1030-45F2-9D1D-AF05A14B09E5}"/>
                </a:ext>
              </a:extLst>
            </p:cNvPr>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9;p4">
              <a:extLst>
                <a:ext uri="{FF2B5EF4-FFF2-40B4-BE49-F238E27FC236}">
                  <a16:creationId xmlns:a16="http://schemas.microsoft.com/office/drawing/2014/main" id="{F03A28D1-FAAE-40FB-A7B5-037CA6854145}"/>
                </a:ext>
              </a:extLst>
            </p:cNvPr>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70;p4">
              <a:extLst>
                <a:ext uri="{FF2B5EF4-FFF2-40B4-BE49-F238E27FC236}">
                  <a16:creationId xmlns:a16="http://schemas.microsoft.com/office/drawing/2014/main" id="{AA252919-2727-457A-9281-154F07FE67F6}"/>
                </a:ext>
              </a:extLst>
            </p:cNvPr>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71;p4">
              <a:extLst>
                <a:ext uri="{FF2B5EF4-FFF2-40B4-BE49-F238E27FC236}">
                  <a16:creationId xmlns:a16="http://schemas.microsoft.com/office/drawing/2014/main" id="{636DF582-9883-459C-A477-A2C6F69CA07C}"/>
                </a:ext>
              </a:extLst>
            </p:cNvPr>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72;p4">
              <a:extLst>
                <a:ext uri="{FF2B5EF4-FFF2-40B4-BE49-F238E27FC236}">
                  <a16:creationId xmlns:a16="http://schemas.microsoft.com/office/drawing/2014/main" id="{F996DB80-A817-4DEF-96C8-A7070B38662A}"/>
                </a:ext>
              </a:extLst>
            </p:cNvPr>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73;p4">
              <a:extLst>
                <a:ext uri="{FF2B5EF4-FFF2-40B4-BE49-F238E27FC236}">
                  <a16:creationId xmlns:a16="http://schemas.microsoft.com/office/drawing/2014/main" id="{21ED7E33-F1BF-484D-A35F-125F5E338662}"/>
                </a:ext>
              </a:extLst>
            </p:cNvPr>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74;p4">
              <a:extLst>
                <a:ext uri="{FF2B5EF4-FFF2-40B4-BE49-F238E27FC236}">
                  <a16:creationId xmlns:a16="http://schemas.microsoft.com/office/drawing/2014/main" id="{19871F9A-015A-4790-8792-75C15F106418}"/>
                </a:ext>
              </a:extLst>
            </p:cNvPr>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75;p4">
              <a:extLst>
                <a:ext uri="{FF2B5EF4-FFF2-40B4-BE49-F238E27FC236}">
                  <a16:creationId xmlns:a16="http://schemas.microsoft.com/office/drawing/2014/main" id="{BDD24C6A-12D4-44A2-9101-91B6ACCC4A3B}"/>
                </a:ext>
              </a:extLst>
            </p:cNvPr>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76;p4">
              <a:extLst>
                <a:ext uri="{FF2B5EF4-FFF2-40B4-BE49-F238E27FC236}">
                  <a16:creationId xmlns:a16="http://schemas.microsoft.com/office/drawing/2014/main" id="{76C263CB-93C3-4DD3-89C5-330C8359A4F2}"/>
                </a:ext>
              </a:extLst>
            </p:cNvPr>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77;p4">
              <a:extLst>
                <a:ext uri="{FF2B5EF4-FFF2-40B4-BE49-F238E27FC236}">
                  <a16:creationId xmlns:a16="http://schemas.microsoft.com/office/drawing/2014/main" id="{C44FD0AB-A273-45DA-88C1-27A13A2333E5}"/>
                </a:ext>
              </a:extLst>
            </p:cNvPr>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78;p4">
              <a:extLst>
                <a:ext uri="{FF2B5EF4-FFF2-40B4-BE49-F238E27FC236}">
                  <a16:creationId xmlns:a16="http://schemas.microsoft.com/office/drawing/2014/main" id="{7EE0B9FB-1456-450A-AE91-DA2E398CDC37}"/>
                </a:ext>
              </a:extLst>
            </p:cNvPr>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9;p4">
              <a:extLst>
                <a:ext uri="{FF2B5EF4-FFF2-40B4-BE49-F238E27FC236}">
                  <a16:creationId xmlns:a16="http://schemas.microsoft.com/office/drawing/2014/main" id="{C41ED214-A9F5-4E6B-AE01-2F5499C4BA47}"/>
                </a:ext>
              </a:extLst>
            </p:cNvPr>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80;p4">
              <a:extLst>
                <a:ext uri="{FF2B5EF4-FFF2-40B4-BE49-F238E27FC236}">
                  <a16:creationId xmlns:a16="http://schemas.microsoft.com/office/drawing/2014/main" id="{6A004909-2EA2-41BF-B6D4-36032BFF8450}"/>
                </a:ext>
              </a:extLst>
            </p:cNvPr>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81;p4">
              <a:extLst>
                <a:ext uri="{FF2B5EF4-FFF2-40B4-BE49-F238E27FC236}">
                  <a16:creationId xmlns:a16="http://schemas.microsoft.com/office/drawing/2014/main" id="{3C97C05B-8D6C-46F7-8A70-9C47F11FE5D5}"/>
                </a:ext>
              </a:extLst>
            </p:cNvPr>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82;p4">
              <a:extLst>
                <a:ext uri="{FF2B5EF4-FFF2-40B4-BE49-F238E27FC236}">
                  <a16:creationId xmlns:a16="http://schemas.microsoft.com/office/drawing/2014/main" id="{CB2D2068-2C53-40DC-BEBC-CF8EACD76553}"/>
                </a:ext>
              </a:extLst>
            </p:cNvPr>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83;p4">
              <a:extLst>
                <a:ext uri="{FF2B5EF4-FFF2-40B4-BE49-F238E27FC236}">
                  <a16:creationId xmlns:a16="http://schemas.microsoft.com/office/drawing/2014/main" id="{A44A5F2D-F3FD-432A-9690-AE666CF9D317}"/>
                </a:ext>
              </a:extLst>
            </p:cNvPr>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84;p4">
              <a:extLst>
                <a:ext uri="{FF2B5EF4-FFF2-40B4-BE49-F238E27FC236}">
                  <a16:creationId xmlns:a16="http://schemas.microsoft.com/office/drawing/2014/main" id="{40D13C98-59F9-4D49-AA4A-BEFE2B5D3201}"/>
                </a:ext>
              </a:extLst>
            </p:cNvPr>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85;p4">
              <a:extLst>
                <a:ext uri="{FF2B5EF4-FFF2-40B4-BE49-F238E27FC236}">
                  <a16:creationId xmlns:a16="http://schemas.microsoft.com/office/drawing/2014/main" id="{8B237365-A6D0-4B11-8175-7EE5D1E659F9}"/>
                </a:ext>
              </a:extLst>
            </p:cNvPr>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86;p4">
              <a:extLst>
                <a:ext uri="{FF2B5EF4-FFF2-40B4-BE49-F238E27FC236}">
                  <a16:creationId xmlns:a16="http://schemas.microsoft.com/office/drawing/2014/main" id="{14EDDEF8-ADBC-4387-901F-E72E08F71753}"/>
                </a:ext>
              </a:extLst>
            </p:cNvPr>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87;p4">
              <a:extLst>
                <a:ext uri="{FF2B5EF4-FFF2-40B4-BE49-F238E27FC236}">
                  <a16:creationId xmlns:a16="http://schemas.microsoft.com/office/drawing/2014/main" id="{79E963D0-F37B-4529-B14E-0682F2D539F6}"/>
                </a:ext>
              </a:extLst>
            </p:cNvPr>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88;p4">
              <a:extLst>
                <a:ext uri="{FF2B5EF4-FFF2-40B4-BE49-F238E27FC236}">
                  <a16:creationId xmlns:a16="http://schemas.microsoft.com/office/drawing/2014/main" id="{40EBD724-F273-44A7-8E75-2E27CCA6A0C1}"/>
                </a:ext>
              </a:extLst>
            </p:cNvPr>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9;p4">
              <a:extLst>
                <a:ext uri="{FF2B5EF4-FFF2-40B4-BE49-F238E27FC236}">
                  <a16:creationId xmlns:a16="http://schemas.microsoft.com/office/drawing/2014/main" id="{2941479C-8951-427E-9ECB-51B521E51A45}"/>
                </a:ext>
              </a:extLst>
            </p:cNvPr>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90;p4">
              <a:extLst>
                <a:ext uri="{FF2B5EF4-FFF2-40B4-BE49-F238E27FC236}">
                  <a16:creationId xmlns:a16="http://schemas.microsoft.com/office/drawing/2014/main" id="{E9641DD1-DA61-4C78-8A20-F5504E17294D}"/>
                </a:ext>
              </a:extLst>
            </p:cNvPr>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91;p4">
              <a:extLst>
                <a:ext uri="{FF2B5EF4-FFF2-40B4-BE49-F238E27FC236}">
                  <a16:creationId xmlns:a16="http://schemas.microsoft.com/office/drawing/2014/main" id="{2808FDB0-3AD5-4D44-A64C-A450B3AFDE81}"/>
                </a:ext>
              </a:extLst>
            </p:cNvPr>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92;p4">
              <a:extLst>
                <a:ext uri="{FF2B5EF4-FFF2-40B4-BE49-F238E27FC236}">
                  <a16:creationId xmlns:a16="http://schemas.microsoft.com/office/drawing/2014/main" id="{226583C1-449A-45E6-9127-4B27F07A2635}"/>
                </a:ext>
              </a:extLst>
            </p:cNvPr>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93;p4">
              <a:extLst>
                <a:ext uri="{FF2B5EF4-FFF2-40B4-BE49-F238E27FC236}">
                  <a16:creationId xmlns:a16="http://schemas.microsoft.com/office/drawing/2014/main" id="{DC65A00C-ADC8-44AA-A5C7-6306135548F4}"/>
                </a:ext>
              </a:extLst>
            </p:cNvPr>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94;p4">
              <a:extLst>
                <a:ext uri="{FF2B5EF4-FFF2-40B4-BE49-F238E27FC236}">
                  <a16:creationId xmlns:a16="http://schemas.microsoft.com/office/drawing/2014/main" id="{EF811008-8231-4076-93C1-11D8E1953325}"/>
                </a:ext>
              </a:extLst>
            </p:cNvPr>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95;p4">
              <a:extLst>
                <a:ext uri="{FF2B5EF4-FFF2-40B4-BE49-F238E27FC236}">
                  <a16:creationId xmlns:a16="http://schemas.microsoft.com/office/drawing/2014/main" id="{1B3F52EA-DD74-47ED-AC82-6F7F0B9810A1}"/>
                </a:ext>
              </a:extLst>
            </p:cNvPr>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96;p4">
              <a:extLst>
                <a:ext uri="{FF2B5EF4-FFF2-40B4-BE49-F238E27FC236}">
                  <a16:creationId xmlns:a16="http://schemas.microsoft.com/office/drawing/2014/main" id="{0208A42F-5471-4E63-A9CB-15BECD7214A5}"/>
                </a:ext>
              </a:extLst>
            </p:cNvPr>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97;p4">
              <a:extLst>
                <a:ext uri="{FF2B5EF4-FFF2-40B4-BE49-F238E27FC236}">
                  <a16:creationId xmlns:a16="http://schemas.microsoft.com/office/drawing/2014/main" id="{AC2DEA53-58EA-4700-BB15-71BD1FC95F97}"/>
                </a:ext>
              </a:extLst>
            </p:cNvPr>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98;p4">
              <a:extLst>
                <a:ext uri="{FF2B5EF4-FFF2-40B4-BE49-F238E27FC236}">
                  <a16:creationId xmlns:a16="http://schemas.microsoft.com/office/drawing/2014/main" id="{E3D63F2E-D2BB-4D46-AB6E-5F7D4456E036}"/>
                </a:ext>
              </a:extLst>
            </p:cNvPr>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9;p4">
              <a:extLst>
                <a:ext uri="{FF2B5EF4-FFF2-40B4-BE49-F238E27FC236}">
                  <a16:creationId xmlns:a16="http://schemas.microsoft.com/office/drawing/2014/main" id="{7214BB2E-4509-4395-8C18-A21E2562BACB}"/>
                </a:ext>
              </a:extLst>
            </p:cNvPr>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300;p4">
              <a:extLst>
                <a:ext uri="{FF2B5EF4-FFF2-40B4-BE49-F238E27FC236}">
                  <a16:creationId xmlns:a16="http://schemas.microsoft.com/office/drawing/2014/main" id="{AD02DA30-F54C-4071-AF6B-D2F6EFD00F65}"/>
                </a:ext>
              </a:extLst>
            </p:cNvPr>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301;p4">
              <a:extLst>
                <a:ext uri="{FF2B5EF4-FFF2-40B4-BE49-F238E27FC236}">
                  <a16:creationId xmlns:a16="http://schemas.microsoft.com/office/drawing/2014/main" id="{E2A4BF8D-250B-4C43-A61C-4918AF78BD64}"/>
                </a:ext>
              </a:extLst>
            </p:cNvPr>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302;p4">
              <a:extLst>
                <a:ext uri="{FF2B5EF4-FFF2-40B4-BE49-F238E27FC236}">
                  <a16:creationId xmlns:a16="http://schemas.microsoft.com/office/drawing/2014/main" id="{DBC98923-DB09-4EC9-8BD9-283F899939F6}"/>
                </a:ext>
              </a:extLst>
            </p:cNvPr>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303;p4">
              <a:extLst>
                <a:ext uri="{FF2B5EF4-FFF2-40B4-BE49-F238E27FC236}">
                  <a16:creationId xmlns:a16="http://schemas.microsoft.com/office/drawing/2014/main" id="{B2EB057E-3BD7-48D3-A681-CA1151A65CBC}"/>
                </a:ext>
              </a:extLst>
            </p:cNvPr>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304;p4">
              <a:extLst>
                <a:ext uri="{FF2B5EF4-FFF2-40B4-BE49-F238E27FC236}">
                  <a16:creationId xmlns:a16="http://schemas.microsoft.com/office/drawing/2014/main" id="{BC0D0FC3-9315-4B6C-85B1-A034D63F5B3D}"/>
                </a:ext>
              </a:extLst>
            </p:cNvPr>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305;p4">
              <a:extLst>
                <a:ext uri="{FF2B5EF4-FFF2-40B4-BE49-F238E27FC236}">
                  <a16:creationId xmlns:a16="http://schemas.microsoft.com/office/drawing/2014/main" id="{BBB67779-167B-4466-A97F-25F65A1E96B4}"/>
                </a:ext>
              </a:extLst>
            </p:cNvPr>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306;p4">
              <a:extLst>
                <a:ext uri="{FF2B5EF4-FFF2-40B4-BE49-F238E27FC236}">
                  <a16:creationId xmlns:a16="http://schemas.microsoft.com/office/drawing/2014/main" id="{7E062600-C53A-48AD-925D-0546E8805E55}"/>
                </a:ext>
              </a:extLst>
            </p:cNvPr>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307;p4">
              <a:extLst>
                <a:ext uri="{FF2B5EF4-FFF2-40B4-BE49-F238E27FC236}">
                  <a16:creationId xmlns:a16="http://schemas.microsoft.com/office/drawing/2014/main" id="{CAD980DE-C404-4A31-AA2C-A7D0A66375EF}"/>
                </a:ext>
              </a:extLst>
            </p:cNvPr>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308;p4">
              <a:extLst>
                <a:ext uri="{FF2B5EF4-FFF2-40B4-BE49-F238E27FC236}">
                  <a16:creationId xmlns:a16="http://schemas.microsoft.com/office/drawing/2014/main" id="{21EDDFA6-444F-4278-A2EC-5CCBFEB114C3}"/>
                </a:ext>
              </a:extLst>
            </p:cNvPr>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9;p4">
              <a:extLst>
                <a:ext uri="{FF2B5EF4-FFF2-40B4-BE49-F238E27FC236}">
                  <a16:creationId xmlns:a16="http://schemas.microsoft.com/office/drawing/2014/main" id="{4F7E4EE2-48A2-423D-909E-819584672CA4}"/>
                </a:ext>
              </a:extLst>
            </p:cNvPr>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10;p4">
              <a:extLst>
                <a:ext uri="{FF2B5EF4-FFF2-40B4-BE49-F238E27FC236}">
                  <a16:creationId xmlns:a16="http://schemas.microsoft.com/office/drawing/2014/main" id="{0681053E-91B6-4E0E-AAE4-E539CEE5E5A4}"/>
                </a:ext>
              </a:extLst>
            </p:cNvPr>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11;p4">
              <a:extLst>
                <a:ext uri="{FF2B5EF4-FFF2-40B4-BE49-F238E27FC236}">
                  <a16:creationId xmlns:a16="http://schemas.microsoft.com/office/drawing/2014/main" id="{3D70FC39-9448-4009-B03C-74B7DF3EAE5A}"/>
                </a:ext>
              </a:extLst>
            </p:cNvPr>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12;p4">
              <a:extLst>
                <a:ext uri="{FF2B5EF4-FFF2-40B4-BE49-F238E27FC236}">
                  <a16:creationId xmlns:a16="http://schemas.microsoft.com/office/drawing/2014/main" id="{11A05AFF-C663-4F45-9DE9-B8938B03E651}"/>
                </a:ext>
              </a:extLst>
            </p:cNvPr>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13;p4">
              <a:extLst>
                <a:ext uri="{FF2B5EF4-FFF2-40B4-BE49-F238E27FC236}">
                  <a16:creationId xmlns:a16="http://schemas.microsoft.com/office/drawing/2014/main" id="{34602A16-7B5B-44F7-83A2-BD889A56240A}"/>
                </a:ext>
              </a:extLst>
            </p:cNvPr>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14;p4">
              <a:extLst>
                <a:ext uri="{FF2B5EF4-FFF2-40B4-BE49-F238E27FC236}">
                  <a16:creationId xmlns:a16="http://schemas.microsoft.com/office/drawing/2014/main" id="{1A6367FE-7229-46E6-9941-4009953F5727}"/>
                </a:ext>
              </a:extLst>
            </p:cNvPr>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15;p4">
              <a:extLst>
                <a:ext uri="{FF2B5EF4-FFF2-40B4-BE49-F238E27FC236}">
                  <a16:creationId xmlns:a16="http://schemas.microsoft.com/office/drawing/2014/main" id="{637FF647-B623-4559-A2C3-91B8C45A18E1}"/>
                </a:ext>
              </a:extLst>
            </p:cNvPr>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16;p4">
              <a:extLst>
                <a:ext uri="{FF2B5EF4-FFF2-40B4-BE49-F238E27FC236}">
                  <a16:creationId xmlns:a16="http://schemas.microsoft.com/office/drawing/2014/main" id="{DB3CCEA9-48D2-4218-87AC-8D48EAD9CFAD}"/>
                </a:ext>
              </a:extLst>
            </p:cNvPr>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17;p4">
              <a:extLst>
                <a:ext uri="{FF2B5EF4-FFF2-40B4-BE49-F238E27FC236}">
                  <a16:creationId xmlns:a16="http://schemas.microsoft.com/office/drawing/2014/main" id="{F9F9C601-7875-46C5-BB32-A3EFD5823AA7}"/>
                </a:ext>
              </a:extLst>
            </p:cNvPr>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18;p4">
              <a:extLst>
                <a:ext uri="{FF2B5EF4-FFF2-40B4-BE49-F238E27FC236}">
                  <a16:creationId xmlns:a16="http://schemas.microsoft.com/office/drawing/2014/main" id="{8549A9D7-CB45-4F03-A8DD-C063FA48B4B6}"/>
                </a:ext>
              </a:extLst>
            </p:cNvPr>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9;p4">
              <a:extLst>
                <a:ext uri="{FF2B5EF4-FFF2-40B4-BE49-F238E27FC236}">
                  <a16:creationId xmlns:a16="http://schemas.microsoft.com/office/drawing/2014/main" id="{5F6388CA-A188-4071-A94F-47077C0174D9}"/>
                </a:ext>
              </a:extLst>
            </p:cNvPr>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20;p4">
              <a:extLst>
                <a:ext uri="{FF2B5EF4-FFF2-40B4-BE49-F238E27FC236}">
                  <a16:creationId xmlns:a16="http://schemas.microsoft.com/office/drawing/2014/main" id="{C5DDF6CE-2034-4B51-99BB-DA4B9381ED99}"/>
                </a:ext>
              </a:extLst>
            </p:cNvPr>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21;p4">
              <a:extLst>
                <a:ext uri="{FF2B5EF4-FFF2-40B4-BE49-F238E27FC236}">
                  <a16:creationId xmlns:a16="http://schemas.microsoft.com/office/drawing/2014/main" id="{254EB086-48FB-431C-B7C2-48B265CE297B}"/>
                </a:ext>
              </a:extLst>
            </p:cNvPr>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22;p4">
              <a:extLst>
                <a:ext uri="{FF2B5EF4-FFF2-40B4-BE49-F238E27FC236}">
                  <a16:creationId xmlns:a16="http://schemas.microsoft.com/office/drawing/2014/main" id="{1510BBA5-6DCC-4105-8AEC-E019DA600170}"/>
                </a:ext>
              </a:extLst>
            </p:cNvPr>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23;p4">
              <a:extLst>
                <a:ext uri="{FF2B5EF4-FFF2-40B4-BE49-F238E27FC236}">
                  <a16:creationId xmlns:a16="http://schemas.microsoft.com/office/drawing/2014/main" id="{8D3FA283-D396-4D5D-8339-17E40A0BB047}"/>
                </a:ext>
              </a:extLst>
            </p:cNvPr>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24;p4">
              <a:extLst>
                <a:ext uri="{FF2B5EF4-FFF2-40B4-BE49-F238E27FC236}">
                  <a16:creationId xmlns:a16="http://schemas.microsoft.com/office/drawing/2014/main" id="{6E175AE0-09FB-4658-8F3E-EB705FEA2226}"/>
                </a:ext>
              </a:extLst>
            </p:cNvPr>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25;p4">
              <a:extLst>
                <a:ext uri="{FF2B5EF4-FFF2-40B4-BE49-F238E27FC236}">
                  <a16:creationId xmlns:a16="http://schemas.microsoft.com/office/drawing/2014/main" id="{E9EA0A84-964E-4DCC-B319-25C75FC6181A}"/>
                </a:ext>
              </a:extLst>
            </p:cNvPr>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26;p4">
              <a:extLst>
                <a:ext uri="{FF2B5EF4-FFF2-40B4-BE49-F238E27FC236}">
                  <a16:creationId xmlns:a16="http://schemas.microsoft.com/office/drawing/2014/main" id="{2DF40651-5DD7-4D86-92A7-641B7B64ED95}"/>
                </a:ext>
              </a:extLst>
            </p:cNvPr>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27;p4">
              <a:extLst>
                <a:ext uri="{FF2B5EF4-FFF2-40B4-BE49-F238E27FC236}">
                  <a16:creationId xmlns:a16="http://schemas.microsoft.com/office/drawing/2014/main" id="{91B8F966-FAC4-4485-BA0D-D622F58814AA}"/>
                </a:ext>
              </a:extLst>
            </p:cNvPr>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28;p4">
              <a:extLst>
                <a:ext uri="{FF2B5EF4-FFF2-40B4-BE49-F238E27FC236}">
                  <a16:creationId xmlns:a16="http://schemas.microsoft.com/office/drawing/2014/main" id="{FCCF9D2F-4858-4CF9-9388-90D963DE3462}"/>
                </a:ext>
              </a:extLst>
            </p:cNvPr>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9;p4">
              <a:extLst>
                <a:ext uri="{FF2B5EF4-FFF2-40B4-BE49-F238E27FC236}">
                  <a16:creationId xmlns:a16="http://schemas.microsoft.com/office/drawing/2014/main" id="{CDB6F14C-6360-4F2A-A544-E01A8289BA2F}"/>
                </a:ext>
              </a:extLst>
            </p:cNvPr>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30;p4">
              <a:extLst>
                <a:ext uri="{FF2B5EF4-FFF2-40B4-BE49-F238E27FC236}">
                  <a16:creationId xmlns:a16="http://schemas.microsoft.com/office/drawing/2014/main" id="{996D3304-6774-404A-A26B-F822A3A2E642}"/>
                </a:ext>
              </a:extLst>
            </p:cNvPr>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31;p4">
              <a:extLst>
                <a:ext uri="{FF2B5EF4-FFF2-40B4-BE49-F238E27FC236}">
                  <a16:creationId xmlns:a16="http://schemas.microsoft.com/office/drawing/2014/main" id="{B567C1B6-2671-44C3-8267-121815AC82AF}"/>
                </a:ext>
              </a:extLst>
            </p:cNvPr>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32;p4">
              <a:extLst>
                <a:ext uri="{FF2B5EF4-FFF2-40B4-BE49-F238E27FC236}">
                  <a16:creationId xmlns:a16="http://schemas.microsoft.com/office/drawing/2014/main" id="{230F87BD-6226-410B-96FE-306E3A37ED8B}"/>
                </a:ext>
              </a:extLst>
            </p:cNvPr>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33;p4">
              <a:extLst>
                <a:ext uri="{FF2B5EF4-FFF2-40B4-BE49-F238E27FC236}">
                  <a16:creationId xmlns:a16="http://schemas.microsoft.com/office/drawing/2014/main" id="{F819A43F-65C0-462F-8C9C-575BFCA32F9A}"/>
                </a:ext>
              </a:extLst>
            </p:cNvPr>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34;p4">
              <a:extLst>
                <a:ext uri="{FF2B5EF4-FFF2-40B4-BE49-F238E27FC236}">
                  <a16:creationId xmlns:a16="http://schemas.microsoft.com/office/drawing/2014/main" id="{48E84FED-1F06-4181-B739-1836391B13AD}"/>
                </a:ext>
              </a:extLst>
            </p:cNvPr>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35;p4">
              <a:extLst>
                <a:ext uri="{FF2B5EF4-FFF2-40B4-BE49-F238E27FC236}">
                  <a16:creationId xmlns:a16="http://schemas.microsoft.com/office/drawing/2014/main" id="{491532B6-0643-4E2B-90F6-9B60333C820B}"/>
                </a:ext>
              </a:extLst>
            </p:cNvPr>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36;p4">
              <a:extLst>
                <a:ext uri="{FF2B5EF4-FFF2-40B4-BE49-F238E27FC236}">
                  <a16:creationId xmlns:a16="http://schemas.microsoft.com/office/drawing/2014/main" id="{74D1C7C4-4A68-4667-85CC-90242059556F}"/>
                </a:ext>
              </a:extLst>
            </p:cNvPr>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37;p4">
              <a:extLst>
                <a:ext uri="{FF2B5EF4-FFF2-40B4-BE49-F238E27FC236}">
                  <a16:creationId xmlns:a16="http://schemas.microsoft.com/office/drawing/2014/main" id="{39DC37A5-3003-40E6-88A0-CACC2D60D1E9}"/>
                </a:ext>
              </a:extLst>
            </p:cNvPr>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38;p4">
              <a:extLst>
                <a:ext uri="{FF2B5EF4-FFF2-40B4-BE49-F238E27FC236}">
                  <a16:creationId xmlns:a16="http://schemas.microsoft.com/office/drawing/2014/main" id="{868CD372-2C14-44EF-AB59-2D35D975DA80}"/>
                </a:ext>
              </a:extLst>
            </p:cNvPr>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9;p4">
              <a:extLst>
                <a:ext uri="{FF2B5EF4-FFF2-40B4-BE49-F238E27FC236}">
                  <a16:creationId xmlns:a16="http://schemas.microsoft.com/office/drawing/2014/main" id="{C6D319E9-9E8F-453B-929A-0412D0345F98}"/>
                </a:ext>
              </a:extLst>
            </p:cNvPr>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40;p4">
              <a:extLst>
                <a:ext uri="{FF2B5EF4-FFF2-40B4-BE49-F238E27FC236}">
                  <a16:creationId xmlns:a16="http://schemas.microsoft.com/office/drawing/2014/main" id="{0A7FC6CC-BF1D-4D01-AA71-179373A139B4}"/>
                </a:ext>
              </a:extLst>
            </p:cNvPr>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41;p4">
              <a:extLst>
                <a:ext uri="{FF2B5EF4-FFF2-40B4-BE49-F238E27FC236}">
                  <a16:creationId xmlns:a16="http://schemas.microsoft.com/office/drawing/2014/main" id="{A2FA3ECF-21B4-4C37-A1A2-D8DF86D311B3}"/>
                </a:ext>
              </a:extLst>
            </p:cNvPr>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42;p4">
              <a:extLst>
                <a:ext uri="{FF2B5EF4-FFF2-40B4-BE49-F238E27FC236}">
                  <a16:creationId xmlns:a16="http://schemas.microsoft.com/office/drawing/2014/main" id="{BDB7761B-7B92-4BC4-A374-CE4EFD89EB88}"/>
                </a:ext>
              </a:extLst>
            </p:cNvPr>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43;p4">
              <a:extLst>
                <a:ext uri="{FF2B5EF4-FFF2-40B4-BE49-F238E27FC236}">
                  <a16:creationId xmlns:a16="http://schemas.microsoft.com/office/drawing/2014/main" id="{EF617624-9445-4B7E-BDC2-B5C8A6CBA3E0}"/>
                </a:ext>
              </a:extLst>
            </p:cNvPr>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44;p4">
              <a:extLst>
                <a:ext uri="{FF2B5EF4-FFF2-40B4-BE49-F238E27FC236}">
                  <a16:creationId xmlns:a16="http://schemas.microsoft.com/office/drawing/2014/main" id="{F55A928A-E1B7-4F5D-A0FF-8F91C1BA95A3}"/>
                </a:ext>
              </a:extLst>
            </p:cNvPr>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45;p4">
              <a:extLst>
                <a:ext uri="{FF2B5EF4-FFF2-40B4-BE49-F238E27FC236}">
                  <a16:creationId xmlns:a16="http://schemas.microsoft.com/office/drawing/2014/main" id="{666D0386-AC1C-4C6A-8E42-5ECB36500B33}"/>
                </a:ext>
              </a:extLst>
            </p:cNvPr>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46;p4">
              <a:extLst>
                <a:ext uri="{FF2B5EF4-FFF2-40B4-BE49-F238E27FC236}">
                  <a16:creationId xmlns:a16="http://schemas.microsoft.com/office/drawing/2014/main" id="{11C8EE1C-DBA1-44E1-ABD7-A41588BF45D2}"/>
                </a:ext>
              </a:extLst>
            </p:cNvPr>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47;p4">
              <a:extLst>
                <a:ext uri="{FF2B5EF4-FFF2-40B4-BE49-F238E27FC236}">
                  <a16:creationId xmlns:a16="http://schemas.microsoft.com/office/drawing/2014/main" id="{5D963E94-27FB-4323-8468-B5EE02F0B351}"/>
                </a:ext>
              </a:extLst>
            </p:cNvPr>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48;p4">
              <a:extLst>
                <a:ext uri="{FF2B5EF4-FFF2-40B4-BE49-F238E27FC236}">
                  <a16:creationId xmlns:a16="http://schemas.microsoft.com/office/drawing/2014/main" id="{9E5C62AF-619C-4D66-8FDA-1A6E28D74152}"/>
                </a:ext>
              </a:extLst>
            </p:cNvPr>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9;p4">
              <a:extLst>
                <a:ext uri="{FF2B5EF4-FFF2-40B4-BE49-F238E27FC236}">
                  <a16:creationId xmlns:a16="http://schemas.microsoft.com/office/drawing/2014/main" id="{7A186937-63E0-4F4D-B687-636CB5CC907B}"/>
                </a:ext>
              </a:extLst>
            </p:cNvPr>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50;p4">
              <a:extLst>
                <a:ext uri="{FF2B5EF4-FFF2-40B4-BE49-F238E27FC236}">
                  <a16:creationId xmlns:a16="http://schemas.microsoft.com/office/drawing/2014/main" id="{8774B37F-7ADC-4BEA-969D-6D6AC4B182B3}"/>
                </a:ext>
              </a:extLst>
            </p:cNvPr>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51;p4">
              <a:extLst>
                <a:ext uri="{FF2B5EF4-FFF2-40B4-BE49-F238E27FC236}">
                  <a16:creationId xmlns:a16="http://schemas.microsoft.com/office/drawing/2014/main" id="{7D64609B-BEA5-4972-919F-4EF3802B89E6}"/>
                </a:ext>
              </a:extLst>
            </p:cNvPr>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52;p4">
              <a:extLst>
                <a:ext uri="{FF2B5EF4-FFF2-40B4-BE49-F238E27FC236}">
                  <a16:creationId xmlns:a16="http://schemas.microsoft.com/office/drawing/2014/main" id="{41C2CE8D-A255-4CE8-96A3-BEF6ACF3D28C}"/>
                </a:ext>
              </a:extLst>
            </p:cNvPr>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53;p4">
              <a:extLst>
                <a:ext uri="{FF2B5EF4-FFF2-40B4-BE49-F238E27FC236}">
                  <a16:creationId xmlns:a16="http://schemas.microsoft.com/office/drawing/2014/main" id="{528D8D3A-9E93-433E-A240-B3320A400053}"/>
                </a:ext>
              </a:extLst>
            </p:cNvPr>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54;p4">
              <a:extLst>
                <a:ext uri="{FF2B5EF4-FFF2-40B4-BE49-F238E27FC236}">
                  <a16:creationId xmlns:a16="http://schemas.microsoft.com/office/drawing/2014/main" id="{7C125487-7E27-4A8F-A7D8-FCFB854E9C42}"/>
                </a:ext>
              </a:extLst>
            </p:cNvPr>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55;p4">
              <a:extLst>
                <a:ext uri="{FF2B5EF4-FFF2-40B4-BE49-F238E27FC236}">
                  <a16:creationId xmlns:a16="http://schemas.microsoft.com/office/drawing/2014/main" id="{FFD2D7E3-E8B8-4639-AC77-07677ED99D0F}"/>
                </a:ext>
              </a:extLst>
            </p:cNvPr>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56;p4">
              <a:extLst>
                <a:ext uri="{FF2B5EF4-FFF2-40B4-BE49-F238E27FC236}">
                  <a16:creationId xmlns:a16="http://schemas.microsoft.com/office/drawing/2014/main" id="{6D12C6BA-7177-420E-94EB-DAEAF1D2E943}"/>
                </a:ext>
              </a:extLst>
            </p:cNvPr>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57;p4">
              <a:extLst>
                <a:ext uri="{FF2B5EF4-FFF2-40B4-BE49-F238E27FC236}">
                  <a16:creationId xmlns:a16="http://schemas.microsoft.com/office/drawing/2014/main" id="{50830DED-87C3-4F03-857A-5693C19B3B56}"/>
                </a:ext>
              </a:extLst>
            </p:cNvPr>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58;p4">
              <a:extLst>
                <a:ext uri="{FF2B5EF4-FFF2-40B4-BE49-F238E27FC236}">
                  <a16:creationId xmlns:a16="http://schemas.microsoft.com/office/drawing/2014/main" id="{3B9C8CCD-000D-4B08-ABBD-AB5A89308145}"/>
                </a:ext>
              </a:extLst>
            </p:cNvPr>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9;p4">
              <a:extLst>
                <a:ext uri="{FF2B5EF4-FFF2-40B4-BE49-F238E27FC236}">
                  <a16:creationId xmlns:a16="http://schemas.microsoft.com/office/drawing/2014/main" id="{71E8B6A1-E005-46B4-AE06-998E0CF61A79}"/>
                </a:ext>
              </a:extLst>
            </p:cNvPr>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60;p4">
              <a:extLst>
                <a:ext uri="{FF2B5EF4-FFF2-40B4-BE49-F238E27FC236}">
                  <a16:creationId xmlns:a16="http://schemas.microsoft.com/office/drawing/2014/main" id="{0CCB734C-F678-43BB-8A00-F7B450137916}"/>
                </a:ext>
              </a:extLst>
            </p:cNvPr>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61;p4">
              <a:extLst>
                <a:ext uri="{FF2B5EF4-FFF2-40B4-BE49-F238E27FC236}">
                  <a16:creationId xmlns:a16="http://schemas.microsoft.com/office/drawing/2014/main" id="{8AA73150-D53D-4C15-B84C-56948C277064}"/>
                </a:ext>
              </a:extLst>
            </p:cNvPr>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62;p4">
              <a:extLst>
                <a:ext uri="{FF2B5EF4-FFF2-40B4-BE49-F238E27FC236}">
                  <a16:creationId xmlns:a16="http://schemas.microsoft.com/office/drawing/2014/main" id="{959DD14A-F88B-4C95-B828-6D3106B137F3}"/>
                </a:ext>
              </a:extLst>
            </p:cNvPr>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63;p4">
              <a:extLst>
                <a:ext uri="{FF2B5EF4-FFF2-40B4-BE49-F238E27FC236}">
                  <a16:creationId xmlns:a16="http://schemas.microsoft.com/office/drawing/2014/main" id="{0CA9ED42-7F0F-4912-ABF7-7FD52F096CC0}"/>
                </a:ext>
              </a:extLst>
            </p:cNvPr>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64;p4">
              <a:extLst>
                <a:ext uri="{FF2B5EF4-FFF2-40B4-BE49-F238E27FC236}">
                  <a16:creationId xmlns:a16="http://schemas.microsoft.com/office/drawing/2014/main" id="{B7F4157E-71BB-43C1-836A-DEF0D0225594}"/>
                </a:ext>
              </a:extLst>
            </p:cNvPr>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65;p4">
              <a:extLst>
                <a:ext uri="{FF2B5EF4-FFF2-40B4-BE49-F238E27FC236}">
                  <a16:creationId xmlns:a16="http://schemas.microsoft.com/office/drawing/2014/main" id="{47CD866E-3F0D-4E4E-BCA4-36B52935AA78}"/>
                </a:ext>
              </a:extLst>
            </p:cNvPr>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66;p4">
              <a:extLst>
                <a:ext uri="{FF2B5EF4-FFF2-40B4-BE49-F238E27FC236}">
                  <a16:creationId xmlns:a16="http://schemas.microsoft.com/office/drawing/2014/main" id="{DA1324A1-56B2-4CD1-B9DC-8E25398C970D}"/>
                </a:ext>
              </a:extLst>
            </p:cNvPr>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67;p4">
              <a:extLst>
                <a:ext uri="{FF2B5EF4-FFF2-40B4-BE49-F238E27FC236}">
                  <a16:creationId xmlns:a16="http://schemas.microsoft.com/office/drawing/2014/main" id="{EE110190-E74E-46B1-8078-2D2E170BBAB1}"/>
                </a:ext>
              </a:extLst>
            </p:cNvPr>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68;p4">
              <a:extLst>
                <a:ext uri="{FF2B5EF4-FFF2-40B4-BE49-F238E27FC236}">
                  <a16:creationId xmlns:a16="http://schemas.microsoft.com/office/drawing/2014/main" id="{69922D98-B1CA-478C-B63A-F8F6C43A61A9}"/>
                </a:ext>
              </a:extLst>
            </p:cNvPr>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9;p4">
              <a:extLst>
                <a:ext uri="{FF2B5EF4-FFF2-40B4-BE49-F238E27FC236}">
                  <a16:creationId xmlns:a16="http://schemas.microsoft.com/office/drawing/2014/main" id="{B853B05D-965B-49DE-8FC4-186D824DB6CD}"/>
                </a:ext>
              </a:extLst>
            </p:cNvPr>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70;p4">
              <a:extLst>
                <a:ext uri="{FF2B5EF4-FFF2-40B4-BE49-F238E27FC236}">
                  <a16:creationId xmlns:a16="http://schemas.microsoft.com/office/drawing/2014/main" id="{B9DFC084-4D36-4633-9470-BE375B120062}"/>
                </a:ext>
              </a:extLst>
            </p:cNvPr>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71;p4">
              <a:extLst>
                <a:ext uri="{FF2B5EF4-FFF2-40B4-BE49-F238E27FC236}">
                  <a16:creationId xmlns:a16="http://schemas.microsoft.com/office/drawing/2014/main" id="{71E6CEDA-504D-4F28-9F0A-B1D44F302741}"/>
                </a:ext>
              </a:extLst>
            </p:cNvPr>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72;p4">
              <a:extLst>
                <a:ext uri="{FF2B5EF4-FFF2-40B4-BE49-F238E27FC236}">
                  <a16:creationId xmlns:a16="http://schemas.microsoft.com/office/drawing/2014/main" id="{91DA9548-69D6-4A0C-ABD8-FC49924B02B5}"/>
                </a:ext>
              </a:extLst>
            </p:cNvPr>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73;p4">
              <a:extLst>
                <a:ext uri="{FF2B5EF4-FFF2-40B4-BE49-F238E27FC236}">
                  <a16:creationId xmlns:a16="http://schemas.microsoft.com/office/drawing/2014/main" id="{E712A06C-45A8-4368-B1BC-328AB0EB555C}"/>
                </a:ext>
              </a:extLst>
            </p:cNvPr>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74;p4">
              <a:extLst>
                <a:ext uri="{FF2B5EF4-FFF2-40B4-BE49-F238E27FC236}">
                  <a16:creationId xmlns:a16="http://schemas.microsoft.com/office/drawing/2014/main" id="{6DA93D8D-22E5-49AA-B8BC-C0A1CB14C88B}"/>
                </a:ext>
              </a:extLst>
            </p:cNvPr>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75;p4">
              <a:extLst>
                <a:ext uri="{FF2B5EF4-FFF2-40B4-BE49-F238E27FC236}">
                  <a16:creationId xmlns:a16="http://schemas.microsoft.com/office/drawing/2014/main" id="{D8BB187F-A0E5-4B91-BE75-9046149CD369}"/>
                </a:ext>
              </a:extLst>
            </p:cNvPr>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76;p4">
              <a:extLst>
                <a:ext uri="{FF2B5EF4-FFF2-40B4-BE49-F238E27FC236}">
                  <a16:creationId xmlns:a16="http://schemas.microsoft.com/office/drawing/2014/main" id="{688A5244-F533-4EEE-889E-C6AC48B83938}"/>
                </a:ext>
              </a:extLst>
            </p:cNvPr>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77;p4">
              <a:extLst>
                <a:ext uri="{FF2B5EF4-FFF2-40B4-BE49-F238E27FC236}">
                  <a16:creationId xmlns:a16="http://schemas.microsoft.com/office/drawing/2014/main" id="{A7DD0C77-5608-4AD3-B658-555AF63AF6D6}"/>
                </a:ext>
              </a:extLst>
            </p:cNvPr>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78;p4">
              <a:extLst>
                <a:ext uri="{FF2B5EF4-FFF2-40B4-BE49-F238E27FC236}">
                  <a16:creationId xmlns:a16="http://schemas.microsoft.com/office/drawing/2014/main" id="{6EB59B89-D707-4797-A0CC-750D4E98E56B}"/>
                </a:ext>
              </a:extLst>
            </p:cNvPr>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9;p4">
              <a:extLst>
                <a:ext uri="{FF2B5EF4-FFF2-40B4-BE49-F238E27FC236}">
                  <a16:creationId xmlns:a16="http://schemas.microsoft.com/office/drawing/2014/main" id="{9527C6FD-8F09-4C27-89DC-D03A8BB6DC80}"/>
                </a:ext>
              </a:extLst>
            </p:cNvPr>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80;p4">
              <a:extLst>
                <a:ext uri="{FF2B5EF4-FFF2-40B4-BE49-F238E27FC236}">
                  <a16:creationId xmlns:a16="http://schemas.microsoft.com/office/drawing/2014/main" id="{F3FE46C4-FEBF-4F5A-99FE-95590B86202F}"/>
                </a:ext>
              </a:extLst>
            </p:cNvPr>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81;p4">
              <a:extLst>
                <a:ext uri="{FF2B5EF4-FFF2-40B4-BE49-F238E27FC236}">
                  <a16:creationId xmlns:a16="http://schemas.microsoft.com/office/drawing/2014/main" id="{7E194D56-4D6A-4BB4-BA02-619E0F660DA1}"/>
                </a:ext>
              </a:extLst>
            </p:cNvPr>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82;p4">
              <a:extLst>
                <a:ext uri="{FF2B5EF4-FFF2-40B4-BE49-F238E27FC236}">
                  <a16:creationId xmlns:a16="http://schemas.microsoft.com/office/drawing/2014/main" id="{6C1DD26E-DAA3-4EB7-9BE4-CFF221C48B7B}"/>
                </a:ext>
              </a:extLst>
            </p:cNvPr>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83;p4">
              <a:extLst>
                <a:ext uri="{FF2B5EF4-FFF2-40B4-BE49-F238E27FC236}">
                  <a16:creationId xmlns:a16="http://schemas.microsoft.com/office/drawing/2014/main" id="{D95B8DEE-7CFD-40D8-9CC5-1433D9F87141}"/>
                </a:ext>
              </a:extLst>
            </p:cNvPr>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84;p4">
              <a:extLst>
                <a:ext uri="{FF2B5EF4-FFF2-40B4-BE49-F238E27FC236}">
                  <a16:creationId xmlns:a16="http://schemas.microsoft.com/office/drawing/2014/main" id="{BFB596CA-AEAB-41A4-9968-FF1A2B2C9B28}"/>
                </a:ext>
              </a:extLst>
            </p:cNvPr>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85;p4">
              <a:extLst>
                <a:ext uri="{FF2B5EF4-FFF2-40B4-BE49-F238E27FC236}">
                  <a16:creationId xmlns:a16="http://schemas.microsoft.com/office/drawing/2014/main" id="{79339F9E-2F4A-467F-A371-5AB36941132A}"/>
                </a:ext>
              </a:extLst>
            </p:cNvPr>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86;p4">
              <a:extLst>
                <a:ext uri="{FF2B5EF4-FFF2-40B4-BE49-F238E27FC236}">
                  <a16:creationId xmlns:a16="http://schemas.microsoft.com/office/drawing/2014/main" id="{5D93CA6A-3649-4139-827E-DECDEBBB3DC1}"/>
                </a:ext>
              </a:extLst>
            </p:cNvPr>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87;p4">
              <a:extLst>
                <a:ext uri="{FF2B5EF4-FFF2-40B4-BE49-F238E27FC236}">
                  <a16:creationId xmlns:a16="http://schemas.microsoft.com/office/drawing/2014/main" id="{7F45E2F2-5494-4AA4-BCF4-F5F03A3972A7}"/>
                </a:ext>
              </a:extLst>
            </p:cNvPr>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88;p4">
              <a:extLst>
                <a:ext uri="{FF2B5EF4-FFF2-40B4-BE49-F238E27FC236}">
                  <a16:creationId xmlns:a16="http://schemas.microsoft.com/office/drawing/2014/main" id="{6929D7A7-3616-4D3A-B6F9-FC53C5B9C580}"/>
                </a:ext>
              </a:extLst>
            </p:cNvPr>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9;p4">
              <a:extLst>
                <a:ext uri="{FF2B5EF4-FFF2-40B4-BE49-F238E27FC236}">
                  <a16:creationId xmlns:a16="http://schemas.microsoft.com/office/drawing/2014/main" id="{B4352EC6-69BB-4896-84D8-85DE05E80DEA}"/>
                </a:ext>
              </a:extLst>
            </p:cNvPr>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90;p4">
              <a:extLst>
                <a:ext uri="{FF2B5EF4-FFF2-40B4-BE49-F238E27FC236}">
                  <a16:creationId xmlns:a16="http://schemas.microsoft.com/office/drawing/2014/main" id="{5A58B579-5E33-4465-8EDD-36780ED70EB4}"/>
                </a:ext>
              </a:extLst>
            </p:cNvPr>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91;p4">
              <a:extLst>
                <a:ext uri="{FF2B5EF4-FFF2-40B4-BE49-F238E27FC236}">
                  <a16:creationId xmlns:a16="http://schemas.microsoft.com/office/drawing/2014/main" id="{BDE37832-26FD-4C72-A046-EB3AF82CD181}"/>
                </a:ext>
              </a:extLst>
            </p:cNvPr>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92;p4">
              <a:extLst>
                <a:ext uri="{FF2B5EF4-FFF2-40B4-BE49-F238E27FC236}">
                  <a16:creationId xmlns:a16="http://schemas.microsoft.com/office/drawing/2014/main" id="{B6C010CC-3C01-4DFC-A724-EC55268299AD}"/>
                </a:ext>
              </a:extLst>
            </p:cNvPr>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93;p4">
              <a:extLst>
                <a:ext uri="{FF2B5EF4-FFF2-40B4-BE49-F238E27FC236}">
                  <a16:creationId xmlns:a16="http://schemas.microsoft.com/office/drawing/2014/main" id="{E4F47543-4F50-4659-8605-7676B3A7FED5}"/>
                </a:ext>
              </a:extLst>
            </p:cNvPr>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94;p4">
              <a:extLst>
                <a:ext uri="{FF2B5EF4-FFF2-40B4-BE49-F238E27FC236}">
                  <a16:creationId xmlns:a16="http://schemas.microsoft.com/office/drawing/2014/main" id="{BD7C261D-82BF-45F9-BB7E-601711FE32C6}"/>
                </a:ext>
              </a:extLst>
            </p:cNvPr>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95;p4">
              <a:extLst>
                <a:ext uri="{FF2B5EF4-FFF2-40B4-BE49-F238E27FC236}">
                  <a16:creationId xmlns:a16="http://schemas.microsoft.com/office/drawing/2014/main" id="{B0CA9065-9E1B-44AA-8FE9-E0A3DAC33D70}"/>
                </a:ext>
              </a:extLst>
            </p:cNvPr>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96;p4">
              <a:extLst>
                <a:ext uri="{FF2B5EF4-FFF2-40B4-BE49-F238E27FC236}">
                  <a16:creationId xmlns:a16="http://schemas.microsoft.com/office/drawing/2014/main" id="{A56EE946-2521-4E77-8085-CFAFD91BC3A1}"/>
                </a:ext>
              </a:extLst>
            </p:cNvPr>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97;p4">
              <a:extLst>
                <a:ext uri="{FF2B5EF4-FFF2-40B4-BE49-F238E27FC236}">
                  <a16:creationId xmlns:a16="http://schemas.microsoft.com/office/drawing/2014/main" id="{A321999E-A51C-414F-A090-8B24C4048796}"/>
                </a:ext>
              </a:extLst>
            </p:cNvPr>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98;p4">
              <a:extLst>
                <a:ext uri="{FF2B5EF4-FFF2-40B4-BE49-F238E27FC236}">
                  <a16:creationId xmlns:a16="http://schemas.microsoft.com/office/drawing/2014/main" id="{D069DA41-CC1D-4612-9651-0B619380CE3B}"/>
                </a:ext>
              </a:extLst>
            </p:cNvPr>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9;p4">
              <a:extLst>
                <a:ext uri="{FF2B5EF4-FFF2-40B4-BE49-F238E27FC236}">
                  <a16:creationId xmlns:a16="http://schemas.microsoft.com/office/drawing/2014/main" id="{C867A97B-9470-46C9-ADBA-482117268B3B}"/>
                </a:ext>
              </a:extLst>
            </p:cNvPr>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400;p4">
              <a:extLst>
                <a:ext uri="{FF2B5EF4-FFF2-40B4-BE49-F238E27FC236}">
                  <a16:creationId xmlns:a16="http://schemas.microsoft.com/office/drawing/2014/main" id="{FC834020-428D-4ABD-AD06-BBEEDB8D1EFC}"/>
                </a:ext>
              </a:extLst>
            </p:cNvPr>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401;p4">
              <a:extLst>
                <a:ext uri="{FF2B5EF4-FFF2-40B4-BE49-F238E27FC236}">
                  <a16:creationId xmlns:a16="http://schemas.microsoft.com/office/drawing/2014/main" id="{37925377-AF66-47E9-B423-541E3D71C6AC}"/>
                </a:ext>
              </a:extLst>
            </p:cNvPr>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402;p4">
              <a:extLst>
                <a:ext uri="{FF2B5EF4-FFF2-40B4-BE49-F238E27FC236}">
                  <a16:creationId xmlns:a16="http://schemas.microsoft.com/office/drawing/2014/main" id="{9772263A-914B-4C9F-96E3-4B19BE2C2BC3}"/>
                </a:ext>
              </a:extLst>
            </p:cNvPr>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403;p4">
              <a:extLst>
                <a:ext uri="{FF2B5EF4-FFF2-40B4-BE49-F238E27FC236}">
                  <a16:creationId xmlns:a16="http://schemas.microsoft.com/office/drawing/2014/main" id="{FDE56FFA-22CE-410E-B225-F4919A1C67EE}"/>
                </a:ext>
              </a:extLst>
            </p:cNvPr>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404;p4">
              <a:extLst>
                <a:ext uri="{FF2B5EF4-FFF2-40B4-BE49-F238E27FC236}">
                  <a16:creationId xmlns:a16="http://schemas.microsoft.com/office/drawing/2014/main" id="{835603C0-DC64-4A66-9E2B-4040D7E81577}"/>
                </a:ext>
              </a:extLst>
            </p:cNvPr>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405;p4">
              <a:extLst>
                <a:ext uri="{FF2B5EF4-FFF2-40B4-BE49-F238E27FC236}">
                  <a16:creationId xmlns:a16="http://schemas.microsoft.com/office/drawing/2014/main" id="{87FB82A2-B296-4CAF-A411-8DAD3F110269}"/>
                </a:ext>
              </a:extLst>
            </p:cNvPr>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406;p4">
              <a:extLst>
                <a:ext uri="{FF2B5EF4-FFF2-40B4-BE49-F238E27FC236}">
                  <a16:creationId xmlns:a16="http://schemas.microsoft.com/office/drawing/2014/main" id="{79F3CB85-E6E4-40D5-87F3-B628890C210D}"/>
                </a:ext>
              </a:extLst>
            </p:cNvPr>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407;p4">
              <a:extLst>
                <a:ext uri="{FF2B5EF4-FFF2-40B4-BE49-F238E27FC236}">
                  <a16:creationId xmlns:a16="http://schemas.microsoft.com/office/drawing/2014/main" id="{0B1953EF-3330-4092-9F85-08ED49D77D7B}"/>
                </a:ext>
              </a:extLst>
            </p:cNvPr>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408;p4">
              <a:extLst>
                <a:ext uri="{FF2B5EF4-FFF2-40B4-BE49-F238E27FC236}">
                  <a16:creationId xmlns:a16="http://schemas.microsoft.com/office/drawing/2014/main" id="{E16F2169-7C05-4FAA-9820-F36D0B97EDF5}"/>
                </a:ext>
              </a:extLst>
            </p:cNvPr>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9;p4">
              <a:extLst>
                <a:ext uri="{FF2B5EF4-FFF2-40B4-BE49-F238E27FC236}">
                  <a16:creationId xmlns:a16="http://schemas.microsoft.com/office/drawing/2014/main" id="{57E8D201-1938-4546-B7CC-870F79F93F21}"/>
                </a:ext>
              </a:extLst>
            </p:cNvPr>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10;p4">
              <a:extLst>
                <a:ext uri="{FF2B5EF4-FFF2-40B4-BE49-F238E27FC236}">
                  <a16:creationId xmlns:a16="http://schemas.microsoft.com/office/drawing/2014/main" id="{BF2FCCCE-12B4-4FEA-A61C-B677E9EF0CDB}"/>
                </a:ext>
              </a:extLst>
            </p:cNvPr>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11;p4">
              <a:extLst>
                <a:ext uri="{FF2B5EF4-FFF2-40B4-BE49-F238E27FC236}">
                  <a16:creationId xmlns:a16="http://schemas.microsoft.com/office/drawing/2014/main" id="{06C9C403-0AB5-459C-9B60-F52821E12033}"/>
                </a:ext>
              </a:extLst>
            </p:cNvPr>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12;p4">
              <a:extLst>
                <a:ext uri="{FF2B5EF4-FFF2-40B4-BE49-F238E27FC236}">
                  <a16:creationId xmlns:a16="http://schemas.microsoft.com/office/drawing/2014/main" id="{CAADD56C-9E6D-42A5-88A7-BC20432FCD72}"/>
                </a:ext>
              </a:extLst>
            </p:cNvPr>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13;p4">
              <a:extLst>
                <a:ext uri="{FF2B5EF4-FFF2-40B4-BE49-F238E27FC236}">
                  <a16:creationId xmlns:a16="http://schemas.microsoft.com/office/drawing/2014/main" id="{FACA5DCB-1819-4FFC-9FE1-5449773BFC05}"/>
                </a:ext>
              </a:extLst>
            </p:cNvPr>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14;p4">
              <a:extLst>
                <a:ext uri="{FF2B5EF4-FFF2-40B4-BE49-F238E27FC236}">
                  <a16:creationId xmlns:a16="http://schemas.microsoft.com/office/drawing/2014/main" id="{DE9A9E9D-B17F-4248-ACA5-85EAE6D39CC6}"/>
                </a:ext>
              </a:extLst>
            </p:cNvPr>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15;p4">
              <a:extLst>
                <a:ext uri="{FF2B5EF4-FFF2-40B4-BE49-F238E27FC236}">
                  <a16:creationId xmlns:a16="http://schemas.microsoft.com/office/drawing/2014/main" id="{21BED856-D2B1-4A86-8BE1-4C83AE4DD94C}"/>
                </a:ext>
              </a:extLst>
            </p:cNvPr>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16;p4">
              <a:extLst>
                <a:ext uri="{FF2B5EF4-FFF2-40B4-BE49-F238E27FC236}">
                  <a16:creationId xmlns:a16="http://schemas.microsoft.com/office/drawing/2014/main" id="{D58C87E9-5DFB-4B1E-AA33-276AD79A849D}"/>
                </a:ext>
              </a:extLst>
            </p:cNvPr>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17;p4">
              <a:extLst>
                <a:ext uri="{FF2B5EF4-FFF2-40B4-BE49-F238E27FC236}">
                  <a16:creationId xmlns:a16="http://schemas.microsoft.com/office/drawing/2014/main" id="{2F753EC7-32D3-4598-9EEB-344486D7466A}"/>
                </a:ext>
              </a:extLst>
            </p:cNvPr>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18;p4">
              <a:extLst>
                <a:ext uri="{FF2B5EF4-FFF2-40B4-BE49-F238E27FC236}">
                  <a16:creationId xmlns:a16="http://schemas.microsoft.com/office/drawing/2014/main" id="{7B78254C-DD4D-4C64-ABBC-3CEE0FD1C2FD}"/>
                </a:ext>
              </a:extLst>
            </p:cNvPr>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9;p4">
              <a:extLst>
                <a:ext uri="{FF2B5EF4-FFF2-40B4-BE49-F238E27FC236}">
                  <a16:creationId xmlns:a16="http://schemas.microsoft.com/office/drawing/2014/main" id="{A11103E6-BDF8-484F-8929-ACFFF87443B4}"/>
                </a:ext>
              </a:extLst>
            </p:cNvPr>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20;p4">
              <a:extLst>
                <a:ext uri="{FF2B5EF4-FFF2-40B4-BE49-F238E27FC236}">
                  <a16:creationId xmlns:a16="http://schemas.microsoft.com/office/drawing/2014/main" id="{ECB87479-BB11-4147-B334-5CDC7C2CE78B}"/>
                </a:ext>
              </a:extLst>
            </p:cNvPr>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21;p4">
              <a:extLst>
                <a:ext uri="{FF2B5EF4-FFF2-40B4-BE49-F238E27FC236}">
                  <a16:creationId xmlns:a16="http://schemas.microsoft.com/office/drawing/2014/main" id="{B2FE468C-B68F-4908-9310-D06F3DFEA4CE}"/>
                </a:ext>
              </a:extLst>
            </p:cNvPr>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22;p4">
              <a:extLst>
                <a:ext uri="{FF2B5EF4-FFF2-40B4-BE49-F238E27FC236}">
                  <a16:creationId xmlns:a16="http://schemas.microsoft.com/office/drawing/2014/main" id="{85FF6658-D5E6-405B-8663-E92E45A49A2D}"/>
                </a:ext>
              </a:extLst>
            </p:cNvPr>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23;p4">
              <a:extLst>
                <a:ext uri="{FF2B5EF4-FFF2-40B4-BE49-F238E27FC236}">
                  <a16:creationId xmlns:a16="http://schemas.microsoft.com/office/drawing/2014/main" id="{906EF1F1-CF46-4F4C-9E7E-9CC625613082}"/>
                </a:ext>
              </a:extLst>
            </p:cNvPr>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24;p4">
              <a:extLst>
                <a:ext uri="{FF2B5EF4-FFF2-40B4-BE49-F238E27FC236}">
                  <a16:creationId xmlns:a16="http://schemas.microsoft.com/office/drawing/2014/main" id="{A4469A36-1FC8-4DC9-8BF9-0B2A94C7924F}"/>
                </a:ext>
              </a:extLst>
            </p:cNvPr>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25;p4">
              <a:extLst>
                <a:ext uri="{FF2B5EF4-FFF2-40B4-BE49-F238E27FC236}">
                  <a16:creationId xmlns:a16="http://schemas.microsoft.com/office/drawing/2014/main" id="{E5BC7A80-8720-4F4D-B271-D5621D3D1B22}"/>
                </a:ext>
              </a:extLst>
            </p:cNvPr>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26;p4">
              <a:extLst>
                <a:ext uri="{FF2B5EF4-FFF2-40B4-BE49-F238E27FC236}">
                  <a16:creationId xmlns:a16="http://schemas.microsoft.com/office/drawing/2014/main" id="{81ED4FBD-17F9-4897-B919-843FB293E50A}"/>
                </a:ext>
              </a:extLst>
            </p:cNvPr>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27;p4">
              <a:extLst>
                <a:ext uri="{FF2B5EF4-FFF2-40B4-BE49-F238E27FC236}">
                  <a16:creationId xmlns:a16="http://schemas.microsoft.com/office/drawing/2014/main" id="{9263E707-36EB-4D67-9851-908355E7C965}"/>
                </a:ext>
              </a:extLst>
            </p:cNvPr>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28;p4">
              <a:extLst>
                <a:ext uri="{FF2B5EF4-FFF2-40B4-BE49-F238E27FC236}">
                  <a16:creationId xmlns:a16="http://schemas.microsoft.com/office/drawing/2014/main" id="{871F532B-8870-42C5-83D1-04AF3242EEBC}"/>
                </a:ext>
              </a:extLst>
            </p:cNvPr>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9;p4">
              <a:extLst>
                <a:ext uri="{FF2B5EF4-FFF2-40B4-BE49-F238E27FC236}">
                  <a16:creationId xmlns:a16="http://schemas.microsoft.com/office/drawing/2014/main" id="{C5697377-76EA-4BCA-9EAB-C774E728127D}"/>
                </a:ext>
              </a:extLst>
            </p:cNvPr>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30;p4">
              <a:extLst>
                <a:ext uri="{FF2B5EF4-FFF2-40B4-BE49-F238E27FC236}">
                  <a16:creationId xmlns:a16="http://schemas.microsoft.com/office/drawing/2014/main" id="{6C8F034A-C040-4C8D-AF2B-FCE45F76B7A8}"/>
                </a:ext>
              </a:extLst>
            </p:cNvPr>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31;p4">
              <a:extLst>
                <a:ext uri="{FF2B5EF4-FFF2-40B4-BE49-F238E27FC236}">
                  <a16:creationId xmlns:a16="http://schemas.microsoft.com/office/drawing/2014/main" id="{0735E024-AFF8-407A-9CD0-45B9B257DC8C}"/>
                </a:ext>
              </a:extLst>
            </p:cNvPr>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32;p4">
              <a:extLst>
                <a:ext uri="{FF2B5EF4-FFF2-40B4-BE49-F238E27FC236}">
                  <a16:creationId xmlns:a16="http://schemas.microsoft.com/office/drawing/2014/main" id="{3065C101-ADF1-44B1-B79E-474AA16DBEBB}"/>
                </a:ext>
              </a:extLst>
            </p:cNvPr>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33;p4">
              <a:extLst>
                <a:ext uri="{FF2B5EF4-FFF2-40B4-BE49-F238E27FC236}">
                  <a16:creationId xmlns:a16="http://schemas.microsoft.com/office/drawing/2014/main" id="{C438DEAF-75A5-4363-8496-0F7136B5A251}"/>
                </a:ext>
              </a:extLst>
            </p:cNvPr>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34;p4">
              <a:extLst>
                <a:ext uri="{FF2B5EF4-FFF2-40B4-BE49-F238E27FC236}">
                  <a16:creationId xmlns:a16="http://schemas.microsoft.com/office/drawing/2014/main" id="{E52CFF98-28B0-48C9-ACE8-EF37E8052E6D}"/>
                </a:ext>
              </a:extLst>
            </p:cNvPr>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35;p4">
              <a:extLst>
                <a:ext uri="{FF2B5EF4-FFF2-40B4-BE49-F238E27FC236}">
                  <a16:creationId xmlns:a16="http://schemas.microsoft.com/office/drawing/2014/main" id="{F88518A4-D68D-42F9-B1FD-82D8CF63D85B}"/>
                </a:ext>
              </a:extLst>
            </p:cNvPr>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36;p4">
              <a:extLst>
                <a:ext uri="{FF2B5EF4-FFF2-40B4-BE49-F238E27FC236}">
                  <a16:creationId xmlns:a16="http://schemas.microsoft.com/office/drawing/2014/main" id="{23B4A4EE-F693-4323-AD21-2C6139FCBC4D}"/>
                </a:ext>
              </a:extLst>
            </p:cNvPr>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37;p4">
              <a:extLst>
                <a:ext uri="{FF2B5EF4-FFF2-40B4-BE49-F238E27FC236}">
                  <a16:creationId xmlns:a16="http://schemas.microsoft.com/office/drawing/2014/main" id="{885AFB12-6F99-4466-92B1-2A6761BB8D03}"/>
                </a:ext>
              </a:extLst>
            </p:cNvPr>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38;p4">
              <a:extLst>
                <a:ext uri="{FF2B5EF4-FFF2-40B4-BE49-F238E27FC236}">
                  <a16:creationId xmlns:a16="http://schemas.microsoft.com/office/drawing/2014/main" id="{DC1470A4-C621-4619-A3F5-3A003B0A4759}"/>
                </a:ext>
              </a:extLst>
            </p:cNvPr>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9;p4">
              <a:extLst>
                <a:ext uri="{FF2B5EF4-FFF2-40B4-BE49-F238E27FC236}">
                  <a16:creationId xmlns:a16="http://schemas.microsoft.com/office/drawing/2014/main" id="{7F998704-DECA-4019-99BF-DA7F9D916EBB}"/>
                </a:ext>
              </a:extLst>
            </p:cNvPr>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40;p4">
              <a:extLst>
                <a:ext uri="{FF2B5EF4-FFF2-40B4-BE49-F238E27FC236}">
                  <a16:creationId xmlns:a16="http://schemas.microsoft.com/office/drawing/2014/main" id="{FAD4D07F-6AE9-46EB-99E4-CA93C63B4BBD}"/>
                </a:ext>
              </a:extLst>
            </p:cNvPr>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41;p4">
              <a:extLst>
                <a:ext uri="{FF2B5EF4-FFF2-40B4-BE49-F238E27FC236}">
                  <a16:creationId xmlns:a16="http://schemas.microsoft.com/office/drawing/2014/main" id="{43A3575D-9BA5-4E9A-A472-5D01EBDD8BC4}"/>
                </a:ext>
              </a:extLst>
            </p:cNvPr>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42;p4">
              <a:extLst>
                <a:ext uri="{FF2B5EF4-FFF2-40B4-BE49-F238E27FC236}">
                  <a16:creationId xmlns:a16="http://schemas.microsoft.com/office/drawing/2014/main" id="{6CE4D013-EEA5-420F-95B2-A9FDBAAFB5B7}"/>
                </a:ext>
              </a:extLst>
            </p:cNvPr>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43;p4">
              <a:extLst>
                <a:ext uri="{FF2B5EF4-FFF2-40B4-BE49-F238E27FC236}">
                  <a16:creationId xmlns:a16="http://schemas.microsoft.com/office/drawing/2014/main" id="{D8667F07-13CF-44F5-848A-CEC29AA35E1A}"/>
                </a:ext>
              </a:extLst>
            </p:cNvPr>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44;p4">
              <a:extLst>
                <a:ext uri="{FF2B5EF4-FFF2-40B4-BE49-F238E27FC236}">
                  <a16:creationId xmlns:a16="http://schemas.microsoft.com/office/drawing/2014/main" id="{44A2DFDC-163F-48FB-B7A0-70D3F6BA98BF}"/>
                </a:ext>
              </a:extLst>
            </p:cNvPr>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45;p4">
              <a:extLst>
                <a:ext uri="{FF2B5EF4-FFF2-40B4-BE49-F238E27FC236}">
                  <a16:creationId xmlns:a16="http://schemas.microsoft.com/office/drawing/2014/main" id="{72BCB182-B086-4743-9A54-69274ABC9ECC}"/>
                </a:ext>
              </a:extLst>
            </p:cNvPr>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46;p4">
              <a:extLst>
                <a:ext uri="{FF2B5EF4-FFF2-40B4-BE49-F238E27FC236}">
                  <a16:creationId xmlns:a16="http://schemas.microsoft.com/office/drawing/2014/main" id="{206005D3-09B7-48FB-B6EB-9ADC1325944E}"/>
                </a:ext>
              </a:extLst>
            </p:cNvPr>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47;p4">
              <a:extLst>
                <a:ext uri="{FF2B5EF4-FFF2-40B4-BE49-F238E27FC236}">
                  <a16:creationId xmlns:a16="http://schemas.microsoft.com/office/drawing/2014/main" id="{857B1E12-648C-4209-B66E-C57A9511E1C8}"/>
                </a:ext>
              </a:extLst>
            </p:cNvPr>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48;p4">
              <a:extLst>
                <a:ext uri="{FF2B5EF4-FFF2-40B4-BE49-F238E27FC236}">
                  <a16:creationId xmlns:a16="http://schemas.microsoft.com/office/drawing/2014/main" id="{4ACA27FB-A770-4FAD-B692-6E452B3C69B7}"/>
                </a:ext>
              </a:extLst>
            </p:cNvPr>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9;p4">
              <a:extLst>
                <a:ext uri="{FF2B5EF4-FFF2-40B4-BE49-F238E27FC236}">
                  <a16:creationId xmlns:a16="http://schemas.microsoft.com/office/drawing/2014/main" id="{D64725E1-45AE-4172-9CC5-CF0D10DC3607}"/>
                </a:ext>
              </a:extLst>
            </p:cNvPr>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50;p4">
              <a:extLst>
                <a:ext uri="{FF2B5EF4-FFF2-40B4-BE49-F238E27FC236}">
                  <a16:creationId xmlns:a16="http://schemas.microsoft.com/office/drawing/2014/main" id="{63E9548A-4F39-4895-B058-DBF16492FB75}"/>
                </a:ext>
              </a:extLst>
            </p:cNvPr>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51;p4">
              <a:extLst>
                <a:ext uri="{FF2B5EF4-FFF2-40B4-BE49-F238E27FC236}">
                  <a16:creationId xmlns:a16="http://schemas.microsoft.com/office/drawing/2014/main" id="{2A18E716-61CF-45B2-8798-07C74348F108}"/>
                </a:ext>
              </a:extLst>
            </p:cNvPr>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52;p4">
              <a:extLst>
                <a:ext uri="{FF2B5EF4-FFF2-40B4-BE49-F238E27FC236}">
                  <a16:creationId xmlns:a16="http://schemas.microsoft.com/office/drawing/2014/main" id="{326CDCA8-0349-4935-AF6C-CBF170E53253}"/>
                </a:ext>
              </a:extLst>
            </p:cNvPr>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53;p4">
              <a:extLst>
                <a:ext uri="{FF2B5EF4-FFF2-40B4-BE49-F238E27FC236}">
                  <a16:creationId xmlns:a16="http://schemas.microsoft.com/office/drawing/2014/main" id="{F066C237-3F53-4E17-BF9C-91A9F19C7B38}"/>
                </a:ext>
              </a:extLst>
            </p:cNvPr>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54;p4">
              <a:extLst>
                <a:ext uri="{FF2B5EF4-FFF2-40B4-BE49-F238E27FC236}">
                  <a16:creationId xmlns:a16="http://schemas.microsoft.com/office/drawing/2014/main" id="{3BF4A47F-CACF-4602-9F88-096D72C3F3E5}"/>
                </a:ext>
              </a:extLst>
            </p:cNvPr>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55;p4">
              <a:extLst>
                <a:ext uri="{FF2B5EF4-FFF2-40B4-BE49-F238E27FC236}">
                  <a16:creationId xmlns:a16="http://schemas.microsoft.com/office/drawing/2014/main" id="{E9BE55EA-16E1-4164-931F-F72BCB3E97E1}"/>
                </a:ext>
              </a:extLst>
            </p:cNvPr>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56;p4">
              <a:extLst>
                <a:ext uri="{FF2B5EF4-FFF2-40B4-BE49-F238E27FC236}">
                  <a16:creationId xmlns:a16="http://schemas.microsoft.com/office/drawing/2014/main" id="{49907250-0783-4424-926C-AAE1DD8670C5}"/>
                </a:ext>
              </a:extLst>
            </p:cNvPr>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57;p4">
            <a:extLst>
              <a:ext uri="{FF2B5EF4-FFF2-40B4-BE49-F238E27FC236}">
                <a16:creationId xmlns:a16="http://schemas.microsoft.com/office/drawing/2014/main" id="{2BB1DFE5-CD75-4DAE-A207-7FF4621802E2}"/>
              </a:ext>
            </a:extLst>
          </p:cNvPr>
          <p:cNvGrpSpPr/>
          <p:nvPr userDrawn="1"/>
        </p:nvGrpSpPr>
        <p:grpSpPr>
          <a:xfrm rot="10800000">
            <a:off x="6367294" y="28698"/>
            <a:ext cx="2309820" cy="5086302"/>
            <a:chOff x="1287725" y="238125"/>
            <a:chExt cx="2379050" cy="5238750"/>
          </a:xfrm>
        </p:grpSpPr>
        <p:sp>
          <p:nvSpPr>
            <p:cNvPr id="1449" name="Google Shape;1458;p4">
              <a:extLst>
                <a:ext uri="{FF2B5EF4-FFF2-40B4-BE49-F238E27FC236}">
                  <a16:creationId xmlns:a16="http://schemas.microsoft.com/office/drawing/2014/main" id="{7CC9BEF2-E599-4311-82AF-84B78C0039C0}"/>
                </a:ext>
              </a:extLst>
            </p:cNvPr>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9;p4">
              <a:extLst>
                <a:ext uri="{FF2B5EF4-FFF2-40B4-BE49-F238E27FC236}">
                  <a16:creationId xmlns:a16="http://schemas.microsoft.com/office/drawing/2014/main" id="{515AE501-6399-4C63-9997-47ADAEE436C9}"/>
                </a:ext>
              </a:extLst>
            </p:cNvPr>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60;p4">
              <a:extLst>
                <a:ext uri="{FF2B5EF4-FFF2-40B4-BE49-F238E27FC236}">
                  <a16:creationId xmlns:a16="http://schemas.microsoft.com/office/drawing/2014/main" id="{57CF71E3-F439-4742-96A8-72858A7B0E16}"/>
                </a:ext>
              </a:extLst>
            </p:cNvPr>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61;p4">
              <a:extLst>
                <a:ext uri="{FF2B5EF4-FFF2-40B4-BE49-F238E27FC236}">
                  <a16:creationId xmlns:a16="http://schemas.microsoft.com/office/drawing/2014/main" id="{17634846-FA59-49C7-B578-1E694FF74E0B}"/>
                </a:ext>
              </a:extLst>
            </p:cNvPr>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62;p4">
              <a:extLst>
                <a:ext uri="{FF2B5EF4-FFF2-40B4-BE49-F238E27FC236}">
                  <a16:creationId xmlns:a16="http://schemas.microsoft.com/office/drawing/2014/main" id="{AA521771-C569-4659-9735-8E1C8CC2940E}"/>
                </a:ext>
              </a:extLst>
            </p:cNvPr>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63;p4">
              <a:extLst>
                <a:ext uri="{FF2B5EF4-FFF2-40B4-BE49-F238E27FC236}">
                  <a16:creationId xmlns:a16="http://schemas.microsoft.com/office/drawing/2014/main" id="{3A5EDAE7-9391-4C85-8142-5A6B93159128}"/>
                </a:ext>
              </a:extLst>
            </p:cNvPr>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64;p4">
              <a:extLst>
                <a:ext uri="{FF2B5EF4-FFF2-40B4-BE49-F238E27FC236}">
                  <a16:creationId xmlns:a16="http://schemas.microsoft.com/office/drawing/2014/main" id="{41481EAE-704B-40C0-84EC-DBCF202FA315}"/>
                </a:ext>
              </a:extLst>
            </p:cNvPr>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65;p4">
              <a:extLst>
                <a:ext uri="{FF2B5EF4-FFF2-40B4-BE49-F238E27FC236}">
                  <a16:creationId xmlns:a16="http://schemas.microsoft.com/office/drawing/2014/main" id="{7EED57ED-9168-4A0B-AD28-FFE3B04D7256}"/>
                </a:ext>
              </a:extLst>
            </p:cNvPr>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66;p4">
              <a:extLst>
                <a:ext uri="{FF2B5EF4-FFF2-40B4-BE49-F238E27FC236}">
                  <a16:creationId xmlns:a16="http://schemas.microsoft.com/office/drawing/2014/main" id="{00219FB9-2FD1-45A7-AF56-FBA0B4FBBF8D}"/>
                </a:ext>
              </a:extLst>
            </p:cNvPr>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67;p4">
              <a:extLst>
                <a:ext uri="{FF2B5EF4-FFF2-40B4-BE49-F238E27FC236}">
                  <a16:creationId xmlns:a16="http://schemas.microsoft.com/office/drawing/2014/main" id="{58F88C12-CE3E-419C-B807-6DFD0A8DDC9C}"/>
                </a:ext>
              </a:extLst>
            </p:cNvPr>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68;p4">
              <a:extLst>
                <a:ext uri="{FF2B5EF4-FFF2-40B4-BE49-F238E27FC236}">
                  <a16:creationId xmlns:a16="http://schemas.microsoft.com/office/drawing/2014/main" id="{45468785-1E08-4851-824E-9B78C33FB1C5}"/>
                </a:ext>
              </a:extLst>
            </p:cNvPr>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9;p4">
              <a:extLst>
                <a:ext uri="{FF2B5EF4-FFF2-40B4-BE49-F238E27FC236}">
                  <a16:creationId xmlns:a16="http://schemas.microsoft.com/office/drawing/2014/main" id="{BC347590-B6F4-4151-BEB3-878CE2D1570E}"/>
                </a:ext>
              </a:extLst>
            </p:cNvPr>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70;p4">
              <a:extLst>
                <a:ext uri="{FF2B5EF4-FFF2-40B4-BE49-F238E27FC236}">
                  <a16:creationId xmlns:a16="http://schemas.microsoft.com/office/drawing/2014/main" id="{A5818DFB-A9A7-4837-AF9D-27C36028DE6E}"/>
                </a:ext>
              </a:extLst>
            </p:cNvPr>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71;p4">
              <a:extLst>
                <a:ext uri="{FF2B5EF4-FFF2-40B4-BE49-F238E27FC236}">
                  <a16:creationId xmlns:a16="http://schemas.microsoft.com/office/drawing/2014/main" id="{F4D7F083-93C4-41EB-8382-4026861BFCEA}"/>
                </a:ext>
              </a:extLst>
            </p:cNvPr>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72;p4">
              <a:extLst>
                <a:ext uri="{FF2B5EF4-FFF2-40B4-BE49-F238E27FC236}">
                  <a16:creationId xmlns:a16="http://schemas.microsoft.com/office/drawing/2014/main" id="{6C446622-35C1-47B1-ACD6-5304D6F789D4}"/>
                </a:ext>
              </a:extLst>
            </p:cNvPr>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73;p4">
              <a:extLst>
                <a:ext uri="{FF2B5EF4-FFF2-40B4-BE49-F238E27FC236}">
                  <a16:creationId xmlns:a16="http://schemas.microsoft.com/office/drawing/2014/main" id="{8F1E143E-F977-4593-AD58-9C5B412134FA}"/>
                </a:ext>
              </a:extLst>
            </p:cNvPr>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74;p4">
              <a:extLst>
                <a:ext uri="{FF2B5EF4-FFF2-40B4-BE49-F238E27FC236}">
                  <a16:creationId xmlns:a16="http://schemas.microsoft.com/office/drawing/2014/main" id="{B5BB92FF-B4DE-4F4A-A275-2E5D9044A221}"/>
                </a:ext>
              </a:extLst>
            </p:cNvPr>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75;p4">
              <a:extLst>
                <a:ext uri="{FF2B5EF4-FFF2-40B4-BE49-F238E27FC236}">
                  <a16:creationId xmlns:a16="http://schemas.microsoft.com/office/drawing/2014/main" id="{643E1998-DDA4-4A14-8965-900DF86E4C95}"/>
                </a:ext>
              </a:extLst>
            </p:cNvPr>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76;p4">
              <a:extLst>
                <a:ext uri="{FF2B5EF4-FFF2-40B4-BE49-F238E27FC236}">
                  <a16:creationId xmlns:a16="http://schemas.microsoft.com/office/drawing/2014/main" id="{D1068F44-5053-4473-88D4-EFFB9B18A086}"/>
                </a:ext>
              </a:extLst>
            </p:cNvPr>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77;p4">
              <a:extLst>
                <a:ext uri="{FF2B5EF4-FFF2-40B4-BE49-F238E27FC236}">
                  <a16:creationId xmlns:a16="http://schemas.microsoft.com/office/drawing/2014/main" id="{EE2BCDD4-3BAD-4E59-95D3-D754D91DACE1}"/>
                </a:ext>
              </a:extLst>
            </p:cNvPr>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78;p4">
              <a:extLst>
                <a:ext uri="{FF2B5EF4-FFF2-40B4-BE49-F238E27FC236}">
                  <a16:creationId xmlns:a16="http://schemas.microsoft.com/office/drawing/2014/main" id="{08F8ED59-FCC4-4ADE-BDB4-90B58D490303}"/>
                </a:ext>
              </a:extLst>
            </p:cNvPr>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9;p4">
              <a:extLst>
                <a:ext uri="{FF2B5EF4-FFF2-40B4-BE49-F238E27FC236}">
                  <a16:creationId xmlns:a16="http://schemas.microsoft.com/office/drawing/2014/main" id="{B698739D-3F18-4769-ADF0-9E556B8A66A0}"/>
                </a:ext>
              </a:extLst>
            </p:cNvPr>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80;p4">
              <a:extLst>
                <a:ext uri="{FF2B5EF4-FFF2-40B4-BE49-F238E27FC236}">
                  <a16:creationId xmlns:a16="http://schemas.microsoft.com/office/drawing/2014/main" id="{66E4E004-EA21-4AEC-8A6E-4D40B27A7B94}"/>
                </a:ext>
              </a:extLst>
            </p:cNvPr>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81;p4">
              <a:extLst>
                <a:ext uri="{FF2B5EF4-FFF2-40B4-BE49-F238E27FC236}">
                  <a16:creationId xmlns:a16="http://schemas.microsoft.com/office/drawing/2014/main" id="{2740590F-D5CC-4095-9615-F1D7BF9245D9}"/>
                </a:ext>
              </a:extLst>
            </p:cNvPr>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82;p4">
              <a:extLst>
                <a:ext uri="{FF2B5EF4-FFF2-40B4-BE49-F238E27FC236}">
                  <a16:creationId xmlns:a16="http://schemas.microsoft.com/office/drawing/2014/main" id="{2E398FE7-23AD-4582-8842-85655B438216}"/>
                </a:ext>
              </a:extLst>
            </p:cNvPr>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83;p4">
              <a:extLst>
                <a:ext uri="{FF2B5EF4-FFF2-40B4-BE49-F238E27FC236}">
                  <a16:creationId xmlns:a16="http://schemas.microsoft.com/office/drawing/2014/main" id="{7C13B61E-6A83-4C54-94DF-EF01225AC069}"/>
                </a:ext>
              </a:extLst>
            </p:cNvPr>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84;p4">
              <a:extLst>
                <a:ext uri="{FF2B5EF4-FFF2-40B4-BE49-F238E27FC236}">
                  <a16:creationId xmlns:a16="http://schemas.microsoft.com/office/drawing/2014/main" id="{4B974F85-3CB8-47DB-BA25-15DED469A90C}"/>
                </a:ext>
              </a:extLst>
            </p:cNvPr>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85;p4">
              <a:extLst>
                <a:ext uri="{FF2B5EF4-FFF2-40B4-BE49-F238E27FC236}">
                  <a16:creationId xmlns:a16="http://schemas.microsoft.com/office/drawing/2014/main" id="{A0CB9EC7-DD7D-4FBD-ABE9-AA4704904074}"/>
                </a:ext>
              </a:extLst>
            </p:cNvPr>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86;p4">
              <a:extLst>
                <a:ext uri="{FF2B5EF4-FFF2-40B4-BE49-F238E27FC236}">
                  <a16:creationId xmlns:a16="http://schemas.microsoft.com/office/drawing/2014/main" id="{41FCA3F0-31F8-4859-B4F9-44AB9413CABE}"/>
                </a:ext>
              </a:extLst>
            </p:cNvPr>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87;p4">
              <a:extLst>
                <a:ext uri="{FF2B5EF4-FFF2-40B4-BE49-F238E27FC236}">
                  <a16:creationId xmlns:a16="http://schemas.microsoft.com/office/drawing/2014/main" id="{60A3E2B0-CF81-4249-AB04-B71EDB39A748}"/>
                </a:ext>
              </a:extLst>
            </p:cNvPr>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88;p4">
              <a:extLst>
                <a:ext uri="{FF2B5EF4-FFF2-40B4-BE49-F238E27FC236}">
                  <a16:creationId xmlns:a16="http://schemas.microsoft.com/office/drawing/2014/main" id="{492B38A5-A89A-475E-808C-C89161E524FA}"/>
                </a:ext>
              </a:extLst>
            </p:cNvPr>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9;p4">
              <a:extLst>
                <a:ext uri="{FF2B5EF4-FFF2-40B4-BE49-F238E27FC236}">
                  <a16:creationId xmlns:a16="http://schemas.microsoft.com/office/drawing/2014/main" id="{C0CED2C1-82F8-4021-98D5-C904A19530BE}"/>
                </a:ext>
              </a:extLst>
            </p:cNvPr>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90;p4">
              <a:extLst>
                <a:ext uri="{FF2B5EF4-FFF2-40B4-BE49-F238E27FC236}">
                  <a16:creationId xmlns:a16="http://schemas.microsoft.com/office/drawing/2014/main" id="{4938CFC0-B1B5-4686-9785-4AA2339B5D3E}"/>
                </a:ext>
              </a:extLst>
            </p:cNvPr>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91;p4">
              <a:extLst>
                <a:ext uri="{FF2B5EF4-FFF2-40B4-BE49-F238E27FC236}">
                  <a16:creationId xmlns:a16="http://schemas.microsoft.com/office/drawing/2014/main" id="{56DBAA2C-AAD8-4656-BE3C-68E320C8F0A0}"/>
                </a:ext>
              </a:extLst>
            </p:cNvPr>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92;p4">
              <a:extLst>
                <a:ext uri="{FF2B5EF4-FFF2-40B4-BE49-F238E27FC236}">
                  <a16:creationId xmlns:a16="http://schemas.microsoft.com/office/drawing/2014/main" id="{1BE0D2EF-E496-4D3E-BE08-78C50AD4EEA4}"/>
                </a:ext>
              </a:extLst>
            </p:cNvPr>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93;p4">
              <a:extLst>
                <a:ext uri="{FF2B5EF4-FFF2-40B4-BE49-F238E27FC236}">
                  <a16:creationId xmlns:a16="http://schemas.microsoft.com/office/drawing/2014/main" id="{0F20C099-F40E-44F5-8B2E-A396F5A70B32}"/>
                </a:ext>
              </a:extLst>
            </p:cNvPr>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94;p4">
              <a:extLst>
                <a:ext uri="{FF2B5EF4-FFF2-40B4-BE49-F238E27FC236}">
                  <a16:creationId xmlns:a16="http://schemas.microsoft.com/office/drawing/2014/main" id="{05248591-FD51-42BA-9CB2-CE695A07650F}"/>
                </a:ext>
              </a:extLst>
            </p:cNvPr>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95;p4">
              <a:extLst>
                <a:ext uri="{FF2B5EF4-FFF2-40B4-BE49-F238E27FC236}">
                  <a16:creationId xmlns:a16="http://schemas.microsoft.com/office/drawing/2014/main" id="{B38A19D7-C513-49F1-AB74-55CA8DF4B309}"/>
                </a:ext>
              </a:extLst>
            </p:cNvPr>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96;p4">
              <a:extLst>
                <a:ext uri="{FF2B5EF4-FFF2-40B4-BE49-F238E27FC236}">
                  <a16:creationId xmlns:a16="http://schemas.microsoft.com/office/drawing/2014/main" id="{3D98C8FC-4BBD-4F33-8ABE-3B2E9B71D12C}"/>
                </a:ext>
              </a:extLst>
            </p:cNvPr>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97;p4">
              <a:extLst>
                <a:ext uri="{FF2B5EF4-FFF2-40B4-BE49-F238E27FC236}">
                  <a16:creationId xmlns:a16="http://schemas.microsoft.com/office/drawing/2014/main" id="{76AFE767-80CC-4C56-94F9-B79ED7E9DD9E}"/>
                </a:ext>
              </a:extLst>
            </p:cNvPr>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98;p4">
              <a:extLst>
                <a:ext uri="{FF2B5EF4-FFF2-40B4-BE49-F238E27FC236}">
                  <a16:creationId xmlns:a16="http://schemas.microsoft.com/office/drawing/2014/main" id="{4BAF283C-6391-4CD1-9012-190A7EFF04EF}"/>
                </a:ext>
              </a:extLst>
            </p:cNvPr>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9;p4">
              <a:extLst>
                <a:ext uri="{FF2B5EF4-FFF2-40B4-BE49-F238E27FC236}">
                  <a16:creationId xmlns:a16="http://schemas.microsoft.com/office/drawing/2014/main" id="{8A993588-9FB4-4A40-A432-7678AEE64CB5}"/>
                </a:ext>
              </a:extLst>
            </p:cNvPr>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500;p4">
              <a:extLst>
                <a:ext uri="{FF2B5EF4-FFF2-40B4-BE49-F238E27FC236}">
                  <a16:creationId xmlns:a16="http://schemas.microsoft.com/office/drawing/2014/main" id="{BD7D238E-2EA2-444C-B6EF-7282C1FBFFFB}"/>
                </a:ext>
              </a:extLst>
            </p:cNvPr>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501;p4">
              <a:extLst>
                <a:ext uri="{FF2B5EF4-FFF2-40B4-BE49-F238E27FC236}">
                  <a16:creationId xmlns:a16="http://schemas.microsoft.com/office/drawing/2014/main" id="{EED33010-C250-409D-A27A-3020ACDF1A83}"/>
                </a:ext>
              </a:extLst>
            </p:cNvPr>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502;p4">
              <a:extLst>
                <a:ext uri="{FF2B5EF4-FFF2-40B4-BE49-F238E27FC236}">
                  <a16:creationId xmlns:a16="http://schemas.microsoft.com/office/drawing/2014/main" id="{A34E9D0B-4F18-4499-809B-E5DAFB396116}"/>
                </a:ext>
              </a:extLst>
            </p:cNvPr>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503;p4">
              <a:extLst>
                <a:ext uri="{FF2B5EF4-FFF2-40B4-BE49-F238E27FC236}">
                  <a16:creationId xmlns:a16="http://schemas.microsoft.com/office/drawing/2014/main" id="{1838F5DD-1EBE-4236-B60B-EB390D4B35F2}"/>
                </a:ext>
              </a:extLst>
            </p:cNvPr>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504;p4">
              <a:extLst>
                <a:ext uri="{FF2B5EF4-FFF2-40B4-BE49-F238E27FC236}">
                  <a16:creationId xmlns:a16="http://schemas.microsoft.com/office/drawing/2014/main" id="{1B6DD321-9165-4EFB-9C84-8485EC447EE8}"/>
                </a:ext>
              </a:extLst>
            </p:cNvPr>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505;p4">
              <a:extLst>
                <a:ext uri="{FF2B5EF4-FFF2-40B4-BE49-F238E27FC236}">
                  <a16:creationId xmlns:a16="http://schemas.microsoft.com/office/drawing/2014/main" id="{549D14B9-9E43-4BC1-B73D-CDE488FB2524}"/>
                </a:ext>
              </a:extLst>
            </p:cNvPr>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506;p4">
              <a:extLst>
                <a:ext uri="{FF2B5EF4-FFF2-40B4-BE49-F238E27FC236}">
                  <a16:creationId xmlns:a16="http://schemas.microsoft.com/office/drawing/2014/main" id="{BA5CA199-B1DB-4CDE-9367-036E019DC051}"/>
                </a:ext>
              </a:extLst>
            </p:cNvPr>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507;p4">
              <a:extLst>
                <a:ext uri="{FF2B5EF4-FFF2-40B4-BE49-F238E27FC236}">
                  <a16:creationId xmlns:a16="http://schemas.microsoft.com/office/drawing/2014/main" id="{918A0FE9-BB35-4E77-A6D6-833B3E62959B}"/>
                </a:ext>
              </a:extLst>
            </p:cNvPr>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508;p4">
              <a:extLst>
                <a:ext uri="{FF2B5EF4-FFF2-40B4-BE49-F238E27FC236}">
                  <a16:creationId xmlns:a16="http://schemas.microsoft.com/office/drawing/2014/main" id="{C0075B17-3A65-482D-B896-FAA652DFDC1F}"/>
                </a:ext>
              </a:extLst>
            </p:cNvPr>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9;p4">
              <a:extLst>
                <a:ext uri="{FF2B5EF4-FFF2-40B4-BE49-F238E27FC236}">
                  <a16:creationId xmlns:a16="http://schemas.microsoft.com/office/drawing/2014/main" id="{A7534F1D-0F30-40F9-8EFE-5EB9882C46C9}"/>
                </a:ext>
              </a:extLst>
            </p:cNvPr>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10;p4">
              <a:extLst>
                <a:ext uri="{FF2B5EF4-FFF2-40B4-BE49-F238E27FC236}">
                  <a16:creationId xmlns:a16="http://schemas.microsoft.com/office/drawing/2014/main" id="{F3230F1E-84AC-415B-9594-AC4564BF8F50}"/>
                </a:ext>
              </a:extLst>
            </p:cNvPr>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11;p4">
              <a:extLst>
                <a:ext uri="{FF2B5EF4-FFF2-40B4-BE49-F238E27FC236}">
                  <a16:creationId xmlns:a16="http://schemas.microsoft.com/office/drawing/2014/main" id="{396CA635-74D0-4C80-BD0E-5664F657EA28}"/>
                </a:ext>
              </a:extLst>
            </p:cNvPr>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12;p4">
              <a:extLst>
                <a:ext uri="{FF2B5EF4-FFF2-40B4-BE49-F238E27FC236}">
                  <a16:creationId xmlns:a16="http://schemas.microsoft.com/office/drawing/2014/main" id="{1D34C07E-5739-490A-82B5-9772C532AC3A}"/>
                </a:ext>
              </a:extLst>
            </p:cNvPr>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13;p4">
              <a:extLst>
                <a:ext uri="{FF2B5EF4-FFF2-40B4-BE49-F238E27FC236}">
                  <a16:creationId xmlns:a16="http://schemas.microsoft.com/office/drawing/2014/main" id="{7FBC3D4B-4A7D-41BB-B5B7-647FCC140F10}"/>
                </a:ext>
              </a:extLst>
            </p:cNvPr>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14;p4">
              <a:extLst>
                <a:ext uri="{FF2B5EF4-FFF2-40B4-BE49-F238E27FC236}">
                  <a16:creationId xmlns:a16="http://schemas.microsoft.com/office/drawing/2014/main" id="{21E6910D-8A87-4E3F-B4F0-35AC9638AC55}"/>
                </a:ext>
              </a:extLst>
            </p:cNvPr>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15;p4">
              <a:extLst>
                <a:ext uri="{FF2B5EF4-FFF2-40B4-BE49-F238E27FC236}">
                  <a16:creationId xmlns:a16="http://schemas.microsoft.com/office/drawing/2014/main" id="{29B715B2-161A-4CE4-876B-F085D51C0925}"/>
                </a:ext>
              </a:extLst>
            </p:cNvPr>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16;p4">
              <a:extLst>
                <a:ext uri="{FF2B5EF4-FFF2-40B4-BE49-F238E27FC236}">
                  <a16:creationId xmlns:a16="http://schemas.microsoft.com/office/drawing/2014/main" id="{930B5412-8939-4178-B713-D71048BBA385}"/>
                </a:ext>
              </a:extLst>
            </p:cNvPr>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17;p4">
              <a:extLst>
                <a:ext uri="{FF2B5EF4-FFF2-40B4-BE49-F238E27FC236}">
                  <a16:creationId xmlns:a16="http://schemas.microsoft.com/office/drawing/2014/main" id="{F744ED3F-4EB5-48E9-8B2B-364ED7E1A927}"/>
                </a:ext>
              </a:extLst>
            </p:cNvPr>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18;p4">
              <a:extLst>
                <a:ext uri="{FF2B5EF4-FFF2-40B4-BE49-F238E27FC236}">
                  <a16:creationId xmlns:a16="http://schemas.microsoft.com/office/drawing/2014/main" id="{BEA0133B-5774-4416-B319-AFC9D8CB73E3}"/>
                </a:ext>
              </a:extLst>
            </p:cNvPr>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9;p4">
              <a:extLst>
                <a:ext uri="{FF2B5EF4-FFF2-40B4-BE49-F238E27FC236}">
                  <a16:creationId xmlns:a16="http://schemas.microsoft.com/office/drawing/2014/main" id="{F2CB926F-C11E-4170-ABD8-B9D628929A58}"/>
                </a:ext>
              </a:extLst>
            </p:cNvPr>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20;p4">
              <a:extLst>
                <a:ext uri="{FF2B5EF4-FFF2-40B4-BE49-F238E27FC236}">
                  <a16:creationId xmlns:a16="http://schemas.microsoft.com/office/drawing/2014/main" id="{5463E070-F48E-4861-B2C0-BB17A4205105}"/>
                </a:ext>
              </a:extLst>
            </p:cNvPr>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21;p4">
              <a:extLst>
                <a:ext uri="{FF2B5EF4-FFF2-40B4-BE49-F238E27FC236}">
                  <a16:creationId xmlns:a16="http://schemas.microsoft.com/office/drawing/2014/main" id="{71120027-3E6B-466F-BFF0-3B83F5458090}"/>
                </a:ext>
              </a:extLst>
            </p:cNvPr>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22;p4">
              <a:extLst>
                <a:ext uri="{FF2B5EF4-FFF2-40B4-BE49-F238E27FC236}">
                  <a16:creationId xmlns:a16="http://schemas.microsoft.com/office/drawing/2014/main" id="{E6CD884D-2466-46F8-8003-77246008659C}"/>
                </a:ext>
              </a:extLst>
            </p:cNvPr>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23;p4">
              <a:extLst>
                <a:ext uri="{FF2B5EF4-FFF2-40B4-BE49-F238E27FC236}">
                  <a16:creationId xmlns:a16="http://schemas.microsoft.com/office/drawing/2014/main" id="{431AE972-8AA4-4A6F-AF06-E9F791A90E63}"/>
                </a:ext>
              </a:extLst>
            </p:cNvPr>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24;p4">
              <a:extLst>
                <a:ext uri="{FF2B5EF4-FFF2-40B4-BE49-F238E27FC236}">
                  <a16:creationId xmlns:a16="http://schemas.microsoft.com/office/drawing/2014/main" id="{3E433CDD-918A-48ED-94FE-6266F1322680}"/>
                </a:ext>
              </a:extLst>
            </p:cNvPr>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25;p4">
              <a:extLst>
                <a:ext uri="{FF2B5EF4-FFF2-40B4-BE49-F238E27FC236}">
                  <a16:creationId xmlns:a16="http://schemas.microsoft.com/office/drawing/2014/main" id="{8EA3AB3D-17DF-4BF5-B8F1-3BED706866AE}"/>
                </a:ext>
              </a:extLst>
            </p:cNvPr>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26;p4">
              <a:extLst>
                <a:ext uri="{FF2B5EF4-FFF2-40B4-BE49-F238E27FC236}">
                  <a16:creationId xmlns:a16="http://schemas.microsoft.com/office/drawing/2014/main" id="{938E2E11-48B5-4CB1-88B4-E4504D3E564D}"/>
                </a:ext>
              </a:extLst>
            </p:cNvPr>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27;p4">
              <a:extLst>
                <a:ext uri="{FF2B5EF4-FFF2-40B4-BE49-F238E27FC236}">
                  <a16:creationId xmlns:a16="http://schemas.microsoft.com/office/drawing/2014/main" id="{9E2A8A0D-412C-48C9-9675-2465C6B01849}"/>
                </a:ext>
              </a:extLst>
            </p:cNvPr>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28;p4">
              <a:extLst>
                <a:ext uri="{FF2B5EF4-FFF2-40B4-BE49-F238E27FC236}">
                  <a16:creationId xmlns:a16="http://schemas.microsoft.com/office/drawing/2014/main" id="{EA0CC015-9D04-4206-8B63-0B1CAC36585E}"/>
                </a:ext>
              </a:extLst>
            </p:cNvPr>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9;p4">
              <a:extLst>
                <a:ext uri="{FF2B5EF4-FFF2-40B4-BE49-F238E27FC236}">
                  <a16:creationId xmlns:a16="http://schemas.microsoft.com/office/drawing/2014/main" id="{6B4676DB-54A8-46CC-9DC2-500282D65672}"/>
                </a:ext>
              </a:extLst>
            </p:cNvPr>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30;p4">
              <a:extLst>
                <a:ext uri="{FF2B5EF4-FFF2-40B4-BE49-F238E27FC236}">
                  <a16:creationId xmlns:a16="http://schemas.microsoft.com/office/drawing/2014/main" id="{BAA49C31-85E8-4FA6-AB02-16538F3583E5}"/>
                </a:ext>
              </a:extLst>
            </p:cNvPr>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31;p4">
              <a:extLst>
                <a:ext uri="{FF2B5EF4-FFF2-40B4-BE49-F238E27FC236}">
                  <a16:creationId xmlns:a16="http://schemas.microsoft.com/office/drawing/2014/main" id="{C77E03E1-C14F-4737-B246-45F28A12055E}"/>
                </a:ext>
              </a:extLst>
            </p:cNvPr>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32;p4">
              <a:extLst>
                <a:ext uri="{FF2B5EF4-FFF2-40B4-BE49-F238E27FC236}">
                  <a16:creationId xmlns:a16="http://schemas.microsoft.com/office/drawing/2014/main" id="{30F4B1AC-C2B2-4DCD-B643-AAE58878716E}"/>
                </a:ext>
              </a:extLst>
            </p:cNvPr>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33;p4">
              <a:extLst>
                <a:ext uri="{FF2B5EF4-FFF2-40B4-BE49-F238E27FC236}">
                  <a16:creationId xmlns:a16="http://schemas.microsoft.com/office/drawing/2014/main" id="{85ED1065-FB19-4E43-99EB-38028D4D45BF}"/>
                </a:ext>
              </a:extLst>
            </p:cNvPr>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34;p4">
              <a:extLst>
                <a:ext uri="{FF2B5EF4-FFF2-40B4-BE49-F238E27FC236}">
                  <a16:creationId xmlns:a16="http://schemas.microsoft.com/office/drawing/2014/main" id="{06FF66C5-5062-452B-A2B8-DEC61125EE0E}"/>
                </a:ext>
              </a:extLst>
            </p:cNvPr>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35;p4">
              <a:extLst>
                <a:ext uri="{FF2B5EF4-FFF2-40B4-BE49-F238E27FC236}">
                  <a16:creationId xmlns:a16="http://schemas.microsoft.com/office/drawing/2014/main" id="{F56CFA4F-63E5-492B-B731-8CA7C024E711}"/>
                </a:ext>
              </a:extLst>
            </p:cNvPr>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36;p4">
              <a:extLst>
                <a:ext uri="{FF2B5EF4-FFF2-40B4-BE49-F238E27FC236}">
                  <a16:creationId xmlns:a16="http://schemas.microsoft.com/office/drawing/2014/main" id="{87D5BC13-D63B-48C4-931A-70198640D633}"/>
                </a:ext>
              </a:extLst>
            </p:cNvPr>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37;p4">
              <a:extLst>
                <a:ext uri="{FF2B5EF4-FFF2-40B4-BE49-F238E27FC236}">
                  <a16:creationId xmlns:a16="http://schemas.microsoft.com/office/drawing/2014/main" id="{3CDC8583-8286-4ADF-8D3F-D3E37E6928A0}"/>
                </a:ext>
              </a:extLst>
            </p:cNvPr>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38;p4">
              <a:extLst>
                <a:ext uri="{FF2B5EF4-FFF2-40B4-BE49-F238E27FC236}">
                  <a16:creationId xmlns:a16="http://schemas.microsoft.com/office/drawing/2014/main" id="{16E34B50-6365-4C8A-983C-365530A21733}"/>
                </a:ext>
              </a:extLst>
            </p:cNvPr>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9;p4">
              <a:extLst>
                <a:ext uri="{FF2B5EF4-FFF2-40B4-BE49-F238E27FC236}">
                  <a16:creationId xmlns:a16="http://schemas.microsoft.com/office/drawing/2014/main" id="{7DB8F836-278C-4407-979C-938AD74D1FE8}"/>
                </a:ext>
              </a:extLst>
            </p:cNvPr>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40;p4">
              <a:extLst>
                <a:ext uri="{FF2B5EF4-FFF2-40B4-BE49-F238E27FC236}">
                  <a16:creationId xmlns:a16="http://schemas.microsoft.com/office/drawing/2014/main" id="{3DD9070C-9035-413F-8F86-8851F65B0907}"/>
                </a:ext>
              </a:extLst>
            </p:cNvPr>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41;p4">
              <a:extLst>
                <a:ext uri="{FF2B5EF4-FFF2-40B4-BE49-F238E27FC236}">
                  <a16:creationId xmlns:a16="http://schemas.microsoft.com/office/drawing/2014/main" id="{5658F9C3-6090-4433-A67B-635A6ED49D3B}"/>
                </a:ext>
              </a:extLst>
            </p:cNvPr>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42;p4">
              <a:extLst>
                <a:ext uri="{FF2B5EF4-FFF2-40B4-BE49-F238E27FC236}">
                  <a16:creationId xmlns:a16="http://schemas.microsoft.com/office/drawing/2014/main" id="{05D05F15-F87F-4DAE-B605-AB6FCD2843D5}"/>
                </a:ext>
              </a:extLst>
            </p:cNvPr>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43;p4">
              <a:extLst>
                <a:ext uri="{FF2B5EF4-FFF2-40B4-BE49-F238E27FC236}">
                  <a16:creationId xmlns:a16="http://schemas.microsoft.com/office/drawing/2014/main" id="{F22B77C7-E97E-45CD-A581-1F23E13C2956}"/>
                </a:ext>
              </a:extLst>
            </p:cNvPr>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44;p4">
              <a:extLst>
                <a:ext uri="{FF2B5EF4-FFF2-40B4-BE49-F238E27FC236}">
                  <a16:creationId xmlns:a16="http://schemas.microsoft.com/office/drawing/2014/main" id="{5B00BB52-DDE3-4CFE-915F-4CF0FF9CD224}"/>
                </a:ext>
              </a:extLst>
            </p:cNvPr>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45;p4">
              <a:extLst>
                <a:ext uri="{FF2B5EF4-FFF2-40B4-BE49-F238E27FC236}">
                  <a16:creationId xmlns:a16="http://schemas.microsoft.com/office/drawing/2014/main" id="{02D0DADB-3187-4AFA-840F-C8966B180968}"/>
                </a:ext>
              </a:extLst>
            </p:cNvPr>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46;p4">
              <a:extLst>
                <a:ext uri="{FF2B5EF4-FFF2-40B4-BE49-F238E27FC236}">
                  <a16:creationId xmlns:a16="http://schemas.microsoft.com/office/drawing/2014/main" id="{4A65C546-ED2E-4500-B233-3A3B7B5C2BE4}"/>
                </a:ext>
              </a:extLst>
            </p:cNvPr>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47;p4">
              <a:extLst>
                <a:ext uri="{FF2B5EF4-FFF2-40B4-BE49-F238E27FC236}">
                  <a16:creationId xmlns:a16="http://schemas.microsoft.com/office/drawing/2014/main" id="{7099B50E-46C1-43FD-90B9-A4679BAAD82C}"/>
                </a:ext>
              </a:extLst>
            </p:cNvPr>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48;p4">
              <a:extLst>
                <a:ext uri="{FF2B5EF4-FFF2-40B4-BE49-F238E27FC236}">
                  <a16:creationId xmlns:a16="http://schemas.microsoft.com/office/drawing/2014/main" id="{D8FBA165-320D-4FED-853E-D6830E67D31D}"/>
                </a:ext>
              </a:extLst>
            </p:cNvPr>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9;p4">
              <a:extLst>
                <a:ext uri="{FF2B5EF4-FFF2-40B4-BE49-F238E27FC236}">
                  <a16:creationId xmlns:a16="http://schemas.microsoft.com/office/drawing/2014/main" id="{B98A8ADE-8508-4E7F-8E93-138AE0038864}"/>
                </a:ext>
              </a:extLst>
            </p:cNvPr>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50;p4">
              <a:extLst>
                <a:ext uri="{FF2B5EF4-FFF2-40B4-BE49-F238E27FC236}">
                  <a16:creationId xmlns:a16="http://schemas.microsoft.com/office/drawing/2014/main" id="{A05B29EE-83BF-4713-8B58-A22AB28DA27C}"/>
                </a:ext>
              </a:extLst>
            </p:cNvPr>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51;p4">
              <a:extLst>
                <a:ext uri="{FF2B5EF4-FFF2-40B4-BE49-F238E27FC236}">
                  <a16:creationId xmlns:a16="http://schemas.microsoft.com/office/drawing/2014/main" id="{707AF569-1DB4-4280-A22E-3AA67CC6C2DF}"/>
                </a:ext>
              </a:extLst>
            </p:cNvPr>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52;p4">
              <a:extLst>
                <a:ext uri="{FF2B5EF4-FFF2-40B4-BE49-F238E27FC236}">
                  <a16:creationId xmlns:a16="http://schemas.microsoft.com/office/drawing/2014/main" id="{0F81439F-D120-461A-9459-4AB2DC2419E5}"/>
                </a:ext>
              </a:extLst>
            </p:cNvPr>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53;p4">
              <a:extLst>
                <a:ext uri="{FF2B5EF4-FFF2-40B4-BE49-F238E27FC236}">
                  <a16:creationId xmlns:a16="http://schemas.microsoft.com/office/drawing/2014/main" id="{7CB35EF1-2BEA-409E-A9F2-4E3605C92134}"/>
                </a:ext>
              </a:extLst>
            </p:cNvPr>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54;p4">
              <a:extLst>
                <a:ext uri="{FF2B5EF4-FFF2-40B4-BE49-F238E27FC236}">
                  <a16:creationId xmlns:a16="http://schemas.microsoft.com/office/drawing/2014/main" id="{01DA397F-C159-4A71-8C4D-6C0E43DB7A83}"/>
                </a:ext>
              </a:extLst>
            </p:cNvPr>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55;p4">
              <a:extLst>
                <a:ext uri="{FF2B5EF4-FFF2-40B4-BE49-F238E27FC236}">
                  <a16:creationId xmlns:a16="http://schemas.microsoft.com/office/drawing/2014/main" id="{DD97D899-3FF8-4153-B389-8FA7D7BE5B7A}"/>
                </a:ext>
              </a:extLst>
            </p:cNvPr>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56;p4">
              <a:extLst>
                <a:ext uri="{FF2B5EF4-FFF2-40B4-BE49-F238E27FC236}">
                  <a16:creationId xmlns:a16="http://schemas.microsoft.com/office/drawing/2014/main" id="{22DE8D96-44CD-4D8A-9F0F-CDC342A33535}"/>
                </a:ext>
              </a:extLst>
            </p:cNvPr>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57;p4">
              <a:extLst>
                <a:ext uri="{FF2B5EF4-FFF2-40B4-BE49-F238E27FC236}">
                  <a16:creationId xmlns:a16="http://schemas.microsoft.com/office/drawing/2014/main" id="{1501EDDC-73D6-42BC-862A-5572FA2F0C43}"/>
                </a:ext>
              </a:extLst>
            </p:cNvPr>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58;p4">
              <a:extLst>
                <a:ext uri="{FF2B5EF4-FFF2-40B4-BE49-F238E27FC236}">
                  <a16:creationId xmlns:a16="http://schemas.microsoft.com/office/drawing/2014/main" id="{ED318194-32CE-4F00-A0A3-9CD7D3145C39}"/>
                </a:ext>
              </a:extLst>
            </p:cNvPr>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9;p4">
              <a:extLst>
                <a:ext uri="{FF2B5EF4-FFF2-40B4-BE49-F238E27FC236}">
                  <a16:creationId xmlns:a16="http://schemas.microsoft.com/office/drawing/2014/main" id="{FA5B348C-FD50-4B4D-A7AE-5357F712E099}"/>
                </a:ext>
              </a:extLst>
            </p:cNvPr>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60;p4">
              <a:extLst>
                <a:ext uri="{FF2B5EF4-FFF2-40B4-BE49-F238E27FC236}">
                  <a16:creationId xmlns:a16="http://schemas.microsoft.com/office/drawing/2014/main" id="{0FE95D48-0F6E-4DC4-88EC-18D4F08FF624}"/>
                </a:ext>
              </a:extLst>
            </p:cNvPr>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3" name="Google Shape;1839;p5">
            <a:extLst>
              <a:ext uri="{FF2B5EF4-FFF2-40B4-BE49-F238E27FC236}">
                <a16:creationId xmlns:a16="http://schemas.microsoft.com/office/drawing/2014/main" id="{7E930058-A387-48AB-9CC9-6603CF1CC3F3}"/>
              </a:ext>
            </a:extLst>
          </p:cNvPr>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rtl="0">
              <a:buNone/>
              <a:defRPr>
                <a:solidFill>
                  <a:schemeClr val="bg1"/>
                </a:solidFill>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userDrawn="1">
  <p:cSld name="TITLE_AND_BODY">
    <p:bg>
      <p:bgPr>
        <a:solidFill>
          <a:srgbClr val="003B55"/>
        </a:solidFill>
        <a:effectLst/>
      </p:bgPr>
    </p:bg>
    <p:spTree>
      <p:nvGrpSpPr>
        <p:cNvPr id="1" name="Shape 1562"/>
        <p:cNvGrpSpPr/>
        <p:nvPr/>
      </p:nvGrpSpPr>
      <p:grpSpPr>
        <a:xfrm>
          <a:off x="0" y="0"/>
          <a:ext cx="0" cy="0"/>
          <a:chOff x="0" y="0"/>
          <a:chExt cx="0" cy="0"/>
        </a:xfrm>
      </p:grpSpPr>
      <p:sp>
        <p:nvSpPr>
          <p:cNvPr id="1563" name="Google Shape;1563;p5"/>
          <p:cNvSpPr txBox="1">
            <a:spLocks noGrp="1"/>
          </p:cNvSpPr>
          <p:nvPr>
            <p:ph type="title"/>
          </p:nvPr>
        </p:nvSpPr>
        <p:spPr>
          <a:xfrm>
            <a:off x="688008" y="88551"/>
            <a:ext cx="67611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solidFill>
                  <a:srgbClr val="D3EBD5"/>
                </a:solidFill>
                <a:latin typeface="Dosis" panose="02010503020202060003" pitchFamily="50" charset="0"/>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dirty="0"/>
          </a:p>
        </p:txBody>
      </p:sp>
      <p:sp>
        <p:nvSpPr>
          <p:cNvPr id="1839" name="Google Shape;1839;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cxnSp>
        <p:nvCxnSpPr>
          <p:cNvPr id="282" name="Google Shape;3867;p17">
            <a:extLst>
              <a:ext uri="{FF2B5EF4-FFF2-40B4-BE49-F238E27FC236}">
                <a16:creationId xmlns:a16="http://schemas.microsoft.com/office/drawing/2014/main" id="{F997F2ED-80BC-4046-A273-5BA2F7B0DB6E}"/>
              </a:ext>
            </a:extLst>
          </p:cNvPr>
          <p:cNvCxnSpPr/>
          <p:nvPr userDrawn="1"/>
        </p:nvCxnSpPr>
        <p:spPr>
          <a:xfrm>
            <a:off x="224000" y="945750"/>
            <a:ext cx="7333500" cy="0"/>
          </a:xfrm>
          <a:prstGeom prst="straightConnector1">
            <a:avLst/>
          </a:prstGeom>
          <a:noFill/>
          <a:ln w="9525" cap="flat" cmpd="sng">
            <a:solidFill>
              <a:srgbClr val="01597F"/>
            </a:solidFill>
            <a:prstDash val="solid"/>
            <a:round/>
            <a:headEnd type="none" w="med" len="med"/>
            <a:tailEnd type="none" w="med" len="med"/>
          </a:ln>
        </p:spPr>
      </p:cxnSp>
      <p:sp>
        <p:nvSpPr>
          <p:cNvPr id="3" name="Text Placeholder 2">
            <a:extLst>
              <a:ext uri="{FF2B5EF4-FFF2-40B4-BE49-F238E27FC236}">
                <a16:creationId xmlns:a16="http://schemas.microsoft.com/office/drawing/2014/main" id="{345F95D8-DF23-4315-8DCC-153CBA9E4F43}"/>
              </a:ext>
            </a:extLst>
          </p:cNvPr>
          <p:cNvSpPr>
            <a:spLocks noGrp="1"/>
          </p:cNvSpPr>
          <p:nvPr>
            <p:ph type="body" sz="quarter" idx="14"/>
          </p:nvPr>
        </p:nvSpPr>
        <p:spPr>
          <a:xfrm>
            <a:off x="204788" y="946150"/>
            <a:ext cx="7302500" cy="3632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86" name="Google Shape;3230;p11">
            <a:extLst>
              <a:ext uri="{FF2B5EF4-FFF2-40B4-BE49-F238E27FC236}">
                <a16:creationId xmlns:a16="http://schemas.microsoft.com/office/drawing/2014/main" id="{01AEFF85-EC5E-4F98-8A26-0E9A857AC8C4}"/>
              </a:ext>
            </a:extLst>
          </p:cNvPr>
          <p:cNvGrpSpPr/>
          <p:nvPr userDrawn="1"/>
        </p:nvGrpSpPr>
        <p:grpSpPr>
          <a:xfrm rot="10800000">
            <a:off x="8851487" y="28707"/>
            <a:ext cx="264012" cy="5086302"/>
            <a:chOff x="5307800" y="238125"/>
            <a:chExt cx="271925" cy="5238750"/>
          </a:xfrm>
        </p:grpSpPr>
        <p:sp>
          <p:nvSpPr>
            <p:cNvPr id="287" name="Google Shape;3231;p11">
              <a:extLst>
                <a:ext uri="{FF2B5EF4-FFF2-40B4-BE49-F238E27FC236}">
                  <a16:creationId xmlns:a16="http://schemas.microsoft.com/office/drawing/2014/main" id="{0FA55DBB-F961-469D-B388-1FBBB24489A4}"/>
                </a:ext>
              </a:extLst>
            </p:cNvPr>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232;p11">
              <a:extLst>
                <a:ext uri="{FF2B5EF4-FFF2-40B4-BE49-F238E27FC236}">
                  <a16:creationId xmlns:a16="http://schemas.microsoft.com/office/drawing/2014/main" id="{DE1EBF28-7A61-4196-8EFB-669E1C847F07}"/>
                </a:ext>
              </a:extLst>
            </p:cNvPr>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233;p11">
              <a:extLst>
                <a:ext uri="{FF2B5EF4-FFF2-40B4-BE49-F238E27FC236}">
                  <a16:creationId xmlns:a16="http://schemas.microsoft.com/office/drawing/2014/main" id="{7383DC76-D8F3-4E28-99E0-50A66A1ED737}"/>
                </a:ext>
              </a:extLst>
            </p:cNvPr>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234;p11">
              <a:extLst>
                <a:ext uri="{FF2B5EF4-FFF2-40B4-BE49-F238E27FC236}">
                  <a16:creationId xmlns:a16="http://schemas.microsoft.com/office/drawing/2014/main" id="{BD2C4620-7409-44B0-AFD1-3E966D6BC045}"/>
                </a:ext>
              </a:extLst>
            </p:cNvPr>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235;p11">
              <a:extLst>
                <a:ext uri="{FF2B5EF4-FFF2-40B4-BE49-F238E27FC236}">
                  <a16:creationId xmlns:a16="http://schemas.microsoft.com/office/drawing/2014/main" id="{A5F74FC4-4A05-485F-889D-9D0901341E1A}"/>
                </a:ext>
              </a:extLst>
            </p:cNvPr>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236;p11">
              <a:extLst>
                <a:ext uri="{FF2B5EF4-FFF2-40B4-BE49-F238E27FC236}">
                  <a16:creationId xmlns:a16="http://schemas.microsoft.com/office/drawing/2014/main" id="{C4D76AD0-C8E6-40E8-BAAB-28274B2DE131}"/>
                </a:ext>
              </a:extLst>
            </p:cNvPr>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237;p11">
              <a:extLst>
                <a:ext uri="{FF2B5EF4-FFF2-40B4-BE49-F238E27FC236}">
                  <a16:creationId xmlns:a16="http://schemas.microsoft.com/office/drawing/2014/main" id="{C4D762C4-86BC-4698-8632-37A8F357E254}"/>
                </a:ext>
              </a:extLst>
            </p:cNvPr>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238;p11">
              <a:extLst>
                <a:ext uri="{FF2B5EF4-FFF2-40B4-BE49-F238E27FC236}">
                  <a16:creationId xmlns:a16="http://schemas.microsoft.com/office/drawing/2014/main" id="{85B4F6BC-CE70-4BBE-BE68-B82F12D8FDF8}"/>
                </a:ext>
              </a:extLst>
            </p:cNvPr>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239;p11">
              <a:extLst>
                <a:ext uri="{FF2B5EF4-FFF2-40B4-BE49-F238E27FC236}">
                  <a16:creationId xmlns:a16="http://schemas.microsoft.com/office/drawing/2014/main" id="{9ADB44EC-0CD0-4204-8EBB-1536FE3AFF41}"/>
                </a:ext>
              </a:extLst>
            </p:cNvPr>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240;p11">
              <a:extLst>
                <a:ext uri="{FF2B5EF4-FFF2-40B4-BE49-F238E27FC236}">
                  <a16:creationId xmlns:a16="http://schemas.microsoft.com/office/drawing/2014/main" id="{1520651B-1972-455F-9D9C-9473BE7BB83A}"/>
                </a:ext>
              </a:extLst>
            </p:cNvPr>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241;p11">
              <a:extLst>
                <a:ext uri="{FF2B5EF4-FFF2-40B4-BE49-F238E27FC236}">
                  <a16:creationId xmlns:a16="http://schemas.microsoft.com/office/drawing/2014/main" id="{5D86D554-8E42-43BA-B0F3-A39E1A93A5F3}"/>
                </a:ext>
              </a:extLst>
            </p:cNvPr>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242;p11">
              <a:extLst>
                <a:ext uri="{FF2B5EF4-FFF2-40B4-BE49-F238E27FC236}">
                  <a16:creationId xmlns:a16="http://schemas.microsoft.com/office/drawing/2014/main" id="{2CEAFB0C-B160-4CFE-A136-001B48A34989}"/>
                </a:ext>
              </a:extLst>
            </p:cNvPr>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243;p11">
              <a:extLst>
                <a:ext uri="{FF2B5EF4-FFF2-40B4-BE49-F238E27FC236}">
                  <a16:creationId xmlns:a16="http://schemas.microsoft.com/office/drawing/2014/main" id="{81E70854-040D-44D1-87F2-C417C7ABDA38}"/>
                </a:ext>
              </a:extLst>
            </p:cNvPr>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244;p11">
              <a:extLst>
                <a:ext uri="{FF2B5EF4-FFF2-40B4-BE49-F238E27FC236}">
                  <a16:creationId xmlns:a16="http://schemas.microsoft.com/office/drawing/2014/main" id="{D3188F5F-A866-4202-9596-3FDD535CFD34}"/>
                </a:ext>
              </a:extLst>
            </p:cNvPr>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245;p11">
              <a:extLst>
                <a:ext uri="{FF2B5EF4-FFF2-40B4-BE49-F238E27FC236}">
                  <a16:creationId xmlns:a16="http://schemas.microsoft.com/office/drawing/2014/main" id="{880AB572-DEA9-4357-B003-FFD98A280339}"/>
                </a:ext>
              </a:extLst>
            </p:cNvPr>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246;p11">
              <a:extLst>
                <a:ext uri="{FF2B5EF4-FFF2-40B4-BE49-F238E27FC236}">
                  <a16:creationId xmlns:a16="http://schemas.microsoft.com/office/drawing/2014/main" id="{C164BC7D-C3E7-4A99-B8B8-AC93B54E93A9}"/>
                </a:ext>
              </a:extLst>
            </p:cNvPr>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247;p11">
              <a:extLst>
                <a:ext uri="{FF2B5EF4-FFF2-40B4-BE49-F238E27FC236}">
                  <a16:creationId xmlns:a16="http://schemas.microsoft.com/office/drawing/2014/main" id="{77CBEDF3-1E56-4887-939C-2FAD0F6E81D3}"/>
                </a:ext>
              </a:extLst>
            </p:cNvPr>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248;p11">
              <a:extLst>
                <a:ext uri="{FF2B5EF4-FFF2-40B4-BE49-F238E27FC236}">
                  <a16:creationId xmlns:a16="http://schemas.microsoft.com/office/drawing/2014/main" id="{04E53B65-8E4E-4094-B57C-B4EBD057DF4B}"/>
                </a:ext>
              </a:extLst>
            </p:cNvPr>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249;p11">
              <a:extLst>
                <a:ext uri="{FF2B5EF4-FFF2-40B4-BE49-F238E27FC236}">
                  <a16:creationId xmlns:a16="http://schemas.microsoft.com/office/drawing/2014/main" id="{C9DE370B-CB61-4C35-B51D-0B1BD7C3C0CA}"/>
                </a:ext>
              </a:extLst>
            </p:cNvPr>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250;p11">
              <a:extLst>
                <a:ext uri="{FF2B5EF4-FFF2-40B4-BE49-F238E27FC236}">
                  <a16:creationId xmlns:a16="http://schemas.microsoft.com/office/drawing/2014/main" id="{D587D90C-3710-4D78-B4F1-ECB1FA144A4D}"/>
                </a:ext>
              </a:extLst>
            </p:cNvPr>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251;p11">
              <a:extLst>
                <a:ext uri="{FF2B5EF4-FFF2-40B4-BE49-F238E27FC236}">
                  <a16:creationId xmlns:a16="http://schemas.microsoft.com/office/drawing/2014/main" id="{1B27ACAA-25C0-445A-B84C-A61C00073FAD}"/>
                </a:ext>
              </a:extLst>
            </p:cNvPr>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252;p11">
              <a:extLst>
                <a:ext uri="{FF2B5EF4-FFF2-40B4-BE49-F238E27FC236}">
                  <a16:creationId xmlns:a16="http://schemas.microsoft.com/office/drawing/2014/main" id="{D114AC23-7F1D-4C03-89AD-C7C7EDB0C03A}"/>
                </a:ext>
              </a:extLst>
            </p:cNvPr>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253;p11">
              <a:extLst>
                <a:ext uri="{FF2B5EF4-FFF2-40B4-BE49-F238E27FC236}">
                  <a16:creationId xmlns:a16="http://schemas.microsoft.com/office/drawing/2014/main" id="{1929C78C-D366-484F-9CB9-7EEAC6A2D386}"/>
                </a:ext>
              </a:extLst>
            </p:cNvPr>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254;p11">
              <a:extLst>
                <a:ext uri="{FF2B5EF4-FFF2-40B4-BE49-F238E27FC236}">
                  <a16:creationId xmlns:a16="http://schemas.microsoft.com/office/drawing/2014/main" id="{47BD8C19-4DC9-41CB-AD2D-5A3DA9B85B28}"/>
                </a:ext>
              </a:extLst>
            </p:cNvPr>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255;p11">
              <a:extLst>
                <a:ext uri="{FF2B5EF4-FFF2-40B4-BE49-F238E27FC236}">
                  <a16:creationId xmlns:a16="http://schemas.microsoft.com/office/drawing/2014/main" id="{0FFA4CF6-09D9-447A-916C-D5FAE07EF750}"/>
                </a:ext>
              </a:extLst>
            </p:cNvPr>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256;p11">
              <a:extLst>
                <a:ext uri="{FF2B5EF4-FFF2-40B4-BE49-F238E27FC236}">
                  <a16:creationId xmlns:a16="http://schemas.microsoft.com/office/drawing/2014/main" id="{62EA16D3-EFE7-4F20-BFD3-641B5FC5EC94}"/>
                </a:ext>
              </a:extLst>
            </p:cNvPr>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257;p11">
              <a:extLst>
                <a:ext uri="{FF2B5EF4-FFF2-40B4-BE49-F238E27FC236}">
                  <a16:creationId xmlns:a16="http://schemas.microsoft.com/office/drawing/2014/main" id="{5A73C1C3-0388-4722-97F4-D6205AF87924}"/>
                </a:ext>
              </a:extLst>
            </p:cNvPr>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258;p11">
              <a:extLst>
                <a:ext uri="{FF2B5EF4-FFF2-40B4-BE49-F238E27FC236}">
                  <a16:creationId xmlns:a16="http://schemas.microsoft.com/office/drawing/2014/main" id="{E5F99FD6-36F8-4B5C-85FC-D90FF0C7E112}"/>
                </a:ext>
              </a:extLst>
            </p:cNvPr>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259;p11">
              <a:extLst>
                <a:ext uri="{FF2B5EF4-FFF2-40B4-BE49-F238E27FC236}">
                  <a16:creationId xmlns:a16="http://schemas.microsoft.com/office/drawing/2014/main" id="{6B2BF2A1-D799-44B2-B15A-47EC8BBA8EA3}"/>
                </a:ext>
              </a:extLst>
            </p:cNvPr>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260;p11">
              <a:extLst>
                <a:ext uri="{FF2B5EF4-FFF2-40B4-BE49-F238E27FC236}">
                  <a16:creationId xmlns:a16="http://schemas.microsoft.com/office/drawing/2014/main" id="{015E26D0-7F34-44A4-A8A2-699FDDFF3D7F}"/>
                </a:ext>
              </a:extLst>
            </p:cNvPr>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261;p11">
              <a:extLst>
                <a:ext uri="{FF2B5EF4-FFF2-40B4-BE49-F238E27FC236}">
                  <a16:creationId xmlns:a16="http://schemas.microsoft.com/office/drawing/2014/main" id="{6362E179-2740-4CFE-B612-C9A5B1F9381A}"/>
                </a:ext>
              </a:extLst>
            </p:cNvPr>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262;p11">
              <a:extLst>
                <a:ext uri="{FF2B5EF4-FFF2-40B4-BE49-F238E27FC236}">
                  <a16:creationId xmlns:a16="http://schemas.microsoft.com/office/drawing/2014/main" id="{7D0D9C6F-7246-4AE8-A808-86220297A19E}"/>
                </a:ext>
              </a:extLst>
            </p:cNvPr>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263;p11">
              <a:extLst>
                <a:ext uri="{FF2B5EF4-FFF2-40B4-BE49-F238E27FC236}">
                  <a16:creationId xmlns:a16="http://schemas.microsoft.com/office/drawing/2014/main" id="{24A2326B-5496-4FC4-9B28-2FC9F514E8D7}"/>
                </a:ext>
              </a:extLst>
            </p:cNvPr>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64;p11">
              <a:extLst>
                <a:ext uri="{FF2B5EF4-FFF2-40B4-BE49-F238E27FC236}">
                  <a16:creationId xmlns:a16="http://schemas.microsoft.com/office/drawing/2014/main" id="{F78388F0-BCBF-4A27-98F5-CA58F27C5D20}"/>
                </a:ext>
              </a:extLst>
            </p:cNvPr>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65;p11">
              <a:extLst>
                <a:ext uri="{FF2B5EF4-FFF2-40B4-BE49-F238E27FC236}">
                  <a16:creationId xmlns:a16="http://schemas.microsoft.com/office/drawing/2014/main" id="{48701AD0-135B-497D-8744-348E61E2FCA8}"/>
                </a:ext>
              </a:extLst>
            </p:cNvPr>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66;p11">
              <a:extLst>
                <a:ext uri="{FF2B5EF4-FFF2-40B4-BE49-F238E27FC236}">
                  <a16:creationId xmlns:a16="http://schemas.microsoft.com/office/drawing/2014/main" id="{5C5716FD-9FA3-431D-B2FF-8A0EB2CF432D}"/>
                </a:ext>
              </a:extLst>
            </p:cNvPr>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67;p11">
              <a:extLst>
                <a:ext uri="{FF2B5EF4-FFF2-40B4-BE49-F238E27FC236}">
                  <a16:creationId xmlns:a16="http://schemas.microsoft.com/office/drawing/2014/main" id="{56E18921-C8BC-4130-8715-79E9827A1BAF}"/>
                </a:ext>
              </a:extLst>
            </p:cNvPr>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68;p11">
              <a:extLst>
                <a:ext uri="{FF2B5EF4-FFF2-40B4-BE49-F238E27FC236}">
                  <a16:creationId xmlns:a16="http://schemas.microsoft.com/office/drawing/2014/main" id="{48FAAD02-FDFD-4007-B595-473BA940124A}"/>
                </a:ext>
              </a:extLst>
            </p:cNvPr>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69;p11">
              <a:extLst>
                <a:ext uri="{FF2B5EF4-FFF2-40B4-BE49-F238E27FC236}">
                  <a16:creationId xmlns:a16="http://schemas.microsoft.com/office/drawing/2014/main" id="{8FC5D336-23FB-4FD8-BB33-2278FEB7639A}"/>
                </a:ext>
              </a:extLst>
            </p:cNvPr>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70;p11">
              <a:extLst>
                <a:ext uri="{FF2B5EF4-FFF2-40B4-BE49-F238E27FC236}">
                  <a16:creationId xmlns:a16="http://schemas.microsoft.com/office/drawing/2014/main" id="{BE488E4D-F2D7-4369-88FA-70E1852BD2E1}"/>
                </a:ext>
              </a:extLst>
            </p:cNvPr>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1;p11">
              <a:extLst>
                <a:ext uri="{FF2B5EF4-FFF2-40B4-BE49-F238E27FC236}">
                  <a16:creationId xmlns:a16="http://schemas.microsoft.com/office/drawing/2014/main" id="{FD9FB477-E663-4F88-BDC5-2F5111957A02}"/>
                </a:ext>
              </a:extLst>
            </p:cNvPr>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72;p11">
              <a:extLst>
                <a:ext uri="{FF2B5EF4-FFF2-40B4-BE49-F238E27FC236}">
                  <a16:creationId xmlns:a16="http://schemas.microsoft.com/office/drawing/2014/main" id="{66C228DA-1FE2-4DB6-840E-C6B33A1EBBAD}"/>
                </a:ext>
              </a:extLst>
            </p:cNvPr>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73;p11">
              <a:extLst>
                <a:ext uri="{FF2B5EF4-FFF2-40B4-BE49-F238E27FC236}">
                  <a16:creationId xmlns:a16="http://schemas.microsoft.com/office/drawing/2014/main" id="{10623B73-EAF8-463C-8EEE-74E65CA9C2DA}"/>
                </a:ext>
              </a:extLst>
            </p:cNvPr>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274;p11">
              <a:extLst>
                <a:ext uri="{FF2B5EF4-FFF2-40B4-BE49-F238E27FC236}">
                  <a16:creationId xmlns:a16="http://schemas.microsoft.com/office/drawing/2014/main" id="{5CC41BA3-B677-40FC-8B2C-E4DE29735AAE}"/>
                </a:ext>
              </a:extLst>
            </p:cNvPr>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275;p11">
              <a:extLst>
                <a:ext uri="{FF2B5EF4-FFF2-40B4-BE49-F238E27FC236}">
                  <a16:creationId xmlns:a16="http://schemas.microsoft.com/office/drawing/2014/main" id="{2FF94E80-5E91-4658-849D-5FAB559CBA69}"/>
                </a:ext>
              </a:extLst>
            </p:cNvPr>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276;p11">
              <a:extLst>
                <a:ext uri="{FF2B5EF4-FFF2-40B4-BE49-F238E27FC236}">
                  <a16:creationId xmlns:a16="http://schemas.microsoft.com/office/drawing/2014/main" id="{65D3179C-2039-4274-92F8-738FE2E91909}"/>
                </a:ext>
              </a:extLst>
            </p:cNvPr>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277;p11">
              <a:extLst>
                <a:ext uri="{FF2B5EF4-FFF2-40B4-BE49-F238E27FC236}">
                  <a16:creationId xmlns:a16="http://schemas.microsoft.com/office/drawing/2014/main" id="{7564B196-F8F9-4FFA-AD77-20B201811927}"/>
                </a:ext>
              </a:extLst>
            </p:cNvPr>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278;p11">
              <a:extLst>
                <a:ext uri="{FF2B5EF4-FFF2-40B4-BE49-F238E27FC236}">
                  <a16:creationId xmlns:a16="http://schemas.microsoft.com/office/drawing/2014/main" id="{9F3920F3-E60A-4928-A53D-74F2D57A542A}"/>
                </a:ext>
              </a:extLst>
            </p:cNvPr>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279;p11">
              <a:extLst>
                <a:ext uri="{FF2B5EF4-FFF2-40B4-BE49-F238E27FC236}">
                  <a16:creationId xmlns:a16="http://schemas.microsoft.com/office/drawing/2014/main" id="{942BF898-30E7-4824-9303-6367E5572A40}"/>
                </a:ext>
              </a:extLst>
            </p:cNvPr>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280;p11">
              <a:extLst>
                <a:ext uri="{FF2B5EF4-FFF2-40B4-BE49-F238E27FC236}">
                  <a16:creationId xmlns:a16="http://schemas.microsoft.com/office/drawing/2014/main" id="{70E10A1C-412D-4511-B614-32FE0974E6A5}"/>
                </a:ext>
              </a:extLst>
            </p:cNvPr>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281;p11">
              <a:extLst>
                <a:ext uri="{FF2B5EF4-FFF2-40B4-BE49-F238E27FC236}">
                  <a16:creationId xmlns:a16="http://schemas.microsoft.com/office/drawing/2014/main" id="{1EFC9098-0F28-4195-AE9F-5B10BBFCFEE2}"/>
                </a:ext>
              </a:extLst>
            </p:cNvPr>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282;p11">
              <a:extLst>
                <a:ext uri="{FF2B5EF4-FFF2-40B4-BE49-F238E27FC236}">
                  <a16:creationId xmlns:a16="http://schemas.microsoft.com/office/drawing/2014/main" id="{DFBE1F32-4BBA-4BCE-9E9E-AB94AE227C65}"/>
                </a:ext>
              </a:extLst>
            </p:cNvPr>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283;p11">
              <a:extLst>
                <a:ext uri="{FF2B5EF4-FFF2-40B4-BE49-F238E27FC236}">
                  <a16:creationId xmlns:a16="http://schemas.microsoft.com/office/drawing/2014/main" id="{0E2259A1-EA6E-40BB-9773-7DE087A3B639}"/>
                </a:ext>
              </a:extLst>
            </p:cNvPr>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284;p11">
              <a:extLst>
                <a:ext uri="{FF2B5EF4-FFF2-40B4-BE49-F238E27FC236}">
                  <a16:creationId xmlns:a16="http://schemas.microsoft.com/office/drawing/2014/main" id="{696F3694-3691-4F13-9AFD-C7166C1EF898}"/>
                </a:ext>
              </a:extLst>
            </p:cNvPr>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285;p11">
              <a:extLst>
                <a:ext uri="{FF2B5EF4-FFF2-40B4-BE49-F238E27FC236}">
                  <a16:creationId xmlns:a16="http://schemas.microsoft.com/office/drawing/2014/main" id="{BA1F2A57-AA51-4FC6-8D46-8C3F6D0B4280}"/>
                </a:ext>
              </a:extLst>
            </p:cNvPr>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286;p11">
              <a:extLst>
                <a:ext uri="{FF2B5EF4-FFF2-40B4-BE49-F238E27FC236}">
                  <a16:creationId xmlns:a16="http://schemas.microsoft.com/office/drawing/2014/main" id="{902EBB4B-D90F-443F-97CA-5C3A95A52C1D}"/>
                </a:ext>
              </a:extLst>
            </p:cNvPr>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287;p11">
              <a:extLst>
                <a:ext uri="{FF2B5EF4-FFF2-40B4-BE49-F238E27FC236}">
                  <a16:creationId xmlns:a16="http://schemas.microsoft.com/office/drawing/2014/main" id="{B3A053F8-FD85-4337-9E45-F0B0B315C10A}"/>
                </a:ext>
              </a:extLst>
            </p:cNvPr>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288;p11">
            <a:extLst>
              <a:ext uri="{FF2B5EF4-FFF2-40B4-BE49-F238E27FC236}">
                <a16:creationId xmlns:a16="http://schemas.microsoft.com/office/drawing/2014/main" id="{F36AC327-6A43-4D31-AB7A-C181FF1511F4}"/>
              </a:ext>
            </a:extLst>
          </p:cNvPr>
          <p:cNvGrpSpPr/>
          <p:nvPr userDrawn="1"/>
        </p:nvGrpSpPr>
        <p:grpSpPr>
          <a:xfrm rot="10800000">
            <a:off x="7828571" y="28707"/>
            <a:ext cx="1140783" cy="5086302"/>
            <a:chOff x="5458325" y="238125"/>
            <a:chExt cx="1174975" cy="5238750"/>
          </a:xfrm>
        </p:grpSpPr>
        <p:sp>
          <p:nvSpPr>
            <p:cNvPr id="345" name="Google Shape;3289;p11">
              <a:extLst>
                <a:ext uri="{FF2B5EF4-FFF2-40B4-BE49-F238E27FC236}">
                  <a16:creationId xmlns:a16="http://schemas.microsoft.com/office/drawing/2014/main" id="{B9AD255F-EAE7-4EFB-96B0-CC4E259CC557}"/>
                </a:ext>
              </a:extLst>
            </p:cNvPr>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290;p11">
              <a:extLst>
                <a:ext uri="{FF2B5EF4-FFF2-40B4-BE49-F238E27FC236}">
                  <a16:creationId xmlns:a16="http://schemas.microsoft.com/office/drawing/2014/main" id="{5E2440C2-FB1E-494A-9087-00ECB1EE41F6}"/>
                </a:ext>
              </a:extLst>
            </p:cNvPr>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291;p11">
              <a:extLst>
                <a:ext uri="{FF2B5EF4-FFF2-40B4-BE49-F238E27FC236}">
                  <a16:creationId xmlns:a16="http://schemas.microsoft.com/office/drawing/2014/main" id="{DEF82C2D-762B-4DE4-AC91-84E4D8F20D06}"/>
                </a:ext>
              </a:extLst>
            </p:cNvPr>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292;p11">
              <a:extLst>
                <a:ext uri="{FF2B5EF4-FFF2-40B4-BE49-F238E27FC236}">
                  <a16:creationId xmlns:a16="http://schemas.microsoft.com/office/drawing/2014/main" id="{201E73CD-90E1-4AE4-B917-FB1E903E691D}"/>
                </a:ext>
              </a:extLst>
            </p:cNvPr>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293;p11">
              <a:extLst>
                <a:ext uri="{FF2B5EF4-FFF2-40B4-BE49-F238E27FC236}">
                  <a16:creationId xmlns:a16="http://schemas.microsoft.com/office/drawing/2014/main" id="{9E483010-7667-4764-89DB-4D20299218AB}"/>
                </a:ext>
              </a:extLst>
            </p:cNvPr>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294;p11">
              <a:extLst>
                <a:ext uri="{FF2B5EF4-FFF2-40B4-BE49-F238E27FC236}">
                  <a16:creationId xmlns:a16="http://schemas.microsoft.com/office/drawing/2014/main" id="{EA121DAC-072D-4661-9B23-4DCD098A8285}"/>
                </a:ext>
              </a:extLst>
            </p:cNvPr>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295;p11">
              <a:extLst>
                <a:ext uri="{FF2B5EF4-FFF2-40B4-BE49-F238E27FC236}">
                  <a16:creationId xmlns:a16="http://schemas.microsoft.com/office/drawing/2014/main" id="{6902B3D2-E101-41D1-AC75-CE80FBE2534F}"/>
                </a:ext>
              </a:extLst>
            </p:cNvPr>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296;p11">
              <a:extLst>
                <a:ext uri="{FF2B5EF4-FFF2-40B4-BE49-F238E27FC236}">
                  <a16:creationId xmlns:a16="http://schemas.microsoft.com/office/drawing/2014/main" id="{43AF66B0-5A0A-4D11-B46E-059B9BF69140}"/>
                </a:ext>
              </a:extLst>
            </p:cNvPr>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297;p11">
              <a:extLst>
                <a:ext uri="{FF2B5EF4-FFF2-40B4-BE49-F238E27FC236}">
                  <a16:creationId xmlns:a16="http://schemas.microsoft.com/office/drawing/2014/main" id="{E28DB030-2700-4344-BA28-9E76AE34800C}"/>
                </a:ext>
              </a:extLst>
            </p:cNvPr>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298;p11">
              <a:extLst>
                <a:ext uri="{FF2B5EF4-FFF2-40B4-BE49-F238E27FC236}">
                  <a16:creationId xmlns:a16="http://schemas.microsoft.com/office/drawing/2014/main" id="{6EB59075-EB68-4821-803B-180F7486E4DD}"/>
                </a:ext>
              </a:extLst>
            </p:cNvPr>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299;p11">
              <a:extLst>
                <a:ext uri="{FF2B5EF4-FFF2-40B4-BE49-F238E27FC236}">
                  <a16:creationId xmlns:a16="http://schemas.microsoft.com/office/drawing/2014/main" id="{4EFFDED8-FF21-43E9-9E0F-CFEFCBF15B1F}"/>
                </a:ext>
              </a:extLst>
            </p:cNvPr>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300;p11">
              <a:extLst>
                <a:ext uri="{FF2B5EF4-FFF2-40B4-BE49-F238E27FC236}">
                  <a16:creationId xmlns:a16="http://schemas.microsoft.com/office/drawing/2014/main" id="{8C8E5925-3DCB-4E56-B69D-3180CE4C0B99}"/>
                </a:ext>
              </a:extLst>
            </p:cNvPr>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301;p11">
              <a:extLst>
                <a:ext uri="{FF2B5EF4-FFF2-40B4-BE49-F238E27FC236}">
                  <a16:creationId xmlns:a16="http://schemas.microsoft.com/office/drawing/2014/main" id="{89189107-9F21-427E-9716-8BEC1AD1CA47}"/>
                </a:ext>
              </a:extLst>
            </p:cNvPr>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302;p11">
              <a:extLst>
                <a:ext uri="{FF2B5EF4-FFF2-40B4-BE49-F238E27FC236}">
                  <a16:creationId xmlns:a16="http://schemas.microsoft.com/office/drawing/2014/main" id="{A6F0CC96-3EC3-4BBB-AA56-3BC6B5CD0511}"/>
                </a:ext>
              </a:extLst>
            </p:cNvPr>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303;p11">
              <a:extLst>
                <a:ext uri="{FF2B5EF4-FFF2-40B4-BE49-F238E27FC236}">
                  <a16:creationId xmlns:a16="http://schemas.microsoft.com/office/drawing/2014/main" id="{641235C3-29F4-40C4-87F9-C821A33150BB}"/>
                </a:ext>
              </a:extLst>
            </p:cNvPr>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304;p11">
              <a:extLst>
                <a:ext uri="{FF2B5EF4-FFF2-40B4-BE49-F238E27FC236}">
                  <a16:creationId xmlns:a16="http://schemas.microsoft.com/office/drawing/2014/main" id="{64D5B795-B6E5-4DC8-A227-CB2FDE2FDCB0}"/>
                </a:ext>
              </a:extLst>
            </p:cNvPr>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305;p11">
              <a:extLst>
                <a:ext uri="{FF2B5EF4-FFF2-40B4-BE49-F238E27FC236}">
                  <a16:creationId xmlns:a16="http://schemas.microsoft.com/office/drawing/2014/main" id="{14996F80-0D7D-42C7-B8C4-4D4EB0FDDC82}"/>
                </a:ext>
              </a:extLst>
            </p:cNvPr>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306;p11">
              <a:extLst>
                <a:ext uri="{FF2B5EF4-FFF2-40B4-BE49-F238E27FC236}">
                  <a16:creationId xmlns:a16="http://schemas.microsoft.com/office/drawing/2014/main" id="{2B833831-0CC1-45A2-A3B0-DB63CE06EB69}"/>
                </a:ext>
              </a:extLst>
            </p:cNvPr>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307;p11">
              <a:extLst>
                <a:ext uri="{FF2B5EF4-FFF2-40B4-BE49-F238E27FC236}">
                  <a16:creationId xmlns:a16="http://schemas.microsoft.com/office/drawing/2014/main" id="{9E0097AD-FA41-48C5-8D7A-F48038FCA7B4}"/>
                </a:ext>
              </a:extLst>
            </p:cNvPr>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308;p11">
              <a:extLst>
                <a:ext uri="{FF2B5EF4-FFF2-40B4-BE49-F238E27FC236}">
                  <a16:creationId xmlns:a16="http://schemas.microsoft.com/office/drawing/2014/main" id="{62FE5947-8FDA-4C3A-B938-B1D419B33500}"/>
                </a:ext>
              </a:extLst>
            </p:cNvPr>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309;p11">
              <a:extLst>
                <a:ext uri="{FF2B5EF4-FFF2-40B4-BE49-F238E27FC236}">
                  <a16:creationId xmlns:a16="http://schemas.microsoft.com/office/drawing/2014/main" id="{936F0525-B224-4D54-8C8A-01DFA15DBD5E}"/>
                </a:ext>
              </a:extLst>
            </p:cNvPr>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310;p11">
              <a:extLst>
                <a:ext uri="{FF2B5EF4-FFF2-40B4-BE49-F238E27FC236}">
                  <a16:creationId xmlns:a16="http://schemas.microsoft.com/office/drawing/2014/main" id="{50F9EC8D-2B39-4E7B-8B1E-68AAF290F1BE}"/>
                </a:ext>
              </a:extLst>
            </p:cNvPr>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311;p11">
              <a:extLst>
                <a:ext uri="{FF2B5EF4-FFF2-40B4-BE49-F238E27FC236}">
                  <a16:creationId xmlns:a16="http://schemas.microsoft.com/office/drawing/2014/main" id="{920A96FE-CBEF-4213-9401-62EFD301E27D}"/>
                </a:ext>
              </a:extLst>
            </p:cNvPr>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312;p11">
              <a:extLst>
                <a:ext uri="{FF2B5EF4-FFF2-40B4-BE49-F238E27FC236}">
                  <a16:creationId xmlns:a16="http://schemas.microsoft.com/office/drawing/2014/main" id="{AD8A64BF-AC44-4FFE-A690-447EFED43680}"/>
                </a:ext>
              </a:extLst>
            </p:cNvPr>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313;p11">
              <a:extLst>
                <a:ext uri="{FF2B5EF4-FFF2-40B4-BE49-F238E27FC236}">
                  <a16:creationId xmlns:a16="http://schemas.microsoft.com/office/drawing/2014/main" id="{AC2AEDA1-4A3F-4D75-B56F-D7CD07F19F77}"/>
                </a:ext>
              </a:extLst>
            </p:cNvPr>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314;p11">
              <a:extLst>
                <a:ext uri="{FF2B5EF4-FFF2-40B4-BE49-F238E27FC236}">
                  <a16:creationId xmlns:a16="http://schemas.microsoft.com/office/drawing/2014/main" id="{640CF73C-41B6-44B2-90A2-2917B592EA15}"/>
                </a:ext>
              </a:extLst>
            </p:cNvPr>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315;p11">
              <a:extLst>
                <a:ext uri="{FF2B5EF4-FFF2-40B4-BE49-F238E27FC236}">
                  <a16:creationId xmlns:a16="http://schemas.microsoft.com/office/drawing/2014/main" id="{9BB1A7CC-59E2-4430-B582-AB8AC5073184}"/>
                </a:ext>
              </a:extLst>
            </p:cNvPr>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316;p11">
              <a:extLst>
                <a:ext uri="{FF2B5EF4-FFF2-40B4-BE49-F238E27FC236}">
                  <a16:creationId xmlns:a16="http://schemas.microsoft.com/office/drawing/2014/main" id="{AB51E4CD-4092-4CAD-A152-6DCCFB0B2901}"/>
                </a:ext>
              </a:extLst>
            </p:cNvPr>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317;p11">
              <a:extLst>
                <a:ext uri="{FF2B5EF4-FFF2-40B4-BE49-F238E27FC236}">
                  <a16:creationId xmlns:a16="http://schemas.microsoft.com/office/drawing/2014/main" id="{51E079DA-E6B3-4FEF-9CD4-5163A963D1E7}"/>
                </a:ext>
              </a:extLst>
            </p:cNvPr>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318;p11">
              <a:extLst>
                <a:ext uri="{FF2B5EF4-FFF2-40B4-BE49-F238E27FC236}">
                  <a16:creationId xmlns:a16="http://schemas.microsoft.com/office/drawing/2014/main" id="{9D904121-8F3F-466D-8D8F-F9D699BBE936}"/>
                </a:ext>
              </a:extLst>
            </p:cNvPr>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319;p11">
              <a:extLst>
                <a:ext uri="{FF2B5EF4-FFF2-40B4-BE49-F238E27FC236}">
                  <a16:creationId xmlns:a16="http://schemas.microsoft.com/office/drawing/2014/main" id="{72827DBF-DC0A-4026-896F-B76B0580AA42}"/>
                </a:ext>
              </a:extLst>
            </p:cNvPr>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320;p11">
              <a:extLst>
                <a:ext uri="{FF2B5EF4-FFF2-40B4-BE49-F238E27FC236}">
                  <a16:creationId xmlns:a16="http://schemas.microsoft.com/office/drawing/2014/main" id="{4C4BB7B5-B168-4D96-88B4-CC7932F7CBC5}"/>
                </a:ext>
              </a:extLst>
            </p:cNvPr>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321;p11">
              <a:extLst>
                <a:ext uri="{FF2B5EF4-FFF2-40B4-BE49-F238E27FC236}">
                  <a16:creationId xmlns:a16="http://schemas.microsoft.com/office/drawing/2014/main" id="{9FE771A7-F6A3-40A7-A80E-F7C56297319C}"/>
                </a:ext>
              </a:extLst>
            </p:cNvPr>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322;p11">
              <a:extLst>
                <a:ext uri="{FF2B5EF4-FFF2-40B4-BE49-F238E27FC236}">
                  <a16:creationId xmlns:a16="http://schemas.microsoft.com/office/drawing/2014/main" id="{64CA75C9-6365-4362-83E1-6161D4C11550}"/>
                </a:ext>
              </a:extLst>
            </p:cNvPr>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323;p11">
              <a:extLst>
                <a:ext uri="{FF2B5EF4-FFF2-40B4-BE49-F238E27FC236}">
                  <a16:creationId xmlns:a16="http://schemas.microsoft.com/office/drawing/2014/main" id="{CA43291F-903A-431C-AB23-6ACDFF2B6EBA}"/>
                </a:ext>
              </a:extLst>
            </p:cNvPr>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324;p11">
              <a:extLst>
                <a:ext uri="{FF2B5EF4-FFF2-40B4-BE49-F238E27FC236}">
                  <a16:creationId xmlns:a16="http://schemas.microsoft.com/office/drawing/2014/main" id="{E25E4B15-D3C3-43EA-B1DE-1AB305253E01}"/>
                </a:ext>
              </a:extLst>
            </p:cNvPr>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325;p11">
              <a:extLst>
                <a:ext uri="{FF2B5EF4-FFF2-40B4-BE49-F238E27FC236}">
                  <a16:creationId xmlns:a16="http://schemas.microsoft.com/office/drawing/2014/main" id="{353C57DE-5B70-496B-88FA-AD85D86C2D3A}"/>
                </a:ext>
              </a:extLst>
            </p:cNvPr>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326;p11">
              <a:extLst>
                <a:ext uri="{FF2B5EF4-FFF2-40B4-BE49-F238E27FC236}">
                  <a16:creationId xmlns:a16="http://schemas.microsoft.com/office/drawing/2014/main" id="{D401AFE7-B1C9-4675-98C7-FFA21469E197}"/>
                </a:ext>
              </a:extLst>
            </p:cNvPr>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327;p11">
              <a:extLst>
                <a:ext uri="{FF2B5EF4-FFF2-40B4-BE49-F238E27FC236}">
                  <a16:creationId xmlns:a16="http://schemas.microsoft.com/office/drawing/2014/main" id="{4DA869F2-1C8E-4198-BE9C-2D394671F767}"/>
                </a:ext>
              </a:extLst>
            </p:cNvPr>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328;p11">
              <a:extLst>
                <a:ext uri="{FF2B5EF4-FFF2-40B4-BE49-F238E27FC236}">
                  <a16:creationId xmlns:a16="http://schemas.microsoft.com/office/drawing/2014/main" id="{719F1971-C593-4362-BCD9-E876EBDDD48F}"/>
                </a:ext>
              </a:extLst>
            </p:cNvPr>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329;p11">
              <a:extLst>
                <a:ext uri="{FF2B5EF4-FFF2-40B4-BE49-F238E27FC236}">
                  <a16:creationId xmlns:a16="http://schemas.microsoft.com/office/drawing/2014/main" id="{C3FB3372-5792-4F8C-8CA9-B4F926F82AE8}"/>
                </a:ext>
              </a:extLst>
            </p:cNvPr>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330;p11">
              <a:extLst>
                <a:ext uri="{FF2B5EF4-FFF2-40B4-BE49-F238E27FC236}">
                  <a16:creationId xmlns:a16="http://schemas.microsoft.com/office/drawing/2014/main" id="{80E0EE17-85C4-411F-9B04-D62DB33B3901}"/>
                </a:ext>
              </a:extLst>
            </p:cNvPr>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331;p11">
              <a:extLst>
                <a:ext uri="{FF2B5EF4-FFF2-40B4-BE49-F238E27FC236}">
                  <a16:creationId xmlns:a16="http://schemas.microsoft.com/office/drawing/2014/main" id="{B3A81F3E-EF2F-4FBD-AFE2-02A8952B094D}"/>
                </a:ext>
              </a:extLst>
            </p:cNvPr>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332;p11">
              <a:extLst>
                <a:ext uri="{FF2B5EF4-FFF2-40B4-BE49-F238E27FC236}">
                  <a16:creationId xmlns:a16="http://schemas.microsoft.com/office/drawing/2014/main" id="{F8FC0AB3-5DEB-4ACB-9DCA-4B8555B95A18}"/>
                </a:ext>
              </a:extLst>
            </p:cNvPr>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333;p11">
              <a:extLst>
                <a:ext uri="{FF2B5EF4-FFF2-40B4-BE49-F238E27FC236}">
                  <a16:creationId xmlns:a16="http://schemas.microsoft.com/office/drawing/2014/main" id="{C44F5A8C-D7D5-47D4-9B5A-977D95FF888F}"/>
                </a:ext>
              </a:extLst>
            </p:cNvPr>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334;p11">
              <a:extLst>
                <a:ext uri="{FF2B5EF4-FFF2-40B4-BE49-F238E27FC236}">
                  <a16:creationId xmlns:a16="http://schemas.microsoft.com/office/drawing/2014/main" id="{6278FCDD-E0FD-4C4E-ADC0-1A364F37FBFE}"/>
                </a:ext>
              </a:extLst>
            </p:cNvPr>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335;p11">
              <a:extLst>
                <a:ext uri="{FF2B5EF4-FFF2-40B4-BE49-F238E27FC236}">
                  <a16:creationId xmlns:a16="http://schemas.microsoft.com/office/drawing/2014/main" id="{39850046-3F37-4324-8897-B54A6E3A9350}"/>
                </a:ext>
              </a:extLst>
            </p:cNvPr>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336;p11">
              <a:extLst>
                <a:ext uri="{FF2B5EF4-FFF2-40B4-BE49-F238E27FC236}">
                  <a16:creationId xmlns:a16="http://schemas.microsoft.com/office/drawing/2014/main" id="{26DEFBC2-1320-41B9-8D77-123F9ABC77DF}"/>
                </a:ext>
              </a:extLst>
            </p:cNvPr>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337;p11">
              <a:extLst>
                <a:ext uri="{FF2B5EF4-FFF2-40B4-BE49-F238E27FC236}">
                  <a16:creationId xmlns:a16="http://schemas.microsoft.com/office/drawing/2014/main" id="{02DC7A45-EF73-483D-9BC8-43FF49375DA0}"/>
                </a:ext>
              </a:extLst>
            </p:cNvPr>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338;p11">
              <a:extLst>
                <a:ext uri="{FF2B5EF4-FFF2-40B4-BE49-F238E27FC236}">
                  <a16:creationId xmlns:a16="http://schemas.microsoft.com/office/drawing/2014/main" id="{070D821E-6A7D-4E71-A088-A78387678160}"/>
                </a:ext>
              </a:extLst>
            </p:cNvPr>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339;p11">
              <a:extLst>
                <a:ext uri="{FF2B5EF4-FFF2-40B4-BE49-F238E27FC236}">
                  <a16:creationId xmlns:a16="http://schemas.microsoft.com/office/drawing/2014/main" id="{34C05A04-C8BC-46DF-A962-A7AF378317DC}"/>
                </a:ext>
              </a:extLst>
            </p:cNvPr>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340;p11">
              <a:extLst>
                <a:ext uri="{FF2B5EF4-FFF2-40B4-BE49-F238E27FC236}">
                  <a16:creationId xmlns:a16="http://schemas.microsoft.com/office/drawing/2014/main" id="{2BCE0BF4-5C87-4B1B-AC15-F1D7040202FE}"/>
                </a:ext>
              </a:extLst>
            </p:cNvPr>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341;p11">
              <a:extLst>
                <a:ext uri="{FF2B5EF4-FFF2-40B4-BE49-F238E27FC236}">
                  <a16:creationId xmlns:a16="http://schemas.microsoft.com/office/drawing/2014/main" id="{F8DCCCCB-382B-457F-833D-0C64866B1EBA}"/>
                </a:ext>
              </a:extLst>
            </p:cNvPr>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342;p11">
              <a:extLst>
                <a:ext uri="{FF2B5EF4-FFF2-40B4-BE49-F238E27FC236}">
                  <a16:creationId xmlns:a16="http://schemas.microsoft.com/office/drawing/2014/main" id="{A0E8AF22-24E3-4B89-AF91-E970DDDB0999}"/>
                </a:ext>
              </a:extLst>
            </p:cNvPr>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343;p11">
              <a:extLst>
                <a:ext uri="{FF2B5EF4-FFF2-40B4-BE49-F238E27FC236}">
                  <a16:creationId xmlns:a16="http://schemas.microsoft.com/office/drawing/2014/main" id="{A856E459-B038-4F9D-8237-D48EF449C25E}"/>
                </a:ext>
              </a:extLst>
            </p:cNvPr>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3344;p11">
              <a:extLst>
                <a:ext uri="{FF2B5EF4-FFF2-40B4-BE49-F238E27FC236}">
                  <a16:creationId xmlns:a16="http://schemas.microsoft.com/office/drawing/2014/main" id="{B0B7DFDE-840D-4288-9E98-EB3FFA1F4CF2}"/>
                </a:ext>
              </a:extLst>
            </p:cNvPr>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3345;p11">
              <a:extLst>
                <a:ext uri="{FF2B5EF4-FFF2-40B4-BE49-F238E27FC236}">
                  <a16:creationId xmlns:a16="http://schemas.microsoft.com/office/drawing/2014/main" id="{D60F2253-4B8A-4C9D-AB8B-B79396AFAB29}"/>
                </a:ext>
              </a:extLst>
            </p:cNvPr>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3346;p11">
              <a:extLst>
                <a:ext uri="{FF2B5EF4-FFF2-40B4-BE49-F238E27FC236}">
                  <a16:creationId xmlns:a16="http://schemas.microsoft.com/office/drawing/2014/main" id="{E567FB93-5C05-4529-8C60-8E01E743A2C9}"/>
                </a:ext>
              </a:extLst>
            </p:cNvPr>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3347;p11">
              <a:extLst>
                <a:ext uri="{FF2B5EF4-FFF2-40B4-BE49-F238E27FC236}">
                  <a16:creationId xmlns:a16="http://schemas.microsoft.com/office/drawing/2014/main" id="{A4BC0AA5-52B3-467B-9E2B-817A4DCA553D}"/>
                </a:ext>
              </a:extLst>
            </p:cNvPr>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3348;p11">
              <a:extLst>
                <a:ext uri="{FF2B5EF4-FFF2-40B4-BE49-F238E27FC236}">
                  <a16:creationId xmlns:a16="http://schemas.microsoft.com/office/drawing/2014/main" id="{AF7639A2-858F-4DAF-8B50-B6AF12420B91}"/>
                </a:ext>
              </a:extLst>
            </p:cNvPr>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3349;p11">
              <a:extLst>
                <a:ext uri="{FF2B5EF4-FFF2-40B4-BE49-F238E27FC236}">
                  <a16:creationId xmlns:a16="http://schemas.microsoft.com/office/drawing/2014/main" id="{7C655B77-3C8C-432B-A68F-62601E80D822}"/>
                </a:ext>
              </a:extLst>
            </p:cNvPr>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3350;p11">
              <a:extLst>
                <a:ext uri="{FF2B5EF4-FFF2-40B4-BE49-F238E27FC236}">
                  <a16:creationId xmlns:a16="http://schemas.microsoft.com/office/drawing/2014/main" id="{5844CACB-C7B9-41FF-AB88-958456B8966E}"/>
                </a:ext>
              </a:extLst>
            </p:cNvPr>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3351;p11">
            <a:extLst>
              <a:ext uri="{FF2B5EF4-FFF2-40B4-BE49-F238E27FC236}">
                <a16:creationId xmlns:a16="http://schemas.microsoft.com/office/drawing/2014/main" id="{AF9532CD-5723-4E0C-9902-2DA195676B02}"/>
              </a:ext>
            </a:extLst>
          </p:cNvPr>
          <p:cNvGrpSpPr/>
          <p:nvPr userDrawn="1"/>
        </p:nvGrpSpPr>
        <p:grpSpPr>
          <a:xfrm rot="10800000">
            <a:off x="7682451" y="28707"/>
            <a:ext cx="994639" cy="4940182"/>
            <a:chOff x="5759350" y="388625"/>
            <a:chExt cx="1024450" cy="5088250"/>
          </a:xfrm>
        </p:grpSpPr>
        <p:sp>
          <p:nvSpPr>
            <p:cNvPr id="408" name="Google Shape;3352;p11">
              <a:extLst>
                <a:ext uri="{FF2B5EF4-FFF2-40B4-BE49-F238E27FC236}">
                  <a16:creationId xmlns:a16="http://schemas.microsoft.com/office/drawing/2014/main" id="{CB358DB6-CECA-4000-A639-E4BA064819D9}"/>
                </a:ext>
              </a:extLst>
            </p:cNvPr>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3353;p11">
              <a:extLst>
                <a:ext uri="{FF2B5EF4-FFF2-40B4-BE49-F238E27FC236}">
                  <a16:creationId xmlns:a16="http://schemas.microsoft.com/office/drawing/2014/main" id="{F825AEF9-0AE9-4F6D-B7F2-AF9E3F2A8E94}"/>
                </a:ext>
              </a:extLst>
            </p:cNvPr>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3354;p11">
              <a:extLst>
                <a:ext uri="{FF2B5EF4-FFF2-40B4-BE49-F238E27FC236}">
                  <a16:creationId xmlns:a16="http://schemas.microsoft.com/office/drawing/2014/main" id="{0DA26C90-E913-42B2-8EDF-1C6595A89A79}"/>
                </a:ext>
              </a:extLst>
            </p:cNvPr>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3355;p11">
              <a:extLst>
                <a:ext uri="{FF2B5EF4-FFF2-40B4-BE49-F238E27FC236}">
                  <a16:creationId xmlns:a16="http://schemas.microsoft.com/office/drawing/2014/main" id="{57AED68F-C2CF-4209-B0B1-8C8EEEA8E15B}"/>
                </a:ext>
              </a:extLst>
            </p:cNvPr>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3356;p11">
              <a:extLst>
                <a:ext uri="{FF2B5EF4-FFF2-40B4-BE49-F238E27FC236}">
                  <a16:creationId xmlns:a16="http://schemas.microsoft.com/office/drawing/2014/main" id="{9E6D13E0-6DA3-410C-A74F-8B2D1AFF8494}"/>
                </a:ext>
              </a:extLst>
            </p:cNvPr>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3357;p11">
              <a:extLst>
                <a:ext uri="{FF2B5EF4-FFF2-40B4-BE49-F238E27FC236}">
                  <a16:creationId xmlns:a16="http://schemas.microsoft.com/office/drawing/2014/main" id="{E0B24008-8295-4C65-9004-C80ED8BA2823}"/>
                </a:ext>
              </a:extLst>
            </p:cNvPr>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3358;p11">
              <a:extLst>
                <a:ext uri="{FF2B5EF4-FFF2-40B4-BE49-F238E27FC236}">
                  <a16:creationId xmlns:a16="http://schemas.microsoft.com/office/drawing/2014/main" id="{D62ACE5D-5D37-4864-A369-52A0B0B1C118}"/>
                </a:ext>
              </a:extLst>
            </p:cNvPr>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3359;p11">
              <a:extLst>
                <a:ext uri="{FF2B5EF4-FFF2-40B4-BE49-F238E27FC236}">
                  <a16:creationId xmlns:a16="http://schemas.microsoft.com/office/drawing/2014/main" id="{E158FFCF-0C41-4105-BE5C-46A7A215D468}"/>
                </a:ext>
              </a:extLst>
            </p:cNvPr>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3360;p11">
              <a:extLst>
                <a:ext uri="{FF2B5EF4-FFF2-40B4-BE49-F238E27FC236}">
                  <a16:creationId xmlns:a16="http://schemas.microsoft.com/office/drawing/2014/main" id="{D07C4706-F92A-456B-A12D-9AAEF5683E0F}"/>
                </a:ext>
              </a:extLst>
            </p:cNvPr>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3361;p11">
              <a:extLst>
                <a:ext uri="{FF2B5EF4-FFF2-40B4-BE49-F238E27FC236}">
                  <a16:creationId xmlns:a16="http://schemas.microsoft.com/office/drawing/2014/main" id="{900D4AB5-D398-4560-B366-285DCD71ABFD}"/>
                </a:ext>
              </a:extLst>
            </p:cNvPr>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3362;p11">
              <a:extLst>
                <a:ext uri="{FF2B5EF4-FFF2-40B4-BE49-F238E27FC236}">
                  <a16:creationId xmlns:a16="http://schemas.microsoft.com/office/drawing/2014/main" id="{5CB179E7-0DA2-4787-BE8B-E6377104FC09}"/>
                </a:ext>
              </a:extLst>
            </p:cNvPr>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3363;p11">
              <a:extLst>
                <a:ext uri="{FF2B5EF4-FFF2-40B4-BE49-F238E27FC236}">
                  <a16:creationId xmlns:a16="http://schemas.microsoft.com/office/drawing/2014/main" id="{D959724A-6104-402B-B31C-C31BF819F2C5}"/>
                </a:ext>
              </a:extLst>
            </p:cNvPr>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3364;p11">
              <a:extLst>
                <a:ext uri="{FF2B5EF4-FFF2-40B4-BE49-F238E27FC236}">
                  <a16:creationId xmlns:a16="http://schemas.microsoft.com/office/drawing/2014/main" id="{C7551E13-28DF-40B1-8D20-21B96B63A964}"/>
                </a:ext>
              </a:extLst>
            </p:cNvPr>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3365;p11">
              <a:extLst>
                <a:ext uri="{FF2B5EF4-FFF2-40B4-BE49-F238E27FC236}">
                  <a16:creationId xmlns:a16="http://schemas.microsoft.com/office/drawing/2014/main" id="{E7BBEEEE-D315-4B8B-AB4B-8B48D1DE2EC1}"/>
                </a:ext>
              </a:extLst>
            </p:cNvPr>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3366;p11">
              <a:extLst>
                <a:ext uri="{FF2B5EF4-FFF2-40B4-BE49-F238E27FC236}">
                  <a16:creationId xmlns:a16="http://schemas.microsoft.com/office/drawing/2014/main" id="{2AF1DD97-47B1-4014-80B6-CC2280477DA8}"/>
                </a:ext>
              </a:extLst>
            </p:cNvPr>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3367;p11">
              <a:extLst>
                <a:ext uri="{FF2B5EF4-FFF2-40B4-BE49-F238E27FC236}">
                  <a16:creationId xmlns:a16="http://schemas.microsoft.com/office/drawing/2014/main" id="{CC3EC845-B801-4CD5-811B-2425F2443C75}"/>
                </a:ext>
              </a:extLst>
            </p:cNvPr>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3368;p11">
              <a:extLst>
                <a:ext uri="{FF2B5EF4-FFF2-40B4-BE49-F238E27FC236}">
                  <a16:creationId xmlns:a16="http://schemas.microsoft.com/office/drawing/2014/main" id="{2465CEE0-ADC3-44C7-8924-E1759B0FFFF4}"/>
                </a:ext>
              </a:extLst>
            </p:cNvPr>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3369;p11">
              <a:extLst>
                <a:ext uri="{FF2B5EF4-FFF2-40B4-BE49-F238E27FC236}">
                  <a16:creationId xmlns:a16="http://schemas.microsoft.com/office/drawing/2014/main" id="{96A7D7AF-08A2-4EF0-8568-5493AEFF8441}"/>
                </a:ext>
              </a:extLst>
            </p:cNvPr>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3370;p11">
              <a:extLst>
                <a:ext uri="{FF2B5EF4-FFF2-40B4-BE49-F238E27FC236}">
                  <a16:creationId xmlns:a16="http://schemas.microsoft.com/office/drawing/2014/main" id="{72530A00-3685-4B12-8AB3-20FBBBA0C507}"/>
                </a:ext>
              </a:extLst>
            </p:cNvPr>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3371;p11">
              <a:extLst>
                <a:ext uri="{FF2B5EF4-FFF2-40B4-BE49-F238E27FC236}">
                  <a16:creationId xmlns:a16="http://schemas.microsoft.com/office/drawing/2014/main" id="{BC1399FC-1303-44C2-A260-EA287B6D4D7B}"/>
                </a:ext>
              </a:extLst>
            </p:cNvPr>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3372;p11">
              <a:extLst>
                <a:ext uri="{FF2B5EF4-FFF2-40B4-BE49-F238E27FC236}">
                  <a16:creationId xmlns:a16="http://schemas.microsoft.com/office/drawing/2014/main" id="{DE5B698F-EFF8-44BC-8890-B91364A7CFCD}"/>
                </a:ext>
              </a:extLst>
            </p:cNvPr>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3373;p11">
              <a:extLst>
                <a:ext uri="{FF2B5EF4-FFF2-40B4-BE49-F238E27FC236}">
                  <a16:creationId xmlns:a16="http://schemas.microsoft.com/office/drawing/2014/main" id="{6FABB474-4992-4E91-AE56-F69AC183C740}"/>
                </a:ext>
              </a:extLst>
            </p:cNvPr>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3374;p11">
              <a:extLst>
                <a:ext uri="{FF2B5EF4-FFF2-40B4-BE49-F238E27FC236}">
                  <a16:creationId xmlns:a16="http://schemas.microsoft.com/office/drawing/2014/main" id="{DBB2112E-148E-4779-9D6A-02C4F5480B4A}"/>
                </a:ext>
              </a:extLst>
            </p:cNvPr>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3375;p11">
              <a:extLst>
                <a:ext uri="{FF2B5EF4-FFF2-40B4-BE49-F238E27FC236}">
                  <a16:creationId xmlns:a16="http://schemas.microsoft.com/office/drawing/2014/main" id="{BB6FA23F-9094-4EAC-A204-0CBFF4A5A5D4}"/>
                </a:ext>
              </a:extLst>
            </p:cNvPr>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3376;p11">
              <a:extLst>
                <a:ext uri="{FF2B5EF4-FFF2-40B4-BE49-F238E27FC236}">
                  <a16:creationId xmlns:a16="http://schemas.microsoft.com/office/drawing/2014/main" id="{FB5D8C3A-AF3D-4F6B-BAE4-071D5475B1F3}"/>
                </a:ext>
              </a:extLst>
            </p:cNvPr>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3377;p11">
              <a:extLst>
                <a:ext uri="{FF2B5EF4-FFF2-40B4-BE49-F238E27FC236}">
                  <a16:creationId xmlns:a16="http://schemas.microsoft.com/office/drawing/2014/main" id="{87F105B3-851D-44CE-95FC-1691E5DBEEB1}"/>
                </a:ext>
              </a:extLst>
            </p:cNvPr>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3378;p11">
              <a:extLst>
                <a:ext uri="{FF2B5EF4-FFF2-40B4-BE49-F238E27FC236}">
                  <a16:creationId xmlns:a16="http://schemas.microsoft.com/office/drawing/2014/main" id="{D3F3A3CF-067A-4866-99BD-185833E03F18}"/>
                </a:ext>
              </a:extLst>
            </p:cNvPr>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3379;p11">
              <a:extLst>
                <a:ext uri="{FF2B5EF4-FFF2-40B4-BE49-F238E27FC236}">
                  <a16:creationId xmlns:a16="http://schemas.microsoft.com/office/drawing/2014/main" id="{4E4FAC28-D5CD-4866-A4EB-E0DB3E2B1355}"/>
                </a:ext>
              </a:extLst>
            </p:cNvPr>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3380;p11">
              <a:extLst>
                <a:ext uri="{FF2B5EF4-FFF2-40B4-BE49-F238E27FC236}">
                  <a16:creationId xmlns:a16="http://schemas.microsoft.com/office/drawing/2014/main" id="{370E1CC4-7C8F-4C41-AF01-9B505B1D5269}"/>
                </a:ext>
              </a:extLst>
            </p:cNvPr>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3381;p11">
              <a:extLst>
                <a:ext uri="{FF2B5EF4-FFF2-40B4-BE49-F238E27FC236}">
                  <a16:creationId xmlns:a16="http://schemas.microsoft.com/office/drawing/2014/main" id="{4E1AC02A-8421-475C-9149-4D225AED8D7E}"/>
                </a:ext>
              </a:extLst>
            </p:cNvPr>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3382;p11">
              <a:extLst>
                <a:ext uri="{FF2B5EF4-FFF2-40B4-BE49-F238E27FC236}">
                  <a16:creationId xmlns:a16="http://schemas.microsoft.com/office/drawing/2014/main" id="{2817840F-DD62-46A3-90FC-BC0AEA3A3405}"/>
                </a:ext>
              </a:extLst>
            </p:cNvPr>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3383;p11">
              <a:extLst>
                <a:ext uri="{FF2B5EF4-FFF2-40B4-BE49-F238E27FC236}">
                  <a16:creationId xmlns:a16="http://schemas.microsoft.com/office/drawing/2014/main" id="{C7217FEE-A12A-4E1E-AE91-33ADBEF84799}"/>
                </a:ext>
              </a:extLst>
            </p:cNvPr>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3384;p11">
              <a:extLst>
                <a:ext uri="{FF2B5EF4-FFF2-40B4-BE49-F238E27FC236}">
                  <a16:creationId xmlns:a16="http://schemas.microsoft.com/office/drawing/2014/main" id="{6710892A-7C6B-40F8-84A1-C5E2B88E217A}"/>
                </a:ext>
              </a:extLst>
            </p:cNvPr>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3385;p11">
              <a:extLst>
                <a:ext uri="{FF2B5EF4-FFF2-40B4-BE49-F238E27FC236}">
                  <a16:creationId xmlns:a16="http://schemas.microsoft.com/office/drawing/2014/main" id="{0E1316C6-CFBA-44F0-AD08-B911FACDE574}"/>
                </a:ext>
              </a:extLst>
            </p:cNvPr>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3386;p11">
              <a:extLst>
                <a:ext uri="{FF2B5EF4-FFF2-40B4-BE49-F238E27FC236}">
                  <a16:creationId xmlns:a16="http://schemas.microsoft.com/office/drawing/2014/main" id="{801F8B38-4253-47E6-AEDE-30F063DAB718}"/>
                </a:ext>
              </a:extLst>
            </p:cNvPr>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3387;p11">
              <a:extLst>
                <a:ext uri="{FF2B5EF4-FFF2-40B4-BE49-F238E27FC236}">
                  <a16:creationId xmlns:a16="http://schemas.microsoft.com/office/drawing/2014/main" id="{1BFFC648-845B-4227-9A41-564DFAC9342D}"/>
                </a:ext>
              </a:extLst>
            </p:cNvPr>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3388;p11">
              <a:extLst>
                <a:ext uri="{FF2B5EF4-FFF2-40B4-BE49-F238E27FC236}">
                  <a16:creationId xmlns:a16="http://schemas.microsoft.com/office/drawing/2014/main" id="{25D23C1A-F976-4E1F-8EEC-BA4B86F2373A}"/>
                </a:ext>
              </a:extLst>
            </p:cNvPr>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3389;p11">
              <a:extLst>
                <a:ext uri="{FF2B5EF4-FFF2-40B4-BE49-F238E27FC236}">
                  <a16:creationId xmlns:a16="http://schemas.microsoft.com/office/drawing/2014/main" id="{7317B5CA-E859-4054-9F1F-1DC29844A21E}"/>
                </a:ext>
              </a:extLst>
            </p:cNvPr>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3390;p11">
              <a:extLst>
                <a:ext uri="{FF2B5EF4-FFF2-40B4-BE49-F238E27FC236}">
                  <a16:creationId xmlns:a16="http://schemas.microsoft.com/office/drawing/2014/main" id="{66CE9F2C-660A-4B84-9DE8-181CDC332C38}"/>
                </a:ext>
              </a:extLst>
            </p:cNvPr>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3391;p11">
              <a:extLst>
                <a:ext uri="{FF2B5EF4-FFF2-40B4-BE49-F238E27FC236}">
                  <a16:creationId xmlns:a16="http://schemas.microsoft.com/office/drawing/2014/main" id="{E61C13C8-06D4-454C-B4EF-55D1ECBD859E}"/>
                </a:ext>
              </a:extLst>
            </p:cNvPr>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3392;p11">
              <a:extLst>
                <a:ext uri="{FF2B5EF4-FFF2-40B4-BE49-F238E27FC236}">
                  <a16:creationId xmlns:a16="http://schemas.microsoft.com/office/drawing/2014/main" id="{98DECDDA-DA84-47CF-970D-D704A758C0D0}"/>
                </a:ext>
              </a:extLst>
            </p:cNvPr>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3393;p11">
              <a:extLst>
                <a:ext uri="{FF2B5EF4-FFF2-40B4-BE49-F238E27FC236}">
                  <a16:creationId xmlns:a16="http://schemas.microsoft.com/office/drawing/2014/main" id="{33C81329-0B4C-4F05-99F4-3FB6D2DD2B37}"/>
                </a:ext>
              </a:extLst>
            </p:cNvPr>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3394;p11">
              <a:extLst>
                <a:ext uri="{FF2B5EF4-FFF2-40B4-BE49-F238E27FC236}">
                  <a16:creationId xmlns:a16="http://schemas.microsoft.com/office/drawing/2014/main" id="{8429A13B-B178-4101-9FEA-479534DC9929}"/>
                </a:ext>
              </a:extLst>
            </p:cNvPr>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3395;p11">
              <a:extLst>
                <a:ext uri="{FF2B5EF4-FFF2-40B4-BE49-F238E27FC236}">
                  <a16:creationId xmlns:a16="http://schemas.microsoft.com/office/drawing/2014/main" id="{AB3DE38C-2369-4051-8C0B-F4C5F685183C}"/>
                </a:ext>
              </a:extLst>
            </p:cNvPr>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3396;p11">
              <a:extLst>
                <a:ext uri="{FF2B5EF4-FFF2-40B4-BE49-F238E27FC236}">
                  <a16:creationId xmlns:a16="http://schemas.microsoft.com/office/drawing/2014/main" id="{C494F51A-BAF4-4992-A995-81C8536EAEF0}"/>
                </a:ext>
              </a:extLst>
            </p:cNvPr>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3397;p11">
              <a:extLst>
                <a:ext uri="{FF2B5EF4-FFF2-40B4-BE49-F238E27FC236}">
                  <a16:creationId xmlns:a16="http://schemas.microsoft.com/office/drawing/2014/main" id="{0695EA75-C66D-4C37-94E4-901E5D997E7E}"/>
                </a:ext>
              </a:extLst>
            </p:cNvPr>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3398;p11">
              <a:extLst>
                <a:ext uri="{FF2B5EF4-FFF2-40B4-BE49-F238E27FC236}">
                  <a16:creationId xmlns:a16="http://schemas.microsoft.com/office/drawing/2014/main" id="{0BA8EF57-3722-40B7-9268-A37FFB3AA9FA}"/>
                </a:ext>
              </a:extLst>
            </p:cNvPr>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3399;p11">
              <a:extLst>
                <a:ext uri="{FF2B5EF4-FFF2-40B4-BE49-F238E27FC236}">
                  <a16:creationId xmlns:a16="http://schemas.microsoft.com/office/drawing/2014/main" id="{1E0C00AD-11F0-4C75-8F04-760295924D50}"/>
                </a:ext>
              </a:extLst>
            </p:cNvPr>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3400;p11">
              <a:extLst>
                <a:ext uri="{FF2B5EF4-FFF2-40B4-BE49-F238E27FC236}">
                  <a16:creationId xmlns:a16="http://schemas.microsoft.com/office/drawing/2014/main" id="{E4817ECE-DD8E-476C-9B10-2A10CF6C4401}"/>
                </a:ext>
              </a:extLst>
            </p:cNvPr>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3401;p11">
              <a:extLst>
                <a:ext uri="{FF2B5EF4-FFF2-40B4-BE49-F238E27FC236}">
                  <a16:creationId xmlns:a16="http://schemas.microsoft.com/office/drawing/2014/main" id="{8465478F-C7B2-4CD2-8703-AAFF8E24B020}"/>
                </a:ext>
              </a:extLst>
            </p:cNvPr>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3402;p11">
              <a:extLst>
                <a:ext uri="{FF2B5EF4-FFF2-40B4-BE49-F238E27FC236}">
                  <a16:creationId xmlns:a16="http://schemas.microsoft.com/office/drawing/2014/main" id="{55B34E1F-74FA-4B0F-81BC-61388A6BCD13}"/>
                </a:ext>
              </a:extLst>
            </p:cNvPr>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3403;p11">
              <a:extLst>
                <a:ext uri="{FF2B5EF4-FFF2-40B4-BE49-F238E27FC236}">
                  <a16:creationId xmlns:a16="http://schemas.microsoft.com/office/drawing/2014/main" id="{4A94D3FF-4AEE-46B7-A1DB-867C12AC2D60}"/>
                </a:ext>
              </a:extLst>
            </p:cNvPr>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3404;p11">
              <a:extLst>
                <a:ext uri="{FF2B5EF4-FFF2-40B4-BE49-F238E27FC236}">
                  <a16:creationId xmlns:a16="http://schemas.microsoft.com/office/drawing/2014/main" id="{99FC235F-8B05-4CB7-97C0-4FC740074815}"/>
                </a:ext>
              </a:extLst>
            </p:cNvPr>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3405;p11">
              <a:extLst>
                <a:ext uri="{FF2B5EF4-FFF2-40B4-BE49-F238E27FC236}">
                  <a16:creationId xmlns:a16="http://schemas.microsoft.com/office/drawing/2014/main" id="{6FA1CDC6-059A-4DE0-8D39-5BA9A0E34590}"/>
                </a:ext>
              </a:extLst>
            </p:cNvPr>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3406;p11">
              <a:extLst>
                <a:ext uri="{FF2B5EF4-FFF2-40B4-BE49-F238E27FC236}">
                  <a16:creationId xmlns:a16="http://schemas.microsoft.com/office/drawing/2014/main" id="{4453A886-F0A8-497B-914C-C89654BA4EB3}"/>
                </a:ext>
              </a:extLst>
            </p:cNvPr>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3407;p11">
              <a:extLst>
                <a:ext uri="{FF2B5EF4-FFF2-40B4-BE49-F238E27FC236}">
                  <a16:creationId xmlns:a16="http://schemas.microsoft.com/office/drawing/2014/main" id="{F2130C6A-AEAC-4D26-A5DB-F0435E27D4CF}"/>
                </a:ext>
              </a:extLst>
            </p:cNvPr>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3408;p11">
              <a:extLst>
                <a:ext uri="{FF2B5EF4-FFF2-40B4-BE49-F238E27FC236}">
                  <a16:creationId xmlns:a16="http://schemas.microsoft.com/office/drawing/2014/main" id="{BF793E73-5EC3-40CA-A22E-98772CFA3D4C}"/>
                </a:ext>
              </a:extLst>
            </p:cNvPr>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3409;p11">
              <a:extLst>
                <a:ext uri="{FF2B5EF4-FFF2-40B4-BE49-F238E27FC236}">
                  <a16:creationId xmlns:a16="http://schemas.microsoft.com/office/drawing/2014/main" id="{98E9A341-53D7-476B-B637-6356528F5E63}"/>
                </a:ext>
              </a:extLst>
            </p:cNvPr>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3410;p11">
              <a:extLst>
                <a:ext uri="{FF2B5EF4-FFF2-40B4-BE49-F238E27FC236}">
                  <a16:creationId xmlns:a16="http://schemas.microsoft.com/office/drawing/2014/main" id="{84D0828B-4905-4514-8D07-D07199559AD0}"/>
                </a:ext>
              </a:extLst>
            </p:cNvPr>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3411;p11">
              <a:extLst>
                <a:ext uri="{FF2B5EF4-FFF2-40B4-BE49-F238E27FC236}">
                  <a16:creationId xmlns:a16="http://schemas.microsoft.com/office/drawing/2014/main" id="{68DB0E95-636E-46F9-A57A-04CB0ED05CFA}"/>
                </a:ext>
              </a:extLst>
            </p:cNvPr>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3412;p11">
              <a:extLst>
                <a:ext uri="{FF2B5EF4-FFF2-40B4-BE49-F238E27FC236}">
                  <a16:creationId xmlns:a16="http://schemas.microsoft.com/office/drawing/2014/main" id="{A33599AA-FF3F-4776-B78F-76364AB86DB9}"/>
                </a:ext>
              </a:extLst>
            </p:cNvPr>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3413;p11">
              <a:extLst>
                <a:ext uri="{FF2B5EF4-FFF2-40B4-BE49-F238E27FC236}">
                  <a16:creationId xmlns:a16="http://schemas.microsoft.com/office/drawing/2014/main" id="{1B987ACE-0F28-4851-9CE1-A3FD2C849F6D}"/>
                </a:ext>
              </a:extLst>
            </p:cNvPr>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3414;p11">
              <a:extLst>
                <a:ext uri="{FF2B5EF4-FFF2-40B4-BE49-F238E27FC236}">
                  <a16:creationId xmlns:a16="http://schemas.microsoft.com/office/drawing/2014/main" id="{121E1A89-6DC1-424A-920A-5F192B9E6671}"/>
                </a:ext>
              </a:extLst>
            </p:cNvPr>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3415;p11">
              <a:extLst>
                <a:ext uri="{FF2B5EF4-FFF2-40B4-BE49-F238E27FC236}">
                  <a16:creationId xmlns:a16="http://schemas.microsoft.com/office/drawing/2014/main" id="{0553B422-E30D-4F21-AB47-D4D3A5B91C39}"/>
                </a:ext>
              </a:extLst>
            </p:cNvPr>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3416;p11">
              <a:extLst>
                <a:ext uri="{FF2B5EF4-FFF2-40B4-BE49-F238E27FC236}">
                  <a16:creationId xmlns:a16="http://schemas.microsoft.com/office/drawing/2014/main" id="{A5B8C201-2067-4BB2-96D3-C60BCB523BA1}"/>
                </a:ext>
              </a:extLst>
            </p:cNvPr>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3417;p11">
              <a:extLst>
                <a:ext uri="{FF2B5EF4-FFF2-40B4-BE49-F238E27FC236}">
                  <a16:creationId xmlns:a16="http://schemas.microsoft.com/office/drawing/2014/main" id="{1A756789-F9CD-4AFF-81BE-C123B791A542}"/>
                </a:ext>
              </a:extLst>
            </p:cNvPr>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3418;p11">
              <a:extLst>
                <a:ext uri="{FF2B5EF4-FFF2-40B4-BE49-F238E27FC236}">
                  <a16:creationId xmlns:a16="http://schemas.microsoft.com/office/drawing/2014/main" id="{0328A21B-F979-412E-9BD6-D0ECFE87A7D7}"/>
                </a:ext>
              </a:extLst>
            </p:cNvPr>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3419;p11">
              <a:extLst>
                <a:ext uri="{FF2B5EF4-FFF2-40B4-BE49-F238E27FC236}">
                  <a16:creationId xmlns:a16="http://schemas.microsoft.com/office/drawing/2014/main" id="{35C8C1BA-8856-4462-BE64-69C8A834C7E4}"/>
                </a:ext>
              </a:extLst>
            </p:cNvPr>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3420;p11">
              <a:extLst>
                <a:ext uri="{FF2B5EF4-FFF2-40B4-BE49-F238E27FC236}">
                  <a16:creationId xmlns:a16="http://schemas.microsoft.com/office/drawing/2014/main" id="{79F64BCD-2E1A-468B-8662-253A2B338F0A}"/>
                </a:ext>
              </a:extLst>
            </p:cNvPr>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3421;p11">
              <a:extLst>
                <a:ext uri="{FF2B5EF4-FFF2-40B4-BE49-F238E27FC236}">
                  <a16:creationId xmlns:a16="http://schemas.microsoft.com/office/drawing/2014/main" id="{060A96F8-7167-4D31-A2FC-EAE052E301CE}"/>
                </a:ext>
              </a:extLst>
            </p:cNvPr>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3422;p11">
              <a:extLst>
                <a:ext uri="{FF2B5EF4-FFF2-40B4-BE49-F238E27FC236}">
                  <a16:creationId xmlns:a16="http://schemas.microsoft.com/office/drawing/2014/main" id="{A040A329-B246-46D0-9331-1CC20E9166BC}"/>
                </a:ext>
              </a:extLst>
            </p:cNvPr>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3423;p11">
              <a:extLst>
                <a:ext uri="{FF2B5EF4-FFF2-40B4-BE49-F238E27FC236}">
                  <a16:creationId xmlns:a16="http://schemas.microsoft.com/office/drawing/2014/main" id="{0670976E-3D09-4674-BB82-04715CC4A6AB}"/>
                </a:ext>
              </a:extLst>
            </p:cNvPr>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3424;p11">
              <a:extLst>
                <a:ext uri="{FF2B5EF4-FFF2-40B4-BE49-F238E27FC236}">
                  <a16:creationId xmlns:a16="http://schemas.microsoft.com/office/drawing/2014/main" id="{0FF73B0B-680A-4544-9D9E-AC1112A40363}"/>
                </a:ext>
              </a:extLst>
            </p:cNvPr>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3425;p11">
              <a:extLst>
                <a:ext uri="{FF2B5EF4-FFF2-40B4-BE49-F238E27FC236}">
                  <a16:creationId xmlns:a16="http://schemas.microsoft.com/office/drawing/2014/main" id="{D3FF8966-B484-4DC0-8EBC-D478CC463B5B}"/>
                </a:ext>
              </a:extLst>
            </p:cNvPr>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3426;p11">
              <a:extLst>
                <a:ext uri="{FF2B5EF4-FFF2-40B4-BE49-F238E27FC236}">
                  <a16:creationId xmlns:a16="http://schemas.microsoft.com/office/drawing/2014/main" id="{08BC4FB6-2AFF-4FF6-BEDA-4217731C327D}"/>
                </a:ext>
              </a:extLst>
            </p:cNvPr>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3427;p11">
              <a:extLst>
                <a:ext uri="{FF2B5EF4-FFF2-40B4-BE49-F238E27FC236}">
                  <a16:creationId xmlns:a16="http://schemas.microsoft.com/office/drawing/2014/main" id="{2696029B-9B38-4B0E-8CA3-B9642A663AE3}"/>
                </a:ext>
              </a:extLst>
            </p:cNvPr>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3428;p11">
              <a:extLst>
                <a:ext uri="{FF2B5EF4-FFF2-40B4-BE49-F238E27FC236}">
                  <a16:creationId xmlns:a16="http://schemas.microsoft.com/office/drawing/2014/main" id="{08689312-77B4-4302-AE40-D8D0BD5F2EDB}"/>
                </a:ext>
              </a:extLst>
            </p:cNvPr>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3429;p11">
              <a:extLst>
                <a:ext uri="{FF2B5EF4-FFF2-40B4-BE49-F238E27FC236}">
                  <a16:creationId xmlns:a16="http://schemas.microsoft.com/office/drawing/2014/main" id="{624BDFF2-2B83-48A7-8F95-E1E0337A6953}"/>
                </a:ext>
              </a:extLst>
            </p:cNvPr>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3430;p11">
              <a:extLst>
                <a:ext uri="{FF2B5EF4-FFF2-40B4-BE49-F238E27FC236}">
                  <a16:creationId xmlns:a16="http://schemas.microsoft.com/office/drawing/2014/main" id="{4E17D6E8-914D-407C-81FC-F8532E25E39A}"/>
                </a:ext>
              </a:extLst>
            </p:cNvPr>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3431;p11">
              <a:extLst>
                <a:ext uri="{FF2B5EF4-FFF2-40B4-BE49-F238E27FC236}">
                  <a16:creationId xmlns:a16="http://schemas.microsoft.com/office/drawing/2014/main" id="{9D895404-4924-4A69-B97F-F76531535F9E}"/>
                </a:ext>
              </a:extLst>
            </p:cNvPr>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3432;p11">
              <a:extLst>
                <a:ext uri="{FF2B5EF4-FFF2-40B4-BE49-F238E27FC236}">
                  <a16:creationId xmlns:a16="http://schemas.microsoft.com/office/drawing/2014/main" id="{6FF895AC-16F1-488B-BB72-909B86AA4EFA}"/>
                </a:ext>
              </a:extLst>
            </p:cNvPr>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3433;p11">
              <a:extLst>
                <a:ext uri="{FF2B5EF4-FFF2-40B4-BE49-F238E27FC236}">
                  <a16:creationId xmlns:a16="http://schemas.microsoft.com/office/drawing/2014/main" id="{F63BCD75-80D7-40E1-A707-EC6B7DC9A2CA}"/>
                </a:ext>
              </a:extLst>
            </p:cNvPr>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3434;p11">
              <a:extLst>
                <a:ext uri="{FF2B5EF4-FFF2-40B4-BE49-F238E27FC236}">
                  <a16:creationId xmlns:a16="http://schemas.microsoft.com/office/drawing/2014/main" id="{2BE16A13-90BC-484F-8155-3C3682A82B83}"/>
                </a:ext>
              </a:extLst>
            </p:cNvPr>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3435;p11">
              <a:extLst>
                <a:ext uri="{FF2B5EF4-FFF2-40B4-BE49-F238E27FC236}">
                  <a16:creationId xmlns:a16="http://schemas.microsoft.com/office/drawing/2014/main" id="{C0A7A580-59EA-4192-9DF6-B13F2B99E4F9}"/>
                </a:ext>
              </a:extLst>
            </p:cNvPr>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3436;p11">
              <a:extLst>
                <a:ext uri="{FF2B5EF4-FFF2-40B4-BE49-F238E27FC236}">
                  <a16:creationId xmlns:a16="http://schemas.microsoft.com/office/drawing/2014/main" id="{EC5D99E0-702D-41B8-9442-41A7B5D324E5}"/>
                </a:ext>
              </a:extLst>
            </p:cNvPr>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3437;p11">
              <a:extLst>
                <a:ext uri="{FF2B5EF4-FFF2-40B4-BE49-F238E27FC236}">
                  <a16:creationId xmlns:a16="http://schemas.microsoft.com/office/drawing/2014/main" id="{E6D90886-8372-4F5C-934D-416827C2C348}"/>
                </a:ext>
              </a:extLst>
            </p:cNvPr>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3438;p11">
              <a:extLst>
                <a:ext uri="{FF2B5EF4-FFF2-40B4-BE49-F238E27FC236}">
                  <a16:creationId xmlns:a16="http://schemas.microsoft.com/office/drawing/2014/main" id="{F8843B55-6B7F-4120-ACA9-360E341CBAA1}"/>
                </a:ext>
              </a:extLst>
            </p:cNvPr>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3439;p11">
              <a:extLst>
                <a:ext uri="{FF2B5EF4-FFF2-40B4-BE49-F238E27FC236}">
                  <a16:creationId xmlns:a16="http://schemas.microsoft.com/office/drawing/2014/main" id="{6E23FFA9-7A9E-4D26-B9CE-E8B00C4C27A9}"/>
                </a:ext>
              </a:extLst>
            </p:cNvPr>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3440;p11">
              <a:extLst>
                <a:ext uri="{FF2B5EF4-FFF2-40B4-BE49-F238E27FC236}">
                  <a16:creationId xmlns:a16="http://schemas.microsoft.com/office/drawing/2014/main" id="{6620C064-2AF7-4FA4-8FF7-8A66B21980B1}"/>
                </a:ext>
              </a:extLst>
            </p:cNvPr>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3441;p11">
              <a:extLst>
                <a:ext uri="{FF2B5EF4-FFF2-40B4-BE49-F238E27FC236}">
                  <a16:creationId xmlns:a16="http://schemas.microsoft.com/office/drawing/2014/main" id="{D7F9C8A8-94F8-499E-9BDE-6EFE5DC44158}"/>
                </a:ext>
              </a:extLst>
            </p:cNvPr>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3442;p11">
              <a:extLst>
                <a:ext uri="{FF2B5EF4-FFF2-40B4-BE49-F238E27FC236}">
                  <a16:creationId xmlns:a16="http://schemas.microsoft.com/office/drawing/2014/main" id="{0BD7083D-7A09-4AF0-ACA7-11DC0B954BF9}"/>
                </a:ext>
              </a:extLst>
            </p:cNvPr>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3443;p11">
              <a:extLst>
                <a:ext uri="{FF2B5EF4-FFF2-40B4-BE49-F238E27FC236}">
                  <a16:creationId xmlns:a16="http://schemas.microsoft.com/office/drawing/2014/main" id="{5213AE9F-CC53-47E6-98BB-88D5F679115C}"/>
                </a:ext>
              </a:extLst>
            </p:cNvPr>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3444;p11">
              <a:extLst>
                <a:ext uri="{FF2B5EF4-FFF2-40B4-BE49-F238E27FC236}">
                  <a16:creationId xmlns:a16="http://schemas.microsoft.com/office/drawing/2014/main" id="{0EFB85B4-B983-4448-84E1-069FA4F673FC}"/>
                </a:ext>
              </a:extLst>
            </p:cNvPr>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3445;p11">
              <a:extLst>
                <a:ext uri="{FF2B5EF4-FFF2-40B4-BE49-F238E27FC236}">
                  <a16:creationId xmlns:a16="http://schemas.microsoft.com/office/drawing/2014/main" id="{69FC0728-34E4-4EFB-AC3B-571E2E30302F}"/>
                </a:ext>
              </a:extLst>
            </p:cNvPr>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3446;p11">
              <a:extLst>
                <a:ext uri="{FF2B5EF4-FFF2-40B4-BE49-F238E27FC236}">
                  <a16:creationId xmlns:a16="http://schemas.microsoft.com/office/drawing/2014/main" id="{A7E6DD01-F01E-42FD-AED9-6A47E2FCFFF5}"/>
                </a:ext>
              </a:extLst>
            </p:cNvPr>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3447;p11">
              <a:extLst>
                <a:ext uri="{FF2B5EF4-FFF2-40B4-BE49-F238E27FC236}">
                  <a16:creationId xmlns:a16="http://schemas.microsoft.com/office/drawing/2014/main" id="{ECBA129A-B7F0-4D37-BDAA-D31648C5F42A}"/>
                </a:ext>
              </a:extLst>
            </p:cNvPr>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3448;p11">
              <a:extLst>
                <a:ext uri="{FF2B5EF4-FFF2-40B4-BE49-F238E27FC236}">
                  <a16:creationId xmlns:a16="http://schemas.microsoft.com/office/drawing/2014/main" id="{7B107533-244D-4C49-B5FF-94155919B8BA}"/>
                </a:ext>
              </a:extLst>
            </p:cNvPr>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3449;p11">
              <a:extLst>
                <a:ext uri="{FF2B5EF4-FFF2-40B4-BE49-F238E27FC236}">
                  <a16:creationId xmlns:a16="http://schemas.microsoft.com/office/drawing/2014/main" id="{D41237A6-7926-43FD-995C-32CA9CFEE33F}"/>
                </a:ext>
              </a:extLst>
            </p:cNvPr>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3450;p11">
              <a:extLst>
                <a:ext uri="{FF2B5EF4-FFF2-40B4-BE49-F238E27FC236}">
                  <a16:creationId xmlns:a16="http://schemas.microsoft.com/office/drawing/2014/main" id="{2A804942-2A70-4B55-9E5E-5B2526474AEE}"/>
                </a:ext>
              </a:extLst>
            </p:cNvPr>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3451;p11">
              <a:extLst>
                <a:ext uri="{FF2B5EF4-FFF2-40B4-BE49-F238E27FC236}">
                  <a16:creationId xmlns:a16="http://schemas.microsoft.com/office/drawing/2014/main" id="{654575DD-9679-4E57-BCA3-1A401EA15FB6}"/>
                </a:ext>
              </a:extLst>
            </p:cNvPr>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3452;p11">
              <a:extLst>
                <a:ext uri="{FF2B5EF4-FFF2-40B4-BE49-F238E27FC236}">
                  <a16:creationId xmlns:a16="http://schemas.microsoft.com/office/drawing/2014/main" id="{14AD2034-AAF3-4F7F-B956-98B18CCC6108}"/>
                </a:ext>
              </a:extLst>
            </p:cNvPr>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3453;p11">
            <a:extLst>
              <a:ext uri="{FF2B5EF4-FFF2-40B4-BE49-F238E27FC236}">
                <a16:creationId xmlns:a16="http://schemas.microsoft.com/office/drawing/2014/main" id="{A50DE555-21A8-4D58-B72D-30192D25C68E}"/>
              </a:ext>
            </a:extLst>
          </p:cNvPr>
          <p:cNvGrpSpPr/>
          <p:nvPr userDrawn="1"/>
        </p:nvGrpSpPr>
        <p:grpSpPr>
          <a:xfrm rot="10800000">
            <a:off x="7682451" y="28707"/>
            <a:ext cx="1140783" cy="5086302"/>
            <a:chOff x="5608825" y="238125"/>
            <a:chExt cx="1174975" cy="5238750"/>
          </a:xfrm>
        </p:grpSpPr>
        <p:sp>
          <p:nvSpPr>
            <p:cNvPr id="510" name="Google Shape;3454;p11">
              <a:extLst>
                <a:ext uri="{FF2B5EF4-FFF2-40B4-BE49-F238E27FC236}">
                  <a16:creationId xmlns:a16="http://schemas.microsoft.com/office/drawing/2014/main" id="{4001AC2E-5F9C-4EEA-A047-2604224D5740}"/>
                </a:ext>
              </a:extLst>
            </p:cNvPr>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3455;p11">
              <a:extLst>
                <a:ext uri="{FF2B5EF4-FFF2-40B4-BE49-F238E27FC236}">
                  <a16:creationId xmlns:a16="http://schemas.microsoft.com/office/drawing/2014/main" id="{48CEC8A0-05F6-4916-BDCE-5E039C67418C}"/>
                </a:ext>
              </a:extLst>
            </p:cNvPr>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3456;p11">
              <a:extLst>
                <a:ext uri="{FF2B5EF4-FFF2-40B4-BE49-F238E27FC236}">
                  <a16:creationId xmlns:a16="http://schemas.microsoft.com/office/drawing/2014/main" id="{4F0E9B4D-9520-4A61-99CC-539454589AE0}"/>
                </a:ext>
              </a:extLst>
            </p:cNvPr>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3457;p11">
              <a:extLst>
                <a:ext uri="{FF2B5EF4-FFF2-40B4-BE49-F238E27FC236}">
                  <a16:creationId xmlns:a16="http://schemas.microsoft.com/office/drawing/2014/main" id="{6E972395-F3C8-45DD-AC24-93B276E94B04}"/>
                </a:ext>
              </a:extLst>
            </p:cNvPr>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3458;p11">
              <a:extLst>
                <a:ext uri="{FF2B5EF4-FFF2-40B4-BE49-F238E27FC236}">
                  <a16:creationId xmlns:a16="http://schemas.microsoft.com/office/drawing/2014/main" id="{BB266055-7130-49BB-9D34-166717BDE254}"/>
                </a:ext>
              </a:extLst>
            </p:cNvPr>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3459;p11">
              <a:extLst>
                <a:ext uri="{FF2B5EF4-FFF2-40B4-BE49-F238E27FC236}">
                  <a16:creationId xmlns:a16="http://schemas.microsoft.com/office/drawing/2014/main" id="{7B788775-E93E-4E38-9A1F-B76509498A01}"/>
                </a:ext>
              </a:extLst>
            </p:cNvPr>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3460;p11">
              <a:extLst>
                <a:ext uri="{FF2B5EF4-FFF2-40B4-BE49-F238E27FC236}">
                  <a16:creationId xmlns:a16="http://schemas.microsoft.com/office/drawing/2014/main" id="{04BACBD2-9A09-463C-BB7F-AD4385AB38E3}"/>
                </a:ext>
              </a:extLst>
            </p:cNvPr>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3461;p11">
              <a:extLst>
                <a:ext uri="{FF2B5EF4-FFF2-40B4-BE49-F238E27FC236}">
                  <a16:creationId xmlns:a16="http://schemas.microsoft.com/office/drawing/2014/main" id="{55D4CECD-63AE-4E5E-9537-15219E20BE65}"/>
                </a:ext>
              </a:extLst>
            </p:cNvPr>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462;p11">
              <a:extLst>
                <a:ext uri="{FF2B5EF4-FFF2-40B4-BE49-F238E27FC236}">
                  <a16:creationId xmlns:a16="http://schemas.microsoft.com/office/drawing/2014/main" id="{3B9D5098-E4B9-47E6-8114-E90EEF8BB8EC}"/>
                </a:ext>
              </a:extLst>
            </p:cNvPr>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3463;p11">
              <a:extLst>
                <a:ext uri="{FF2B5EF4-FFF2-40B4-BE49-F238E27FC236}">
                  <a16:creationId xmlns:a16="http://schemas.microsoft.com/office/drawing/2014/main" id="{963419AF-4A99-4729-A065-A8F3954BE826}"/>
                </a:ext>
              </a:extLst>
            </p:cNvPr>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3464;p11">
              <a:extLst>
                <a:ext uri="{FF2B5EF4-FFF2-40B4-BE49-F238E27FC236}">
                  <a16:creationId xmlns:a16="http://schemas.microsoft.com/office/drawing/2014/main" id="{DCDCD501-ADD5-4512-887E-CE0829ED0574}"/>
                </a:ext>
              </a:extLst>
            </p:cNvPr>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3465;p11">
              <a:extLst>
                <a:ext uri="{FF2B5EF4-FFF2-40B4-BE49-F238E27FC236}">
                  <a16:creationId xmlns:a16="http://schemas.microsoft.com/office/drawing/2014/main" id="{6A2C66C6-846C-4C0F-ACB1-44A3B5853733}"/>
                </a:ext>
              </a:extLst>
            </p:cNvPr>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3466;p11">
              <a:extLst>
                <a:ext uri="{FF2B5EF4-FFF2-40B4-BE49-F238E27FC236}">
                  <a16:creationId xmlns:a16="http://schemas.microsoft.com/office/drawing/2014/main" id="{C44DBD58-3FA9-4F9E-941D-FDA155E5AF29}"/>
                </a:ext>
              </a:extLst>
            </p:cNvPr>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3467;p11">
              <a:extLst>
                <a:ext uri="{FF2B5EF4-FFF2-40B4-BE49-F238E27FC236}">
                  <a16:creationId xmlns:a16="http://schemas.microsoft.com/office/drawing/2014/main" id="{598E92D9-5BD7-4231-ACC9-3CD09AAD985D}"/>
                </a:ext>
              </a:extLst>
            </p:cNvPr>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3468;p11">
              <a:extLst>
                <a:ext uri="{FF2B5EF4-FFF2-40B4-BE49-F238E27FC236}">
                  <a16:creationId xmlns:a16="http://schemas.microsoft.com/office/drawing/2014/main" id="{DBFAB416-F8E8-43E0-AD8C-F2F36D76A05D}"/>
                </a:ext>
              </a:extLst>
            </p:cNvPr>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3469;p11">
              <a:extLst>
                <a:ext uri="{FF2B5EF4-FFF2-40B4-BE49-F238E27FC236}">
                  <a16:creationId xmlns:a16="http://schemas.microsoft.com/office/drawing/2014/main" id="{889B9F72-3B14-4375-808C-FDD917581112}"/>
                </a:ext>
              </a:extLst>
            </p:cNvPr>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3470;p11">
              <a:extLst>
                <a:ext uri="{FF2B5EF4-FFF2-40B4-BE49-F238E27FC236}">
                  <a16:creationId xmlns:a16="http://schemas.microsoft.com/office/drawing/2014/main" id="{0D26F534-AF24-43E5-9776-28DF680AD9DB}"/>
                </a:ext>
              </a:extLst>
            </p:cNvPr>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3471;p11">
              <a:extLst>
                <a:ext uri="{FF2B5EF4-FFF2-40B4-BE49-F238E27FC236}">
                  <a16:creationId xmlns:a16="http://schemas.microsoft.com/office/drawing/2014/main" id="{824AA1C2-4F05-4280-8930-454954D3B40D}"/>
                </a:ext>
              </a:extLst>
            </p:cNvPr>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3472;p11">
              <a:extLst>
                <a:ext uri="{FF2B5EF4-FFF2-40B4-BE49-F238E27FC236}">
                  <a16:creationId xmlns:a16="http://schemas.microsoft.com/office/drawing/2014/main" id="{B91FC3F2-8025-49DF-A14E-426984B5D2F3}"/>
                </a:ext>
              </a:extLst>
            </p:cNvPr>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3473;p11">
              <a:extLst>
                <a:ext uri="{FF2B5EF4-FFF2-40B4-BE49-F238E27FC236}">
                  <a16:creationId xmlns:a16="http://schemas.microsoft.com/office/drawing/2014/main" id="{0597DC5D-B404-495D-B7D9-78F9AEC627F4}"/>
                </a:ext>
              </a:extLst>
            </p:cNvPr>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3474;p11">
              <a:extLst>
                <a:ext uri="{FF2B5EF4-FFF2-40B4-BE49-F238E27FC236}">
                  <a16:creationId xmlns:a16="http://schemas.microsoft.com/office/drawing/2014/main" id="{873342A6-F6F4-40C1-86EE-CEF9D5A1FC5C}"/>
                </a:ext>
              </a:extLst>
            </p:cNvPr>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3475;p11">
              <a:extLst>
                <a:ext uri="{FF2B5EF4-FFF2-40B4-BE49-F238E27FC236}">
                  <a16:creationId xmlns:a16="http://schemas.microsoft.com/office/drawing/2014/main" id="{BC894DE4-D8FE-4E00-B34C-A649C3663846}"/>
                </a:ext>
              </a:extLst>
            </p:cNvPr>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3476;p11">
              <a:extLst>
                <a:ext uri="{FF2B5EF4-FFF2-40B4-BE49-F238E27FC236}">
                  <a16:creationId xmlns:a16="http://schemas.microsoft.com/office/drawing/2014/main" id="{DDAD21A0-39C1-4C03-AA75-B31134F31705}"/>
                </a:ext>
              </a:extLst>
            </p:cNvPr>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3477;p11">
              <a:extLst>
                <a:ext uri="{FF2B5EF4-FFF2-40B4-BE49-F238E27FC236}">
                  <a16:creationId xmlns:a16="http://schemas.microsoft.com/office/drawing/2014/main" id="{E1794CA5-A345-46EE-AD47-84315699A7DA}"/>
                </a:ext>
              </a:extLst>
            </p:cNvPr>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3478;p11">
              <a:extLst>
                <a:ext uri="{FF2B5EF4-FFF2-40B4-BE49-F238E27FC236}">
                  <a16:creationId xmlns:a16="http://schemas.microsoft.com/office/drawing/2014/main" id="{A787D821-0630-495E-A93B-879820B6F3E4}"/>
                </a:ext>
              </a:extLst>
            </p:cNvPr>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3479;p11">
              <a:extLst>
                <a:ext uri="{FF2B5EF4-FFF2-40B4-BE49-F238E27FC236}">
                  <a16:creationId xmlns:a16="http://schemas.microsoft.com/office/drawing/2014/main" id="{823C6900-D927-4E7E-A6AC-86ADEA64CB78}"/>
                </a:ext>
              </a:extLst>
            </p:cNvPr>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3480;p11">
              <a:extLst>
                <a:ext uri="{FF2B5EF4-FFF2-40B4-BE49-F238E27FC236}">
                  <a16:creationId xmlns:a16="http://schemas.microsoft.com/office/drawing/2014/main" id="{809BEBB6-FDB8-49E6-9855-8F9F7279ED32}"/>
                </a:ext>
              </a:extLst>
            </p:cNvPr>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3481;p11">
              <a:extLst>
                <a:ext uri="{FF2B5EF4-FFF2-40B4-BE49-F238E27FC236}">
                  <a16:creationId xmlns:a16="http://schemas.microsoft.com/office/drawing/2014/main" id="{1BCCD3CB-2A18-480C-BB57-A471AFCBE4C4}"/>
                </a:ext>
              </a:extLst>
            </p:cNvPr>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3482;p11">
              <a:extLst>
                <a:ext uri="{FF2B5EF4-FFF2-40B4-BE49-F238E27FC236}">
                  <a16:creationId xmlns:a16="http://schemas.microsoft.com/office/drawing/2014/main" id="{22ECF322-5BB2-458C-B9DC-EA28CE5339BD}"/>
                </a:ext>
              </a:extLst>
            </p:cNvPr>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3483;p11">
              <a:extLst>
                <a:ext uri="{FF2B5EF4-FFF2-40B4-BE49-F238E27FC236}">
                  <a16:creationId xmlns:a16="http://schemas.microsoft.com/office/drawing/2014/main" id="{A07FB2D7-37C6-4179-9E27-8684C68A44A8}"/>
                </a:ext>
              </a:extLst>
            </p:cNvPr>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3484;p11">
              <a:extLst>
                <a:ext uri="{FF2B5EF4-FFF2-40B4-BE49-F238E27FC236}">
                  <a16:creationId xmlns:a16="http://schemas.microsoft.com/office/drawing/2014/main" id="{90228AE9-EE86-4BDC-A2AF-4470E32B6132}"/>
                </a:ext>
              </a:extLst>
            </p:cNvPr>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3485;p11">
              <a:extLst>
                <a:ext uri="{FF2B5EF4-FFF2-40B4-BE49-F238E27FC236}">
                  <a16:creationId xmlns:a16="http://schemas.microsoft.com/office/drawing/2014/main" id="{2147EC34-DF7F-4E36-B9D2-0EAD1310D313}"/>
                </a:ext>
              </a:extLst>
            </p:cNvPr>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3486;p11">
              <a:extLst>
                <a:ext uri="{FF2B5EF4-FFF2-40B4-BE49-F238E27FC236}">
                  <a16:creationId xmlns:a16="http://schemas.microsoft.com/office/drawing/2014/main" id="{1DF1199B-B3F3-4D9F-B983-29D5130A7F97}"/>
                </a:ext>
              </a:extLst>
            </p:cNvPr>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3487;p11">
              <a:extLst>
                <a:ext uri="{FF2B5EF4-FFF2-40B4-BE49-F238E27FC236}">
                  <a16:creationId xmlns:a16="http://schemas.microsoft.com/office/drawing/2014/main" id="{5B957300-3A47-4AD2-987C-56323462335F}"/>
                </a:ext>
              </a:extLst>
            </p:cNvPr>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3488;p11">
              <a:extLst>
                <a:ext uri="{FF2B5EF4-FFF2-40B4-BE49-F238E27FC236}">
                  <a16:creationId xmlns:a16="http://schemas.microsoft.com/office/drawing/2014/main" id="{58C7ED3C-D2DB-4140-BD0F-41204A83E4C7}"/>
                </a:ext>
              </a:extLst>
            </p:cNvPr>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3489;p11">
              <a:extLst>
                <a:ext uri="{FF2B5EF4-FFF2-40B4-BE49-F238E27FC236}">
                  <a16:creationId xmlns:a16="http://schemas.microsoft.com/office/drawing/2014/main" id="{EB95E0D3-6D11-43DC-BA3F-A644E38970A4}"/>
                </a:ext>
              </a:extLst>
            </p:cNvPr>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3490;p11">
              <a:extLst>
                <a:ext uri="{FF2B5EF4-FFF2-40B4-BE49-F238E27FC236}">
                  <a16:creationId xmlns:a16="http://schemas.microsoft.com/office/drawing/2014/main" id="{1803BCAB-B87F-4900-9874-3470A899CA91}"/>
                </a:ext>
              </a:extLst>
            </p:cNvPr>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3491;p11">
              <a:extLst>
                <a:ext uri="{FF2B5EF4-FFF2-40B4-BE49-F238E27FC236}">
                  <a16:creationId xmlns:a16="http://schemas.microsoft.com/office/drawing/2014/main" id="{C26C7E31-45CA-4F5D-87EF-A793E8786E23}"/>
                </a:ext>
              </a:extLst>
            </p:cNvPr>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3492;p11">
              <a:extLst>
                <a:ext uri="{FF2B5EF4-FFF2-40B4-BE49-F238E27FC236}">
                  <a16:creationId xmlns:a16="http://schemas.microsoft.com/office/drawing/2014/main" id="{4CA440EE-FF5A-4635-82BE-39848917E8D1}"/>
                </a:ext>
              </a:extLst>
            </p:cNvPr>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3493;p11">
              <a:extLst>
                <a:ext uri="{FF2B5EF4-FFF2-40B4-BE49-F238E27FC236}">
                  <a16:creationId xmlns:a16="http://schemas.microsoft.com/office/drawing/2014/main" id="{F436A038-48BA-4D25-B4DF-B2314A9C5C08}"/>
                </a:ext>
              </a:extLst>
            </p:cNvPr>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3494;p11">
              <a:extLst>
                <a:ext uri="{FF2B5EF4-FFF2-40B4-BE49-F238E27FC236}">
                  <a16:creationId xmlns:a16="http://schemas.microsoft.com/office/drawing/2014/main" id="{69E3E55F-66A2-4998-A1CD-13A0B6621320}"/>
                </a:ext>
              </a:extLst>
            </p:cNvPr>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3495;p11">
              <a:extLst>
                <a:ext uri="{FF2B5EF4-FFF2-40B4-BE49-F238E27FC236}">
                  <a16:creationId xmlns:a16="http://schemas.microsoft.com/office/drawing/2014/main" id="{E91AAB14-1A1A-4268-B7A1-EA57D100BEE4}"/>
                </a:ext>
              </a:extLst>
            </p:cNvPr>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3496;p11">
              <a:extLst>
                <a:ext uri="{FF2B5EF4-FFF2-40B4-BE49-F238E27FC236}">
                  <a16:creationId xmlns:a16="http://schemas.microsoft.com/office/drawing/2014/main" id="{B4047E69-D7CB-40D8-A6FF-4C159716B774}"/>
                </a:ext>
              </a:extLst>
            </p:cNvPr>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3497;p11">
              <a:extLst>
                <a:ext uri="{FF2B5EF4-FFF2-40B4-BE49-F238E27FC236}">
                  <a16:creationId xmlns:a16="http://schemas.microsoft.com/office/drawing/2014/main" id="{5EE32A3A-5196-4CF2-8A6A-E07A87455FAC}"/>
                </a:ext>
              </a:extLst>
            </p:cNvPr>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3498;p11">
              <a:extLst>
                <a:ext uri="{FF2B5EF4-FFF2-40B4-BE49-F238E27FC236}">
                  <a16:creationId xmlns:a16="http://schemas.microsoft.com/office/drawing/2014/main" id="{46A31303-C1BF-467A-B3BD-E83A908025AB}"/>
                </a:ext>
              </a:extLst>
            </p:cNvPr>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3499;p11">
              <a:extLst>
                <a:ext uri="{FF2B5EF4-FFF2-40B4-BE49-F238E27FC236}">
                  <a16:creationId xmlns:a16="http://schemas.microsoft.com/office/drawing/2014/main" id="{2A35C685-83D0-429E-A895-83813FC8DA67}"/>
                </a:ext>
              </a:extLst>
            </p:cNvPr>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3500;p11">
              <a:extLst>
                <a:ext uri="{FF2B5EF4-FFF2-40B4-BE49-F238E27FC236}">
                  <a16:creationId xmlns:a16="http://schemas.microsoft.com/office/drawing/2014/main" id="{F2CBC9BC-192A-46C9-A379-27FBD6A9F05D}"/>
                </a:ext>
              </a:extLst>
            </p:cNvPr>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3501;p11">
              <a:extLst>
                <a:ext uri="{FF2B5EF4-FFF2-40B4-BE49-F238E27FC236}">
                  <a16:creationId xmlns:a16="http://schemas.microsoft.com/office/drawing/2014/main" id="{E4243A89-531A-44E8-8675-87654CE8DAD8}"/>
                </a:ext>
              </a:extLst>
            </p:cNvPr>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3502;p11">
              <a:extLst>
                <a:ext uri="{FF2B5EF4-FFF2-40B4-BE49-F238E27FC236}">
                  <a16:creationId xmlns:a16="http://schemas.microsoft.com/office/drawing/2014/main" id="{B1DD41DE-7336-41D4-8E7A-6412DAD3072A}"/>
                </a:ext>
              </a:extLst>
            </p:cNvPr>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3503;p11">
              <a:extLst>
                <a:ext uri="{FF2B5EF4-FFF2-40B4-BE49-F238E27FC236}">
                  <a16:creationId xmlns:a16="http://schemas.microsoft.com/office/drawing/2014/main" id="{ADE1CEB2-35A0-45F9-A266-34E42CD39434}"/>
                </a:ext>
              </a:extLst>
            </p:cNvPr>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29"/>
        <p:cNvGrpSpPr/>
        <p:nvPr/>
      </p:nvGrpSpPr>
      <p:grpSpPr>
        <a:xfrm>
          <a:off x="0" y="0"/>
          <a:ext cx="0" cy="0"/>
          <a:chOff x="0" y="0"/>
          <a:chExt cx="0" cy="0"/>
        </a:xfrm>
      </p:grpSpPr>
      <p:grpSp>
        <p:nvGrpSpPr>
          <p:cNvPr id="3230" name="Google Shape;3230;p11"/>
          <p:cNvGrpSpPr/>
          <p:nvPr/>
        </p:nvGrpSpPr>
        <p:grpSpPr>
          <a:xfrm rot="10800000">
            <a:off x="8851487" y="28707"/>
            <a:ext cx="264012" cy="5086302"/>
            <a:chOff x="5307800" y="238125"/>
            <a:chExt cx="271925" cy="5238750"/>
          </a:xfrm>
        </p:grpSpPr>
        <p:sp>
          <p:nvSpPr>
            <p:cNvPr id="3231" name="Google Shape;3231;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8" name="Google Shape;3288;p11"/>
          <p:cNvGrpSpPr/>
          <p:nvPr/>
        </p:nvGrpSpPr>
        <p:grpSpPr>
          <a:xfrm rot="10800000">
            <a:off x="7828571" y="28707"/>
            <a:ext cx="1140783" cy="5086302"/>
            <a:chOff x="5458325" y="238125"/>
            <a:chExt cx="1174975" cy="5238750"/>
          </a:xfrm>
        </p:grpSpPr>
        <p:sp>
          <p:nvSpPr>
            <p:cNvPr id="3289" name="Google Shape;3289;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1" name="Google Shape;3351;p11"/>
          <p:cNvGrpSpPr/>
          <p:nvPr/>
        </p:nvGrpSpPr>
        <p:grpSpPr>
          <a:xfrm rot="10800000">
            <a:off x="7682451" y="28707"/>
            <a:ext cx="994639" cy="4940182"/>
            <a:chOff x="5759350" y="388625"/>
            <a:chExt cx="1024450" cy="5088250"/>
          </a:xfrm>
        </p:grpSpPr>
        <p:sp>
          <p:nvSpPr>
            <p:cNvPr id="3352" name="Google Shape;3352;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3" name="Google Shape;3453;p11"/>
          <p:cNvGrpSpPr/>
          <p:nvPr/>
        </p:nvGrpSpPr>
        <p:grpSpPr>
          <a:xfrm rot="10800000">
            <a:off x="7682451" y="28707"/>
            <a:ext cx="1140783" cy="5086302"/>
            <a:chOff x="5608825" y="238125"/>
            <a:chExt cx="1174975" cy="5238750"/>
          </a:xfrm>
        </p:grpSpPr>
        <p:sp>
          <p:nvSpPr>
            <p:cNvPr id="3454" name="Google Shape;3454;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4" name="Google Shape;3504;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rtl="0">
              <a:buNone/>
              <a:defRPr>
                <a:solidFill>
                  <a:srgbClr val="80BFB7"/>
                </a:solidFill>
              </a:defRPr>
            </a:lvl1pPr>
            <a:lvl2pPr lvl="1" rtl="0">
              <a:buNone/>
              <a:defRPr>
                <a:solidFill>
                  <a:srgbClr val="80BFB7"/>
                </a:solidFill>
              </a:defRPr>
            </a:lvl2pPr>
            <a:lvl3pPr lvl="2" rtl="0">
              <a:buNone/>
              <a:defRPr>
                <a:solidFill>
                  <a:srgbClr val="80BFB7"/>
                </a:solidFill>
              </a:defRPr>
            </a:lvl3pPr>
            <a:lvl4pPr lvl="3" rtl="0">
              <a:buNone/>
              <a:defRPr>
                <a:solidFill>
                  <a:srgbClr val="80BFB7"/>
                </a:solidFill>
              </a:defRPr>
            </a:lvl4pPr>
            <a:lvl5pPr lvl="4" rtl="0">
              <a:buNone/>
              <a:defRPr>
                <a:solidFill>
                  <a:srgbClr val="80BFB7"/>
                </a:solidFill>
              </a:defRPr>
            </a:lvl5pPr>
            <a:lvl6pPr lvl="5" rtl="0">
              <a:buNone/>
              <a:defRPr>
                <a:solidFill>
                  <a:srgbClr val="80BFB7"/>
                </a:solidFill>
              </a:defRPr>
            </a:lvl6pPr>
            <a:lvl7pPr lvl="6" rtl="0">
              <a:buNone/>
              <a:defRPr>
                <a:solidFill>
                  <a:srgbClr val="80BFB7"/>
                </a:solidFill>
              </a:defRPr>
            </a:lvl7pPr>
            <a:lvl8pPr lvl="7" rtl="0">
              <a:buNone/>
              <a:defRPr>
                <a:solidFill>
                  <a:srgbClr val="80BFB7"/>
                </a:solidFill>
              </a:defRPr>
            </a:lvl8pPr>
            <a:lvl9pPr lvl="8" rtl="0">
              <a:buNone/>
              <a:defRPr>
                <a:solidFill>
                  <a:srgbClr val="80BFB7"/>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background" userDrawn="1">
  <p:cSld name="BLANK_1_1">
    <p:bg>
      <p:bgPr>
        <a:solidFill>
          <a:srgbClr val="1D1D1B"/>
        </a:solidFill>
        <a:effectLst/>
      </p:bgPr>
    </p:bg>
    <p:spTree>
      <p:nvGrpSpPr>
        <p:cNvPr id="1" name="Shape 3505"/>
        <p:cNvGrpSpPr/>
        <p:nvPr/>
      </p:nvGrpSpPr>
      <p:grpSpPr>
        <a:xfrm>
          <a:off x="0" y="0"/>
          <a:ext cx="0" cy="0"/>
          <a:chOff x="0" y="0"/>
          <a:chExt cx="0" cy="0"/>
        </a:xfrm>
      </p:grpSpPr>
      <p:grpSp>
        <p:nvGrpSpPr>
          <p:cNvPr id="3506" name="Google Shape;3506;p12"/>
          <p:cNvGrpSpPr/>
          <p:nvPr/>
        </p:nvGrpSpPr>
        <p:grpSpPr>
          <a:xfrm>
            <a:off x="7828607" y="28698"/>
            <a:ext cx="1286904" cy="5086302"/>
            <a:chOff x="6367294" y="28698"/>
            <a:chExt cx="1286904" cy="5086302"/>
          </a:xfrm>
        </p:grpSpPr>
        <p:sp>
          <p:nvSpPr>
            <p:cNvPr id="3507" name="Google Shape;3507;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8" name="Google Shape;3668;p12"/>
          <p:cNvGrpSpPr/>
          <p:nvPr/>
        </p:nvGrpSpPr>
        <p:grpSpPr>
          <a:xfrm rot="10800000">
            <a:off x="28739" y="28698"/>
            <a:ext cx="1286904" cy="5086302"/>
            <a:chOff x="6367294" y="28698"/>
            <a:chExt cx="1286904" cy="5086302"/>
          </a:xfrm>
        </p:grpSpPr>
        <p:sp>
          <p:nvSpPr>
            <p:cNvPr id="3669" name="Google Shape;3669;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0" name="Google Shape;3830;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327" name="Title 3">
            <a:extLst>
              <a:ext uri="{FF2B5EF4-FFF2-40B4-BE49-F238E27FC236}">
                <a16:creationId xmlns:a16="http://schemas.microsoft.com/office/drawing/2014/main" id="{6F4C5DE6-9A1B-408C-A718-325A912AE7CA}"/>
              </a:ext>
            </a:extLst>
          </p:cNvPr>
          <p:cNvSpPr>
            <a:spLocks noGrp="1"/>
          </p:cNvSpPr>
          <p:nvPr>
            <p:ph type="title"/>
          </p:nvPr>
        </p:nvSpPr>
        <p:spPr>
          <a:xfrm>
            <a:off x="1185420" y="10130"/>
            <a:ext cx="6761100" cy="857400"/>
          </a:xfrm>
        </p:spPr>
        <p:txBody>
          <a:bodyPr/>
          <a:lstStyle>
            <a:lvl1pPr algn="ctr">
              <a:defRPr>
                <a:solidFill>
                  <a:schemeClr val="bg1"/>
                </a:solidFill>
              </a:defRPr>
            </a:lvl1pPr>
          </a:lstStyle>
          <a:p>
            <a:r>
              <a:rPr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68610" name="Rectangle 1026">
            <a:extLst>
              <a:ext uri="{FF2B5EF4-FFF2-40B4-BE49-F238E27FC236}">
                <a16:creationId xmlns:a16="http://schemas.microsoft.com/office/drawing/2014/main" id="{5F7C19AA-5405-485E-A8F0-1F26ADB77DDA}"/>
              </a:ext>
            </a:extLst>
          </p:cNvPr>
          <p:cNvSpPr>
            <a:spLocks noGrp="1" noChangeArrowheads="1"/>
          </p:cNvSpPr>
          <p:nvPr>
            <p:ph type="ctrTitle"/>
          </p:nvPr>
        </p:nvSpPr>
        <p:spPr>
          <a:xfrm>
            <a:off x="3505200" y="1714500"/>
            <a:ext cx="5181600" cy="1600200"/>
          </a:xfrm>
        </p:spPr>
        <p:txBody>
          <a:bodyPr/>
          <a:lstStyle>
            <a:lvl1pPr>
              <a:defRPr sz="3000"/>
            </a:lvl1pPr>
          </a:lstStyle>
          <a:p>
            <a:pPr lvl="0"/>
            <a:r>
              <a:rPr lang="en-US" altLang="en-US" noProof="0"/>
              <a:t>Click to edit Master title style</a:t>
            </a:r>
          </a:p>
        </p:txBody>
      </p:sp>
      <p:sp>
        <p:nvSpPr>
          <p:cNvPr id="68611" name="Text Box 1027">
            <a:extLst>
              <a:ext uri="{FF2B5EF4-FFF2-40B4-BE49-F238E27FC236}">
                <a16:creationId xmlns:a16="http://schemas.microsoft.com/office/drawing/2014/main" id="{A699A0F9-0F49-46BE-B4BA-DAD06B23E0B8}"/>
              </a:ext>
            </a:extLst>
          </p:cNvPr>
          <p:cNvSpPr txBox="1">
            <a:spLocks noChangeArrowheads="1"/>
          </p:cNvSpPr>
          <p:nvPr/>
        </p:nvSpPr>
        <p:spPr bwMode="auto">
          <a:xfrm>
            <a:off x="1219200" y="400050"/>
            <a:ext cx="70866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900"/>
          </a:p>
        </p:txBody>
      </p:sp>
      <p:pic>
        <p:nvPicPr>
          <p:cNvPr id="68612" name="Picture 1028" descr="C:\Documents and Settings\Greg Byrd\My Documents\ece206\mh-slides\title.jpg">
            <a:extLst>
              <a:ext uri="{FF2B5EF4-FFF2-40B4-BE49-F238E27FC236}">
                <a16:creationId xmlns:a16="http://schemas.microsoft.com/office/drawing/2014/main" id="{6A7D14CD-34F5-4B89-8A8F-A4D744E76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 y="0"/>
            <a:ext cx="342582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00368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C6A5-7EDB-4C6D-AC3A-2456F7D592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CB6614-9960-42BE-9AFE-5917B615CB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388300A-4B9F-4DE6-B7D4-50639E5DB3F8}"/>
              </a:ext>
            </a:extLst>
          </p:cNvPr>
          <p:cNvSpPr>
            <a:spLocks noGrp="1"/>
          </p:cNvSpPr>
          <p:nvPr>
            <p:ph type="sldNum" sz="quarter" idx="10"/>
          </p:nvPr>
        </p:nvSpPr>
        <p:spPr/>
        <p:txBody>
          <a:bodyPr/>
          <a:lstStyle>
            <a:lvl1pPr>
              <a:defRPr/>
            </a:lvl1pPr>
          </a:lstStyle>
          <a:p>
            <a:r>
              <a:rPr lang="en-US" altLang="en-US"/>
              <a:t>1-</a:t>
            </a:r>
            <a:fld id="{5BF2B369-482D-4F79-B5EB-E39F5F448CE4}" type="slidenum">
              <a:rPr lang="en-US" altLang="en-US" smtClean="0"/>
              <a:pPr/>
              <a:t>‹#›</a:t>
            </a:fld>
            <a:endParaRPr lang="en-US" altLang="en-US"/>
          </a:p>
        </p:txBody>
      </p:sp>
    </p:spTree>
    <p:extLst>
      <p:ext uri="{BB962C8B-B14F-4D97-AF65-F5344CB8AC3E}">
        <p14:creationId xmlns:p14="http://schemas.microsoft.com/office/powerpoint/2010/main" val="387641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D5B8-7067-4BF5-B5F3-808F2287D26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AE17072C-8BC6-49A6-B9DB-108F0252E659}"/>
              </a:ext>
            </a:extLst>
          </p:cNvPr>
          <p:cNvSpPr>
            <a:spLocks noGrp="1"/>
          </p:cNvSpPr>
          <p:nvPr>
            <p:ph type="sldNum" sz="quarter" idx="10"/>
          </p:nvPr>
        </p:nvSpPr>
        <p:spPr/>
        <p:txBody>
          <a:bodyPr/>
          <a:lstStyle>
            <a:lvl1pPr>
              <a:defRPr/>
            </a:lvl1pPr>
          </a:lstStyle>
          <a:p>
            <a:r>
              <a:rPr lang="en-US" altLang="en-US"/>
              <a:t>1-</a:t>
            </a:r>
            <a:fld id="{18AD2EFE-66D0-416E-982F-9125C8513BA9}" type="slidenum">
              <a:rPr lang="en-US" altLang="en-US" smtClean="0"/>
              <a:pPr/>
              <a:t>‹#›</a:t>
            </a:fld>
            <a:endParaRPr lang="en-US" altLang="en-US"/>
          </a:p>
        </p:txBody>
      </p:sp>
    </p:spTree>
    <p:extLst>
      <p:ext uri="{BB962C8B-B14F-4D97-AF65-F5344CB8AC3E}">
        <p14:creationId xmlns:p14="http://schemas.microsoft.com/office/powerpoint/2010/main" val="190807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rt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rt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rt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rt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rt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rt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rt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rt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rt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dirty="0"/>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rtl="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rtl="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rtl="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rtl="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rtl="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rtl="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rtl="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rtl="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rtl="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rtl="0">
              <a:buNone/>
              <a:defRPr sz="1200">
                <a:solidFill>
                  <a:srgbClr val="0B87A1"/>
                </a:solidFill>
                <a:latin typeface="Dosis" panose="02010503020202060003" pitchFamily="50" charset="0"/>
                <a:ea typeface="Dosis" panose="02010503020202060003" pitchFamily="50" charset="0"/>
                <a:cs typeface="Dosis" panose="02010503020202060003" pitchFamily="50" charset="0"/>
                <a:sym typeface="Dosis Light"/>
              </a:defRPr>
            </a:lvl1pPr>
            <a:lvl2pPr lvl="1" rtl="0">
              <a:buNone/>
              <a:defRPr sz="1200">
                <a:solidFill>
                  <a:srgbClr val="0B87A1"/>
                </a:solidFill>
                <a:latin typeface="Dosis Light"/>
                <a:ea typeface="Dosis Light"/>
                <a:cs typeface="Dosis Light"/>
                <a:sym typeface="Dosis Light"/>
              </a:defRPr>
            </a:lvl2pPr>
            <a:lvl3pPr lvl="2" rtl="0">
              <a:buNone/>
              <a:defRPr sz="1200">
                <a:solidFill>
                  <a:srgbClr val="0B87A1"/>
                </a:solidFill>
                <a:latin typeface="Dosis Light"/>
                <a:ea typeface="Dosis Light"/>
                <a:cs typeface="Dosis Light"/>
                <a:sym typeface="Dosis Light"/>
              </a:defRPr>
            </a:lvl3pPr>
            <a:lvl4pPr lvl="3" rtl="0">
              <a:buNone/>
              <a:defRPr sz="1200">
                <a:solidFill>
                  <a:srgbClr val="0B87A1"/>
                </a:solidFill>
                <a:latin typeface="Dosis Light"/>
                <a:ea typeface="Dosis Light"/>
                <a:cs typeface="Dosis Light"/>
                <a:sym typeface="Dosis Light"/>
              </a:defRPr>
            </a:lvl4pPr>
            <a:lvl5pPr lvl="4" rtl="0">
              <a:buNone/>
              <a:defRPr sz="1200">
                <a:solidFill>
                  <a:srgbClr val="0B87A1"/>
                </a:solidFill>
                <a:latin typeface="Dosis Light"/>
                <a:ea typeface="Dosis Light"/>
                <a:cs typeface="Dosis Light"/>
                <a:sym typeface="Dosis Light"/>
              </a:defRPr>
            </a:lvl5pPr>
            <a:lvl6pPr lvl="5" rtl="0">
              <a:buNone/>
              <a:defRPr sz="1200">
                <a:solidFill>
                  <a:srgbClr val="0B87A1"/>
                </a:solidFill>
                <a:latin typeface="Dosis Light"/>
                <a:ea typeface="Dosis Light"/>
                <a:cs typeface="Dosis Light"/>
                <a:sym typeface="Dosis Light"/>
              </a:defRPr>
            </a:lvl6pPr>
            <a:lvl7pPr lvl="6" rtl="0">
              <a:buNone/>
              <a:defRPr sz="1200">
                <a:solidFill>
                  <a:srgbClr val="0B87A1"/>
                </a:solidFill>
                <a:latin typeface="Dosis Light"/>
                <a:ea typeface="Dosis Light"/>
                <a:cs typeface="Dosis Light"/>
                <a:sym typeface="Dosis Light"/>
              </a:defRPr>
            </a:lvl7pPr>
            <a:lvl8pPr lvl="7" rtl="0">
              <a:buNone/>
              <a:defRPr sz="1200">
                <a:solidFill>
                  <a:srgbClr val="0B87A1"/>
                </a:solidFill>
                <a:latin typeface="Dosis Light"/>
                <a:ea typeface="Dosis Light"/>
                <a:cs typeface="Dosis Light"/>
                <a:sym typeface="Dosis Light"/>
              </a:defRPr>
            </a:lvl8pPr>
            <a:lvl9pPr lvl="8" rtl="0">
              <a:buNone/>
              <a:defRPr sz="1200">
                <a:solidFill>
                  <a:srgbClr val="0B87A1"/>
                </a:solidFill>
                <a:latin typeface="Dosis Light"/>
                <a:ea typeface="Dosis Light"/>
                <a:cs typeface="Dosis Light"/>
                <a:sym typeface="Dosis Light"/>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 id="2147483658" r:id="rId5"/>
    <p:sldLayoutId id="2147483660" r:id="rId6"/>
    <p:sldLayoutId id="2147483661" r:id="rId7"/>
    <p:sldLayoutId id="214748366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Dosis" panose="02010503020202060003" pitchFamily="50" charset="0"/>
          <a:ea typeface="Dosis" panose="02010503020202060003" pitchFamily="50"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jdargen@ncs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hyperlink" Target="http://www.wikipedia.org/wiki/Turing_machin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www.turing.org.uk/turin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LN0ucKNX0hc" TargetMode="External"/><Relationship Id="rId2" Type="http://schemas.openxmlformats.org/officeDocument/2006/relationships/hyperlink" Target="https://youtu.be/O5nskjZ_GoI"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3C8D31C-1E2B-4DA1-A32F-B514D78D0712}"/>
              </a:ext>
            </a:extLst>
          </p:cNvPr>
          <p:cNvSpPr>
            <a:spLocks noGrp="1"/>
          </p:cNvSpPr>
          <p:nvPr>
            <p:ph type="body" sz="quarter" idx="11"/>
          </p:nvPr>
        </p:nvSpPr>
        <p:spPr/>
        <p:txBody>
          <a:bodyPr/>
          <a:lstStyle/>
          <a:p>
            <a:pPr lvl="0"/>
            <a:r>
              <a:rPr lang="en-US" dirty="0">
                <a:solidFill>
                  <a:srgbClr val="FFFFFF"/>
                </a:solidFill>
              </a:rPr>
              <a:t>Michael D’Argenio – </a:t>
            </a:r>
            <a:r>
              <a:rPr lang="en-US" dirty="0">
                <a:solidFill>
                  <a:srgbClr val="FFFFFF"/>
                </a:solidFill>
                <a:hlinkClick r:id="rId2"/>
              </a:rPr>
              <a:t>mjdargen@ncsu.edu</a:t>
            </a:r>
            <a:r>
              <a:rPr lang="en-US" dirty="0">
                <a:solidFill>
                  <a:srgbClr val="FFFFFF"/>
                </a:solidFill>
              </a:rPr>
              <a:t> </a:t>
            </a:r>
          </a:p>
          <a:p>
            <a:pPr lvl="0"/>
            <a:r>
              <a:rPr lang="en-US" dirty="0">
                <a:solidFill>
                  <a:srgbClr val="FFFFFF"/>
                </a:solidFill>
              </a:rPr>
              <a:t>Electrical Engineering – SS 2019 – Duke TIP</a:t>
            </a:r>
          </a:p>
        </p:txBody>
      </p:sp>
      <p:sp>
        <p:nvSpPr>
          <p:cNvPr id="6" name="Title 5">
            <a:extLst>
              <a:ext uri="{FF2B5EF4-FFF2-40B4-BE49-F238E27FC236}">
                <a16:creationId xmlns:a16="http://schemas.microsoft.com/office/drawing/2014/main" id="{F50A7CB5-0691-4F8B-A165-316ED18F10DE}"/>
              </a:ext>
            </a:extLst>
          </p:cNvPr>
          <p:cNvSpPr>
            <a:spLocks noGrp="1"/>
          </p:cNvSpPr>
          <p:nvPr>
            <p:ph type="ctrTitle"/>
          </p:nvPr>
        </p:nvSpPr>
        <p:spPr/>
        <p:txBody>
          <a:bodyPr/>
          <a:lstStyle/>
          <a:p>
            <a:r>
              <a:rPr lang="en-US" dirty="0"/>
              <a:t>INTRODUCTION TO COMPUTING</a:t>
            </a:r>
          </a:p>
        </p:txBody>
      </p:sp>
      <p:sp>
        <p:nvSpPr>
          <p:cNvPr id="7" name="Text Placeholder 6">
            <a:extLst>
              <a:ext uri="{FF2B5EF4-FFF2-40B4-BE49-F238E27FC236}">
                <a16:creationId xmlns:a16="http://schemas.microsoft.com/office/drawing/2014/main" id="{275CD0E6-84F2-4BD3-87D7-7F6ED3A9A85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9723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06A4-7E14-4C51-A4D2-EED152CCEF13}"/>
              </a:ext>
            </a:extLst>
          </p:cNvPr>
          <p:cNvSpPr>
            <a:spLocks noGrp="1"/>
          </p:cNvSpPr>
          <p:nvPr>
            <p:ph type="ctrTitle"/>
          </p:nvPr>
        </p:nvSpPr>
        <p:spPr/>
        <p:txBody>
          <a:bodyPr/>
          <a:lstStyle/>
          <a:p>
            <a:r>
              <a:rPr lang="en-US" dirty="0"/>
              <a:t>HOW IS IT ELECTRICAL ENGINEERING?</a:t>
            </a:r>
          </a:p>
        </p:txBody>
      </p:sp>
      <p:sp>
        <p:nvSpPr>
          <p:cNvPr id="3" name="Subtitle 2">
            <a:extLst>
              <a:ext uri="{FF2B5EF4-FFF2-40B4-BE49-F238E27FC236}">
                <a16:creationId xmlns:a16="http://schemas.microsoft.com/office/drawing/2014/main" id="{6C531317-4445-43A3-B774-F1201B355EC5}"/>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9535EA0-752D-466F-8BBF-23AE29567789}"/>
              </a:ext>
            </a:extLst>
          </p:cNvPr>
          <p:cNvSpPr>
            <a:spLocks noGrp="1"/>
          </p:cNvSpPr>
          <p:nvPr>
            <p:ph type="sldNum" idx="12"/>
          </p:nvPr>
        </p:nvSpPr>
        <p:spPr/>
        <p:txBody>
          <a:bodyPr/>
          <a:lstStyle/>
          <a:p>
            <a:fld id="{00000000-1234-1234-1234-123412341234}" type="slidenum">
              <a:rPr lang="en" smtClean="0"/>
              <a:pPr/>
              <a:t>10</a:t>
            </a:fld>
            <a:endParaRPr lang="en"/>
          </a:p>
        </p:txBody>
      </p:sp>
    </p:spTree>
    <p:extLst>
      <p:ext uri="{BB962C8B-B14F-4D97-AF65-F5344CB8AC3E}">
        <p14:creationId xmlns:p14="http://schemas.microsoft.com/office/powerpoint/2010/main" val="287149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84"/>
        <p:cNvGrpSpPr/>
        <p:nvPr/>
      </p:nvGrpSpPr>
      <p:grpSpPr>
        <a:xfrm>
          <a:off x="0" y="0"/>
          <a:ext cx="0" cy="0"/>
          <a:chOff x="0" y="0"/>
          <a:chExt cx="0" cy="0"/>
        </a:xfrm>
      </p:grpSpPr>
      <p:sp>
        <p:nvSpPr>
          <p:cNvPr id="7685" name="Google Shape;7685;p28"/>
          <p:cNvSpPr txBox="1">
            <a:spLocks noGrp="1"/>
          </p:cNvSpPr>
          <p:nvPr>
            <p:ph type="ctrTitle" idx="4294967295"/>
          </p:nvPr>
        </p:nvSpPr>
        <p:spPr>
          <a:xfrm>
            <a:off x="131848" y="115075"/>
            <a:ext cx="5495100" cy="21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600" dirty="0">
                <a:solidFill>
                  <a:srgbClr val="D3EBD5"/>
                </a:solidFill>
                <a:latin typeface="Dosis" panose="02010503020202060003" pitchFamily="50" charset="0"/>
              </a:rPr>
              <a:t>LEVELS OF ABSTRACTION</a:t>
            </a:r>
            <a:endParaRPr sz="6600" dirty="0">
              <a:solidFill>
                <a:srgbClr val="D3EBD5"/>
              </a:solidFill>
              <a:latin typeface="Dosis" panose="02010503020202060003" pitchFamily="50" charset="0"/>
            </a:endParaRPr>
          </a:p>
        </p:txBody>
      </p:sp>
      <p:sp>
        <p:nvSpPr>
          <p:cNvPr id="7686" name="Google Shape;7686;p28"/>
          <p:cNvSpPr txBox="1">
            <a:spLocks noGrp="1"/>
          </p:cNvSpPr>
          <p:nvPr>
            <p:ph type="subTitle" idx="4294967295"/>
          </p:nvPr>
        </p:nvSpPr>
        <p:spPr>
          <a:xfrm>
            <a:off x="131848" y="2665811"/>
            <a:ext cx="6462456" cy="19384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80BFB7"/>
                </a:solidFill>
              </a:rPr>
              <a:t>Fundamental Theorem of Software Engineering:</a:t>
            </a:r>
          </a:p>
          <a:p>
            <a:pPr marL="0" lvl="0" indent="0" algn="l" rtl="0">
              <a:spcBef>
                <a:spcPts val="0"/>
              </a:spcBef>
              <a:spcAft>
                <a:spcPts val="0"/>
              </a:spcAft>
              <a:buNone/>
            </a:pPr>
            <a:endParaRPr lang="en-US" dirty="0">
              <a:solidFill>
                <a:srgbClr val="80BFB7"/>
              </a:solidFill>
            </a:endParaRPr>
          </a:p>
          <a:p>
            <a:pPr marL="0" lvl="0" indent="0">
              <a:spcBef>
                <a:spcPts val="0"/>
              </a:spcBef>
              <a:buNone/>
            </a:pPr>
            <a:r>
              <a:rPr lang="en-US" dirty="0">
                <a:solidFill>
                  <a:srgbClr val="80BFB7"/>
                </a:solidFill>
              </a:rPr>
              <a:t>"We can solve any problem by introducing an extra level of indirection.“ – Andrew Koenig</a:t>
            </a:r>
            <a:endParaRPr dirty="0">
              <a:solidFill>
                <a:srgbClr val="80BFB7"/>
              </a:solidFill>
            </a:endParaRPr>
          </a:p>
        </p:txBody>
      </p:sp>
      <p:sp>
        <p:nvSpPr>
          <p:cNvPr id="7687" name="Google Shape;7687;p2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11</a:t>
            </a:fld>
            <a:endParaRPr/>
          </a:p>
        </p:txBody>
      </p:sp>
      <p:sp>
        <p:nvSpPr>
          <p:cNvPr id="5" name="Google Shape;7686;p28">
            <a:extLst>
              <a:ext uri="{FF2B5EF4-FFF2-40B4-BE49-F238E27FC236}">
                <a16:creationId xmlns:a16="http://schemas.microsoft.com/office/drawing/2014/main" id="{1C4E95B3-C10B-42ED-8E9B-A28BCB50C702}"/>
              </a:ext>
            </a:extLst>
          </p:cNvPr>
          <p:cNvSpPr txBox="1">
            <a:spLocks/>
          </p:cNvSpPr>
          <p:nvPr/>
        </p:nvSpPr>
        <p:spPr>
          <a:xfrm>
            <a:off x="5049753" y="36175"/>
            <a:ext cx="2868725" cy="2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lgn="ctr">
              <a:buFont typeface="Titillium Web Light"/>
              <a:buNone/>
            </a:pPr>
            <a:r>
              <a:rPr lang="en-US" dirty="0">
                <a:solidFill>
                  <a:srgbClr val="80BFB7"/>
                </a:solidFill>
              </a:rPr>
              <a:t>Software</a:t>
            </a:r>
          </a:p>
          <a:p>
            <a:pPr marL="0" indent="0" algn="ctr">
              <a:buFont typeface="Titillium Web Light"/>
              <a:buNone/>
            </a:pPr>
            <a:endParaRPr lang="en-US" dirty="0">
              <a:solidFill>
                <a:srgbClr val="80BFB7"/>
              </a:solidFill>
            </a:endParaRPr>
          </a:p>
          <a:p>
            <a:pPr marL="0" indent="0" algn="ctr">
              <a:buFont typeface="Titillium Web Light"/>
              <a:buNone/>
            </a:pPr>
            <a:r>
              <a:rPr lang="en-US" dirty="0">
                <a:solidFill>
                  <a:srgbClr val="80BFB7"/>
                </a:solidFill>
              </a:rPr>
              <a:t>Programmable Logic</a:t>
            </a:r>
          </a:p>
          <a:p>
            <a:pPr marL="0" indent="0" algn="ctr">
              <a:buFont typeface="Titillium Web Light"/>
              <a:buNone/>
            </a:pPr>
            <a:endParaRPr lang="en-US" dirty="0">
              <a:solidFill>
                <a:srgbClr val="80BFB7"/>
              </a:solidFill>
            </a:endParaRPr>
          </a:p>
          <a:p>
            <a:pPr marL="0" indent="0" algn="ctr">
              <a:buFont typeface="Titillium Web Light"/>
              <a:buNone/>
            </a:pPr>
            <a:r>
              <a:rPr lang="en-US" dirty="0">
                <a:solidFill>
                  <a:srgbClr val="80BFB7"/>
                </a:solidFill>
              </a:rPr>
              <a:t>Hardware</a:t>
            </a:r>
          </a:p>
        </p:txBody>
      </p:sp>
      <p:sp>
        <p:nvSpPr>
          <p:cNvPr id="2" name="Arrow: Down 1">
            <a:extLst>
              <a:ext uri="{FF2B5EF4-FFF2-40B4-BE49-F238E27FC236}">
                <a16:creationId xmlns:a16="http://schemas.microsoft.com/office/drawing/2014/main" id="{50999BCC-A2BD-4E47-A882-AE6F3A29C239}"/>
              </a:ext>
            </a:extLst>
          </p:cNvPr>
          <p:cNvSpPr/>
          <p:nvPr/>
        </p:nvSpPr>
        <p:spPr>
          <a:xfrm>
            <a:off x="6277331" y="1470465"/>
            <a:ext cx="413567" cy="504627"/>
          </a:xfrm>
          <a:prstGeom prst="downArrow">
            <a:avLst/>
          </a:prstGeom>
          <a:solidFill>
            <a:schemeClr val="bg1"/>
          </a:solidFill>
          <a:ln>
            <a:solidFill>
              <a:srgbClr val="0B8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CE6B1527-7C33-4EA2-B58B-CB425FF96C26}"/>
              </a:ext>
            </a:extLst>
          </p:cNvPr>
          <p:cNvSpPr/>
          <p:nvPr/>
        </p:nvSpPr>
        <p:spPr>
          <a:xfrm>
            <a:off x="6277331" y="580802"/>
            <a:ext cx="413567" cy="504627"/>
          </a:xfrm>
          <a:prstGeom prst="downArrow">
            <a:avLst/>
          </a:prstGeom>
          <a:solidFill>
            <a:schemeClr val="bg1"/>
          </a:solidFill>
          <a:ln>
            <a:solidFill>
              <a:srgbClr val="0B8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3" name="Rectangle 3079">
            <a:extLst>
              <a:ext uri="{FF2B5EF4-FFF2-40B4-BE49-F238E27FC236}">
                <a16:creationId xmlns:a16="http://schemas.microsoft.com/office/drawing/2014/main" id="{35242A30-9BC1-4E08-B1BD-65864342FDC2}"/>
              </a:ext>
            </a:extLst>
          </p:cNvPr>
          <p:cNvSpPr>
            <a:spLocks noGrp="1" noChangeArrowheads="1"/>
          </p:cNvSpPr>
          <p:nvPr>
            <p:ph type="ctrTitle"/>
          </p:nvPr>
        </p:nvSpPr>
        <p:spPr/>
        <p:txBody>
          <a:bodyPr/>
          <a:lstStyle/>
          <a:p>
            <a:r>
              <a:rPr lang="en-US" altLang="en-US" dirty="0"/>
              <a:t>INTRO TO THE WORLD OF COMPUTING</a:t>
            </a:r>
            <a:endParaRPr lang="en-US" altLang="en-US" b="0" dirty="0"/>
          </a:p>
        </p:txBody>
      </p:sp>
      <p:sp>
        <p:nvSpPr>
          <p:cNvPr id="3" name="Subtitle 2">
            <a:extLst>
              <a:ext uri="{FF2B5EF4-FFF2-40B4-BE49-F238E27FC236}">
                <a16:creationId xmlns:a16="http://schemas.microsoft.com/office/drawing/2014/main" id="{537528B8-1487-4F54-B4B1-9E97786EF838}"/>
              </a:ext>
            </a:extLst>
          </p:cNvPr>
          <p:cNvSpPr>
            <a:spLocks noGrp="1"/>
          </p:cNvSpPr>
          <p:nvPr>
            <p:ph type="subTitle"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1595356-A8B0-463F-9D21-850CE371EF6F}"/>
              </a:ext>
            </a:extLst>
          </p:cNvPr>
          <p:cNvSpPr>
            <a:spLocks noGrp="1" noChangeArrowheads="1"/>
          </p:cNvSpPr>
          <p:nvPr>
            <p:ph type="title"/>
          </p:nvPr>
        </p:nvSpPr>
        <p:spPr>
          <a:xfrm>
            <a:off x="414279" y="88551"/>
            <a:ext cx="7034829" cy="857400"/>
          </a:xfrm>
        </p:spPr>
        <p:txBody>
          <a:bodyPr/>
          <a:lstStyle/>
          <a:p>
            <a:r>
              <a:rPr lang="en-US" altLang="en-US" dirty="0"/>
              <a:t>The World of Computing</a:t>
            </a:r>
          </a:p>
        </p:txBody>
      </p:sp>
      <p:sp>
        <p:nvSpPr>
          <p:cNvPr id="4" name="Slide Number Placeholder 3">
            <a:extLst>
              <a:ext uri="{FF2B5EF4-FFF2-40B4-BE49-F238E27FC236}">
                <a16:creationId xmlns:a16="http://schemas.microsoft.com/office/drawing/2014/main" id="{C35167FE-4F58-4EBF-AFCC-55FC34689833}"/>
              </a:ext>
            </a:extLst>
          </p:cNvPr>
          <p:cNvSpPr>
            <a:spLocks noGrp="1"/>
          </p:cNvSpPr>
          <p:nvPr>
            <p:ph type="sldNum" idx="12"/>
          </p:nvPr>
        </p:nvSpPr>
        <p:spPr/>
        <p:txBody>
          <a:bodyPr/>
          <a:lstStyle/>
          <a:p>
            <a:r>
              <a:rPr lang="en-US" altLang="en-US"/>
              <a:t>1-</a:t>
            </a:r>
            <a:fld id="{B1EDBA82-6BF4-4826-BFEC-EB28B3405B87}" type="slidenum">
              <a:rPr lang="en-US" altLang="en-US"/>
              <a:pPr/>
              <a:t>13</a:t>
            </a:fld>
            <a:endParaRPr lang="en-US" altLang="en-US"/>
          </a:p>
        </p:txBody>
      </p:sp>
      <p:sp>
        <p:nvSpPr>
          <p:cNvPr id="69635" name="Rectangle 3">
            <a:extLst>
              <a:ext uri="{FF2B5EF4-FFF2-40B4-BE49-F238E27FC236}">
                <a16:creationId xmlns:a16="http://schemas.microsoft.com/office/drawing/2014/main" id="{875C26D2-3396-4527-B433-03CB9B4A7DF3}"/>
              </a:ext>
            </a:extLst>
          </p:cNvPr>
          <p:cNvSpPr>
            <a:spLocks noGrp="1" noChangeArrowheads="1"/>
          </p:cNvSpPr>
          <p:nvPr>
            <p:ph type="body" sz="quarter" idx="14"/>
          </p:nvPr>
        </p:nvSpPr>
        <p:spPr/>
        <p:txBody>
          <a:bodyPr>
            <a:noAutofit/>
          </a:bodyPr>
          <a:lstStyle/>
          <a:p>
            <a:r>
              <a:rPr lang="en-US" altLang="en-US" sz="2000" dirty="0"/>
              <a:t>Computers are dumb.</a:t>
            </a:r>
          </a:p>
          <a:p>
            <a:pPr lvl="1"/>
            <a:r>
              <a:rPr lang="en-US" altLang="en-US" sz="2000" dirty="0"/>
              <a:t>They do exactly what we tell them to do, nothing more.</a:t>
            </a:r>
          </a:p>
          <a:p>
            <a:pPr lvl="1"/>
            <a:r>
              <a:rPr lang="en-US" altLang="en-US" sz="2000" dirty="0"/>
              <a:t>If something is wrong, 99.99999999% of the time:</a:t>
            </a:r>
          </a:p>
          <a:p>
            <a:pPr lvl="1"/>
            <a:r>
              <a:rPr lang="en-US" altLang="en-US" sz="2000" dirty="0"/>
              <a:t>It is because we told it to do the wrong thing OR</a:t>
            </a:r>
          </a:p>
          <a:p>
            <a:pPr lvl="1"/>
            <a:r>
              <a:rPr lang="en-US" altLang="en-US" sz="2000" dirty="0"/>
              <a:t>We told it to do the right thing in the wrong way.</a:t>
            </a:r>
          </a:p>
          <a:p>
            <a:pPr lvl="1"/>
            <a:endParaRPr lang="en-US" altLang="en-US" sz="2000" dirty="0"/>
          </a:p>
          <a:p>
            <a:r>
              <a:rPr lang="en-US" altLang="en-US" sz="2000" dirty="0"/>
              <a:t>Approach:</a:t>
            </a:r>
          </a:p>
          <a:p>
            <a:pPr lvl="1"/>
            <a:r>
              <a:rPr lang="en-US" altLang="en-US" sz="2000" dirty="0"/>
              <a:t>Build understanding from the bottom up.</a:t>
            </a:r>
          </a:p>
          <a:p>
            <a:pPr marL="76200" indent="0" algn="ctr">
              <a:buNone/>
            </a:pPr>
            <a:r>
              <a:rPr lang="en-US" altLang="en-US" sz="2000" b="1" dirty="0">
                <a:solidFill>
                  <a:srgbClr val="D3EBD5"/>
                </a:solidFill>
              </a:rPr>
              <a:t>Bits </a:t>
            </a:r>
            <a:r>
              <a:rPr lang="en-US" altLang="en-US" sz="2000" b="1" dirty="0">
                <a:solidFill>
                  <a:srgbClr val="D3EBD5"/>
                </a:solidFill>
                <a:sym typeface="ZapfDingbats" pitchFamily="82" charset="2"/>
              </a:rPr>
              <a:t> Gates  Processor  Instructions  C Programming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BC71374-EFF1-4BDF-BBAB-2D3D38F43F9B}"/>
              </a:ext>
            </a:extLst>
          </p:cNvPr>
          <p:cNvSpPr>
            <a:spLocks noGrp="1" noChangeArrowheads="1"/>
          </p:cNvSpPr>
          <p:nvPr>
            <p:ph type="title"/>
          </p:nvPr>
        </p:nvSpPr>
        <p:spPr/>
        <p:txBody>
          <a:bodyPr/>
          <a:lstStyle/>
          <a:p>
            <a:r>
              <a:rPr lang="en-US" altLang="en-US"/>
              <a:t>Two Recurring Themes</a:t>
            </a:r>
          </a:p>
        </p:txBody>
      </p:sp>
      <p:sp>
        <p:nvSpPr>
          <p:cNvPr id="4" name="Slide Number Placeholder 3">
            <a:extLst>
              <a:ext uri="{FF2B5EF4-FFF2-40B4-BE49-F238E27FC236}">
                <a16:creationId xmlns:a16="http://schemas.microsoft.com/office/drawing/2014/main" id="{9FE3C1CA-D741-4A25-91CE-708720F37A54}"/>
              </a:ext>
            </a:extLst>
          </p:cNvPr>
          <p:cNvSpPr>
            <a:spLocks noGrp="1"/>
          </p:cNvSpPr>
          <p:nvPr>
            <p:ph type="sldNum" idx="12"/>
          </p:nvPr>
        </p:nvSpPr>
        <p:spPr/>
        <p:txBody>
          <a:bodyPr/>
          <a:lstStyle/>
          <a:p>
            <a:r>
              <a:rPr lang="en-US" altLang="en-US"/>
              <a:t>1-</a:t>
            </a:r>
            <a:fld id="{E8213C3C-DA0D-4A92-A919-8EB39B98950F}" type="slidenum">
              <a:rPr lang="en-US" altLang="en-US"/>
              <a:pPr/>
              <a:t>14</a:t>
            </a:fld>
            <a:endParaRPr lang="en-US" altLang="en-US"/>
          </a:p>
        </p:txBody>
      </p:sp>
      <p:sp>
        <p:nvSpPr>
          <p:cNvPr id="72707" name="Rectangle 3">
            <a:extLst>
              <a:ext uri="{FF2B5EF4-FFF2-40B4-BE49-F238E27FC236}">
                <a16:creationId xmlns:a16="http://schemas.microsoft.com/office/drawing/2014/main" id="{818E4E83-3147-4CEE-9D3C-B42092FA3532}"/>
              </a:ext>
            </a:extLst>
          </p:cNvPr>
          <p:cNvSpPr>
            <a:spLocks noGrp="1" noChangeArrowheads="1"/>
          </p:cNvSpPr>
          <p:nvPr>
            <p:ph type="body" sz="quarter" idx="14"/>
          </p:nvPr>
        </p:nvSpPr>
        <p:spPr/>
        <p:txBody>
          <a:bodyPr>
            <a:noAutofit/>
          </a:bodyPr>
          <a:lstStyle/>
          <a:p>
            <a:r>
              <a:rPr lang="en-US" altLang="en-US" sz="2000" dirty="0"/>
              <a:t>Abstraction</a:t>
            </a:r>
          </a:p>
          <a:p>
            <a:pPr lvl="1"/>
            <a:r>
              <a:rPr lang="en-US" altLang="en-US" sz="2000" dirty="0"/>
              <a:t>Productivity enhancer – don’t need to worry about details.</a:t>
            </a:r>
          </a:p>
          <a:p>
            <a:pPr lvl="1"/>
            <a:r>
              <a:rPr lang="en-US" altLang="en-US" sz="2000" dirty="0"/>
              <a:t>Can drive a car without knowing how the internal combustion engine works… until something goes wrong!</a:t>
            </a:r>
          </a:p>
          <a:p>
            <a:pPr lvl="1"/>
            <a:r>
              <a:rPr lang="en-US" altLang="en-US" sz="2000" dirty="0"/>
              <a:t>Where is the spark plugs?  What is a spark plug?</a:t>
            </a:r>
          </a:p>
          <a:p>
            <a:pPr lvl="1"/>
            <a:r>
              <a:rPr lang="en-US" altLang="en-US" sz="2000" dirty="0"/>
              <a:t>Important to understand the components and</a:t>
            </a:r>
            <a:br>
              <a:rPr lang="en-US" altLang="en-US" sz="2000" dirty="0"/>
            </a:br>
            <a:r>
              <a:rPr lang="en-US" altLang="en-US" sz="2000" dirty="0"/>
              <a:t>how they work together.</a:t>
            </a:r>
          </a:p>
          <a:p>
            <a:r>
              <a:rPr lang="en-US" altLang="en-US" sz="2000" dirty="0"/>
              <a:t>Hardware vs. Software</a:t>
            </a:r>
          </a:p>
          <a:p>
            <a:pPr lvl="1"/>
            <a:r>
              <a:rPr lang="en-US" altLang="en-US" sz="2000" dirty="0"/>
              <a:t>It’s not either/or – both are important components of a computer system.</a:t>
            </a:r>
          </a:p>
          <a:p>
            <a:pPr lvl="1"/>
            <a:r>
              <a:rPr lang="en-US" altLang="en-US" sz="2000" dirty="0"/>
              <a:t>Even if you specialize in one, you should understand capabilities and limitations of both.</a:t>
            </a:r>
          </a:p>
          <a:p>
            <a:pPr lvl="1"/>
            <a:endParaRPr lang="en-US"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681BC00-06AA-4017-9243-05C52A4C803D}"/>
              </a:ext>
            </a:extLst>
          </p:cNvPr>
          <p:cNvSpPr>
            <a:spLocks noGrp="1" noChangeArrowheads="1"/>
          </p:cNvSpPr>
          <p:nvPr>
            <p:ph type="title"/>
          </p:nvPr>
        </p:nvSpPr>
        <p:spPr>
          <a:xfrm>
            <a:off x="391886" y="88551"/>
            <a:ext cx="7057222" cy="857400"/>
          </a:xfrm>
        </p:spPr>
        <p:txBody>
          <a:bodyPr/>
          <a:lstStyle/>
          <a:p>
            <a:r>
              <a:rPr lang="en-US" altLang="en-US" dirty="0"/>
              <a:t>Big Idea #1: Universal Computing Device</a:t>
            </a:r>
          </a:p>
        </p:txBody>
      </p:sp>
      <p:sp>
        <p:nvSpPr>
          <p:cNvPr id="12" name="Slide Number Placeholder 3">
            <a:extLst>
              <a:ext uri="{FF2B5EF4-FFF2-40B4-BE49-F238E27FC236}">
                <a16:creationId xmlns:a16="http://schemas.microsoft.com/office/drawing/2014/main" id="{30385524-F417-42B1-BC48-EFC59ECAB501}"/>
              </a:ext>
            </a:extLst>
          </p:cNvPr>
          <p:cNvSpPr>
            <a:spLocks noGrp="1"/>
          </p:cNvSpPr>
          <p:nvPr>
            <p:ph type="sldNum" idx="12"/>
          </p:nvPr>
        </p:nvSpPr>
        <p:spPr/>
        <p:txBody>
          <a:bodyPr/>
          <a:lstStyle/>
          <a:p>
            <a:r>
              <a:rPr lang="en-US" altLang="en-US"/>
              <a:t>1-</a:t>
            </a:r>
            <a:fld id="{D1C01A3F-4AB5-426F-A5A8-ED333E46B3AF}" type="slidenum">
              <a:rPr lang="en-US" altLang="en-US"/>
              <a:pPr/>
              <a:t>15</a:t>
            </a:fld>
            <a:endParaRPr lang="en-US" altLang="en-US"/>
          </a:p>
        </p:txBody>
      </p:sp>
      <p:sp>
        <p:nvSpPr>
          <p:cNvPr id="41987" name="Rectangle 3">
            <a:extLst>
              <a:ext uri="{FF2B5EF4-FFF2-40B4-BE49-F238E27FC236}">
                <a16:creationId xmlns:a16="http://schemas.microsoft.com/office/drawing/2014/main" id="{60724AD4-5DE3-4C17-96BF-E7F7E8BD78AA}"/>
              </a:ext>
            </a:extLst>
          </p:cNvPr>
          <p:cNvSpPr>
            <a:spLocks noGrp="1" noChangeArrowheads="1"/>
          </p:cNvSpPr>
          <p:nvPr>
            <p:ph type="body" sz="quarter" idx="14"/>
          </p:nvPr>
        </p:nvSpPr>
        <p:spPr/>
        <p:txBody>
          <a:bodyPr/>
          <a:lstStyle/>
          <a:p>
            <a:r>
              <a:rPr lang="en-US" altLang="en-US" dirty="0"/>
              <a:t>All computers, given enough time and memory,</a:t>
            </a:r>
            <a:br>
              <a:rPr lang="en-US" altLang="en-US" dirty="0"/>
            </a:br>
            <a:r>
              <a:rPr lang="en-US" altLang="en-US" dirty="0"/>
              <a:t>are capable of computing exactly the same things.</a:t>
            </a:r>
          </a:p>
          <a:p>
            <a:endParaRPr lang="en-US" altLang="en-US" dirty="0"/>
          </a:p>
        </p:txBody>
      </p:sp>
      <p:sp>
        <p:nvSpPr>
          <p:cNvPr id="41993" name="Text Box 9">
            <a:extLst>
              <a:ext uri="{FF2B5EF4-FFF2-40B4-BE49-F238E27FC236}">
                <a16:creationId xmlns:a16="http://schemas.microsoft.com/office/drawing/2014/main" id="{C1775090-17E8-439C-934A-3C0C06A173DF}"/>
              </a:ext>
            </a:extLst>
          </p:cNvPr>
          <p:cNvSpPr txBox="1">
            <a:spLocks noChangeArrowheads="1"/>
          </p:cNvSpPr>
          <p:nvPr/>
        </p:nvSpPr>
        <p:spPr bwMode="auto">
          <a:xfrm>
            <a:off x="1679554" y="2708679"/>
            <a:ext cx="5229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500" dirty="0">
                <a:solidFill>
                  <a:schemeClr val="bg1"/>
                </a:solidFill>
                <a:latin typeface="Franklin Gothic Book" panose="020B0503020102020204" pitchFamily="34" charset="0"/>
              </a:rPr>
              <a:t>=</a:t>
            </a:r>
          </a:p>
        </p:txBody>
      </p:sp>
      <p:pic>
        <p:nvPicPr>
          <p:cNvPr id="41998" name="Picture 14" descr="C:\Documents and Settings\Greg Byrd\My Documents\ece206\mh-slides\ch01\ch01-pda.jpg">
            <a:extLst>
              <a:ext uri="{FF2B5EF4-FFF2-40B4-BE49-F238E27FC236}">
                <a16:creationId xmlns:a16="http://schemas.microsoft.com/office/drawing/2014/main" id="{4CDFF418-9260-4470-A943-2ACA9AAE4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769" y="2571750"/>
            <a:ext cx="719138" cy="1028700"/>
          </a:xfrm>
          <a:prstGeom prst="rect">
            <a:avLst/>
          </a:prstGeom>
          <a:noFill/>
          <a:extLst>
            <a:ext uri="{909E8E84-426E-40DD-AFC4-6F175D3DCCD1}">
              <a14:hiddenFill xmlns:a14="http://schemas.microsoft.com/office/drawing/2010/main">
                <a:solidFill>
                  <a:srgbClr val="FFFFFF"/>
                </a:solidFill>
              </a14:hiddenFill>
            </a:ext>
          </a:extLst>
        </p:spPr>
      </p:pic>
      <p:pic>
        <p:nvPicPr>
          <p:cNvPr id="41999" name="Picture 15" descr="C:\Documents and Settings\Greg Byrd\My Documents\ece206\mh-slides\ch01\ch01-pc.jpg">
            <a:extLst>
              <a:ext uri="{FF2B5EF4-FFF2-40B4-BE49-F238E27FC236}">
                <a16:creationId xmlns:a16="http://schemas.microsoft.com/office/drawing/2014/main" id="{E43CFFD7-9EE0-49C9-95F8-D81B4BF1D8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056" y="2365780"/>
            <a:ext cx="1700213" cy="1440656"/>
          </a:xfrm>
          <a:prstGeom prst="rect">
            <a:avLst/>
          </a:prstGeom>
          <a:noFill/>
          <a:extLst>
            <a:ext uri="{909E8E84-426E-40DD-AFC4-6F175D3DCCD1}">
              <a14:hiddenFill xmlns:a14="http://schemas.microsoft.com/office/drawing/2010/main">
                <a:solidFill>
                  <a:srgbClr val="FFFFFF"/>
                </a:solidFill>
              </a14:hiddenFill>
            </a:ext>
          </a:extLst>
        </p:spPr>
      </p:pic>
      <p:sp>
        <p:nvSpPr>
          <p:cNvPr id="42000" name="Text Box 16">
            <a:extLst>
              <a:ext uri="{FF2B5EF4-FFF2-40B4-BE49-F238E27FC236}">
                <a16:creationId xmlns:a16="http://schemas.microsoft.com/office/drawing/2014/main" id="{D2297AEC-2487-4DBF-A8A8-CADB639C2A8E}"/>
              </a:ext>
            </a:extLst>
          </p:cNvPr>
          <p:cNvSpPr txBox="1">
            <a:spLocks noChangeArrowheads="1"/>
          </p:cNvSpPr>
          <p:nvPr/>
        </p:nvSpPr>
        <p:spPr bwMode="auto">
          <a:xfrm>
            <a:off x="4198917" y="2708679"/>
            <a:ext cx="5229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500" dirty="0">
                <a:solidFill>
                  <a:schemeClr val="bg1"/>
                </a:solidFill>
                <a:latin typeface="Franklin Gothic Book" panose="020B0503020102020204" pitchFamily="34" charset="0"/>
              </a:rPr>
              <a:t>=</a:t>
            </a:r>
          </a:p>
        </p:txBody>
      </p:sp>
      <p:pic>
        <p:nvPicPr>
          <p:cNvPr id="42001" name="Picture 17" descr="C:\Documents and Settings\Greg Byrd\My Documents\ece206\mh-slides\ch01\ch01-super.jpg">
            <a:extLst>
              <a:ext uri="{FF2B5EF4-FFF2-40B4-BE49-F238E27FC236}">
                <a16:creationId xmlns:a16="http://schemas.microsoft.com/office/drawing/2014/main" id="{80370DC2-3BF6-4235-91A7-1B170EF3D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5419" y="2143132"/>
            <a:ext cx="2171700" cy="1884760"/>
          </a:xfrm>
          <a:prstGeom prst="rect">
            <a:avLst/>
          </a:prstGeom>
          <a:noFill/>
          <a:extLst>
            <a:ext uri="{909E8E84-426E-40DD-AFC4-6F175D3DCCD1}">
              <a14:hiddenFill xmlns:a14="http://schemas.microsoft.com/office/drawing/2010/main">
                <a:solidFill>
                  <a:srgbClr val="FFFFFF"/>
                </a:solidFill>
              </a14:hiddenFill>
            </a:ext>
          </a:extLst>
        </p:spPr>
      </p:pic>
      <p:sp>
        <p:nvSpPr>
          <p:cNvPr id="42002" name="Text Box 18">
            <a:extLst>
              <a:ext uri="{FF2B5EF4-FFF2-40B4-BE49-F238E27FC236}">
                <a16:creationId xmlns:a16="http://schemas.microsoft.com/office/drawing/2014/main" id="{3ED93561-3B9D-4FED-B784-383A4A0C9783}"/>
              </a:ext>
            </a:extLst>
          </p:cNvPr>
          <p:cNvSpPr txBox="1">
            <a:spLocks noChangeArrowheads="1"/>
          </p:cNvSpPr>
          <p:nvPr/>
        </p:nvSpPr>
        <p:spPr bwMode="auto">
          <a:xfrm>
            <a:off x="679399" y="3806436"/>
            <a:ext cx="957313"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dirty="0">
                <a:solidFill>
                  <a:schemeClr val="bg1"/>
                </a:solidFill>
              </a:rPr>
              <a:t>Smart phone</a:t>
            </a:r>
          </a:p>
        </p:txBody>
      </p:sp>
      <p:sp>
        <p:nvSpPr>
          <p:cNvPr id="42003" name="Text Box 19">
            <a:extLst>
              <a:ext uri="{FF2B5EF4-FFF2-40B4-BE49-F238E27FC236}">
                <a16:creationId xmlns:a16="http://schemas.microsoft.com/office/drawing/2014/main" id="{37308DEE-B2AE-4D99-B809-17F31DCCE3DB}"/>
              </a:ext>
            </a:extLst>
          </p:cNvPr>
          <p:cNvSpPr txBox="1">
            <a:spLocks noChangeArrowheads="1"/>
          </p:cNvSpPr>
          <p:nvPr/>
        </p:nvSpPr>
        <p:spPr bwMode="auto">
          <a:xfrm>
            <a:off x="2727962" y="4027892"/>
            <a:ext cx="89639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dirty="0">
                <a:solidFill>
                  <a:schemeClr val="bg1"/>
                </a:solidFill>
              </a:rPr>
              <a:t>Workstation</a:t>
            </a:r>
          </a:p>
        </p:txBody>
      </p:sp>
      <p:sp>
        <p:nvSpPr>
          <p:cNvPr id="42004" name="Text Box 20">
            <a:extLst>
              <a:ext uri="{FF2B5EF4-FFF2-40B4-BE49-F238E27FC236}">
                <a16:creationId xmlns:a16="http://schemas.microsoft.com/office/drawing/2014/main" id="{092A958C-0E08-4339-948C-8F51EFFDA0A0}"/>
              </a:ext>
            </a:extLst>
          </p:cNvPr>
          <p:cNvSpPr txBox="1">
            <a:spLocks noChangeArrowheads="1"/>
          </p:cNvSpPr>
          <p:nvPr/>
        </p:nvSpPr>
        <p:spPr bwMode="auto">
          <a:xfrm>
            <a:off x="5347208" y="4197350"/>
            <a:ext cx="110799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dirty="0">
                <a:solidFill>
                  <a:schemeClr val="bg1"/>
                </a:solidFill>
              </a:rPr>
              <a:t>Supercomputer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201CF2B-D718-4EBF-B587-7D5B937BA200}"/>
              </a:ext>
            </a:extLst>
          </p:cNvPr>
          <p:cNvSpPr>
            <a:spLocks noGrp="1" noChangeArrowheads="1"/>
          </p:cNvSpPr>
          <p:nvPr>
            <p:ph type="title"/>
          </p:nvPr>
        </p:nvSpPr>
        <p:spPr/>
        <p:txBody>
          <a:bodyPr/>
          <a:lstStyle/>
          <a:p>
            <a:r>
              <a:rPr lang="en-US" altLang="en-US"/>
              <a:t>Turing Machine</a:t>
            </a:r>
          </a:p>
        </p:txBody>
      </p:sp>
      <p:sp>
        <p:nvSpPr>
          <p:cNvPr id="20" name="Slide Number Placeholder 3">
            <a:extLst>
              <a:ext uri="{FF2B5EF4-FFF2-40B4-BE49-F238E27FC236}">
                <a16:creationId xmlns:a16="http://schemas.microsoft.com/office/drawing/2014/main" id="{5164CE98-B45A-417E-A84E-67D548399AB6}"/>
              </a:ext>
            </a:extLst>
          </p:cNvPr>
          <p:cNvSpPr>
            <a:spLocks noGrp="1"/>
          </p:cNvSpPr>
          <p:nvPr>
            <p:ph type="sldNum" idx="12"/>
          </p:nvPr>
        </p:nvSpPr>
        <p:spPr>
          <a:ln>
            <a:noFill/>
          </a:ln>
        </p:spPr>
        <p:txBody>
          <a:bodyPr/>
          <a:lstStyle/>
          <a:p>
            <a:r>
              <a:rPr lang="en-US" altLang="en-US"/>
              <a:t>1-</a:t>
            </a:r>
            <a:fld id="{83F2A8EA-0414-47EB-A2AF-C79C3F3BE18D}" type="slidenum">
              <a:rPr lang="en-US" altLang="en-US"/>
              <a:pPr/>
              <a:t>16</a:t>
            </a:fld>
            <a:endParaRPr lang="en-US" altLang="en-US"/>
          </a:p>
        </p:txBody>
      </p:sp>
      <p:sp>
        <p:nvSpPr>
          <p:cNvPr id="43011" name="Rectangle 3">
            <a:extLst>
              <a:ext uri="{FF2B5EF4-FFF2-40B4-BE49-F238E27FC236}">
                <a16:creationId xmlns:a16="http://schemas.microsoft.com/office/drawing/2014/main" id="{33AE2B60-0D07-43C6-991C-37694413C22C}"/>
              </a:ext>
            </a:extLst>
          </p:cNvPr>
          <p:cNvSpPr>
            <a:spLocks noGrp="1" noChangeArrowheads="1"/>
          </p:cNvSpPr>
          <p:nvPr>
            <p:ph type="body" sz="quarter" idx="14"/>
          </p:nvPr>
        </p:nvSpPr>
        <p:spPr>
          <a:xfrm>
            <a:off x="204787" y="946150"/>
            <a:ext cx="7394063" cy="3632200"/>
          </a:xfrm>
        </p:spPr>
        <p:txBody>
          <a:bodyPr>
            <a:normAutofit/>
          </a:bodyPr>
          <a:lstStyle/>
          <a:p>
            <a:pPr>
              <a:lnSpc>
                <a:spcPct val="90000"/>
              </a:lnSpc>
            </a:pPr>
            <a:r>
              <a:rPr lang="en-US" altLang="en-US" dirty="0"/>
              <a:t>Mathematical model of a device that can perform</a:t>
            </a:r>
            <a:br>
              <a:rPr lang="en-US" altLang="en-US" dirty="0"/>
            </a:br>
            <a:r>
              <a:rPr lang="en-US" altLang="en-US" dirty="0"/>
              <a:t>any computation – Alan Turing (1937)</a:t>
            </a:r>
          </a:p>
          <a:p>
            <a:pPr lvl="1">
              <a:lnSpc>
                <a:spcPct val="90000"/>
              </a:lnSpc>
            </a:pPr>
            <a:r>
              <a:rPr lang="en-US" altLang="en-US" dirty="0"/>
              <a:t>ability to read/write symbols on an infinite “tape”</a:t>
            </a:r>
          </a:p>
          <a:p>
            <a:pPr lvl="1">
              <a:lnSpc>
                <a:spcPct val="90000"/>
              </a:lnSpc>
            </a:pPr>
            <a:r>
              <a:rPr lang="en-US" altLang="en-US" dirty="0"/>
              <a:t>state transitions, based on current state &amp; input</a:t>
            </a:r>
            <a:endParaRPr lang="en-US" altLang="en-US" sz="1500" dirty="0"/>
          </a:p>
          <a:p>
            <a:pPr>
              <a:lnSpc>
                <a:spcPct val="90000"/>
              </a:lnSpc>
            </a:pPr>
            <a:r>
              <a:rPr lang="en-US" altLang="en-US" dirty="0"/>
              <a:t>Every computation can be performed by some </a:t>
            </a:r>
            <a:br>
              <a:rPr lang="en-US" altLang="en-US" dirty="0"/>
            </a:br>
            <a:r>
              <a:rPr lang="en-US" altLang="en-US" dirty="0"/>
              <a:t>Turing machine.  </a:t>
            </a:r>
            <a:r>
              <a:rPr lang="en-US" altLang="en-US" sz="1350" i="1" dirty="0"/>
              <a:t>(Turing’s thesis)</a:t>
            </a:r>
          </a:p>
        </p:txBody>
      </p:sp>
      <p:grpSp>
        <p:nvGrpSpPr>
          <p:cNvPr id="43026" name="Group 18">
            <a:extLst>
              <a:ext uri="{FF2B5EF4-FFF2-40B4-BE49-F238E27FC236}">
                <a16:creationId xmlns:a16="http://schemas.microsoft.com/office/drawing/2014/main" id="{9DC59749-F944-4F08-9877-39C019711669}"/>
              </a:ext>
            </a:extLst>
          </p:cNvPr>
          <p:cNvGrpSpPr>
            <a:grpSpLocks/>
          </p:cNvGrpSpPr>
          <p:nvPr/>
        </p:nvGrpSpPr>
        <p:grpSpPr bwMode="auto">
          <a:xfrm>
            <a:off x="1038038" y="3211837"/>
            <a:ext cx="2940843" cy="1237060"/>
            <a:chOff x="646" y="2544"/>
            <a:chExt cx="2470" cy="1039"/>
          </a:xfrm>
        </p:grpSpPr>
        <p:sp>
          <p:nvSpPr>
            <p:cNvPr id="43013" name="Rectangle 5">
              <a:extLst>
                <a:ext uri="{FF2B5EF4-FFF2-40B4-BE49-F238E27FC236}">
                  <a16:creationId xmlns:a16="http://schemas.microsoft.com/office/drawing/2014/main" id="{D7A12030-B2F3-41CE-95F4-3C8B39F6D7CA}"/>
                </a:ext>
              </a:extLst>
            </p:cNvPr>
            <p:cNvSpPr>
              <a:spLocks noChangeArrowheads="1"/>
            </p:cNvSpPr>
            <p:nvPr/>
          </p:nvSpPr>
          <p:spPr bwMode="auto">
            <a:xfrm>
              <a:off x="1344" y="2544"/>
              <a:ext cx="1008" cy="67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chemeClr val="bg1"/>
                  </a:solidFill>
                  <a:latin typeface="Franklin Gothic Book" panose="020B0503020102020204" pitchFamily="34" charset="0"/>
                </a:rPr>
                <a:t>T</a:t>
              </a:r>
              <a:r>
                <a:rPr lang="en-US" altLang="en-US" sz="2400" baseline="-25000">
                  <a:solidFill>
                    <a:schemeClr val="bg1"/>
                  </a:solidFill>
                  <a:latin typeface="Franklin Gothic Book" panose="020B0503020102020204" pitchFamily="34" charset="0"/>
                </a:rPr>
                <a:t>add</a:t>
              </a:r>
            </a:p>
          </p:txBody>
        </p:sp>
        <p:sp>
          <p:nvSpPr>
            <p:cNvPr id="43014" name="Line 6">
              <a:extLst>
                <a:ext uri="{FF2B5EF4-FFF2-40B4-BE49-F238E27FC236}">
                  <a16:creationId xmlns:a16="http://schemas.microsoft.com/office/drawing/2014/main" id="{D98A1D1D-F1AC-4C58-BDA9-718F2281688C}"/>
                </a:ext>
              </a:extLst>
            </p:cNvPr>
            <p:cNvSpPr>
              <a:spLocks noChangeShapeType="1"/>
            </p:cNvSpPr>
            <p:nvPr/>
          </p:nvSpPr>
          <p:spPr bwMode="auto">
            <a:xfrm>
              <a:off x="1008" y="2880"/>
              <a:ext cx="336" cy="0"/>
            </a:xfrm>
            <a:prstGeom prst="line">
              <a:avLst/>
            </a:prstGeom>
            <a:noFill/>
            <a:ln w="9525">
              <a:solidFill>
                <a:srgbClr val="D3EBD5"/>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3016" name="Line 8">
              <a:extLst>
                <a:ext uri="{FF2B5EF4-FFF2-40B4-BE49-F238E27FC236}">
                  <a16:creationId xmlns:a16="http://schemas.microsoft.com/office/drawing/2014/main" id="{89922CA7-00A7-4FDB-B22E-F446AE60FD32}"/>
                </a:ext>
              </a:extLst>
            </p:cNvPr>
            <p:cNvSpPr>
              <a:spLocks noChangeShapeType="1"/>
            </p:cNvSpPr>
            <p:nvPr/>
          </p:nvSpPr>
          <p:spPr bwMode="auto">
            <a:xfrm>
              <a:off x="2352" y="2880"/>
              <a:ext cx="336" cy="0"/>
            </a:xfrm>
            <a:prstGeom prst="line">
              <a:avLst/>
            </a:prstGeom>
            <a:noFill/>
            <a:ln w="9525">
              <a:solidFill>
                <a:srgbClr val="D3EBD5"/>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3017" name="Text Box 9">
              <a:extLst>
                <a:ext uri="{FF2B5EF4-FFF2-40B4-BE49-F238E27FC236}">
                  <a16:creationId xmlns:a16="http://schemas.microsoft.com/office/drawing/2014/main" id="{61C6EEE1-DB9A-4C59-9680-200ABD965151}"/>
                </a:ext>
              </a:extLst>
            </p:cNvPr>
            <p:cNvSpPr txBox="1">
              <a:spLocks noChangeArrowheads="1"/>
            </p:cNvSpPr>
            <p:nvPr/>
          </p:nvSpPr>
          <p:spPr bwMode="auto">
            <a:xfrm>
              <a:off x="646" y="2743"/>
              <a:ext cx="380" cy="271"/>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a:solidFill>
                    <a:schemeClr val="bg1"/>
                  </a:solidFill>
                </a:rPr>
                <a:t>a,b</a:t>
              </a:r>
              <a:endParaRPr lang="en-US" altLang="en-US" sz="1500">
                <a:solidFill>
                  <a:schemeClr val="bg1"/>
                </a:solidFill>
                <a:latin typeface="Franklin Gothic Book" panose="020B0503020102020204" pitchFamily="34" charset="0"/>
              </a:endParaRPr>
            </a:p>
          </p:txBody>
        </p:sp>
        <p:sp>
          <p:nvSpPr>
            <p:cNvPr id="43018" name="Text Box 10">
              <a:extLst>
                <a:ext uri="{FF2B5EF4-FFF2-40B4-BE49-F238E27FC236}">
                  <a16:creationId xmlns:a16="http://schemas.microsoft.com/office/drawing/2014/main" id="{A1C3F197-37A2-4CFF-8568-5C40C9DC91E4}"/>
                </a:ext>
              </a:extLst>
            </p:cNvPr>
            <p:cNvSpPr txBox="1">
              <a:spLocks noChangeArrowheads="1"/>
            </p:cNvSpPr>
            <p:nvPr/>
          </p:nvSpPr>
          <p:spPr bwMode="auto">
            <a:xfrm>
              <a:off x="2686" y="2743"/>
              <a:ext cx="430" cy="271"/>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a:solidFill>
                    <a:schemeClr val="bg1"/>
                  </a:solidFill>
                </a:rPr>
                <a:t>a+b</a:t>
              </a:r>
              <a:endParaRPr lang="en-US" altLang="en-US" sz="1500">
                <a:solidFill>
                  <a:schemeClr val="bg1"/>
                </a:solidFill>
                <a:latin typeface="Franklin Gothic Book" panose="020B0503020102020204" pitchFamily="34" charset="0"/>
              </a:endParaRPr>
            </a:p>
          </p:txBody>
        </p:sp>
        <p:sp>
          <p:nvSpPr>
            <p:cNvPr id="43019" name="Text Box 11">
              <a:extLst>
                <a:ext uri="{FF2B5EF4-FFF2-40B4-BE49-F238E27FC236}">
                  <a16:creationId xmlns:a16="http://schemas.microsoft.com/office/drawing/2014/main" id="{307571B3-AC79-43F8-B042-EB0A4AD058D2}"/>
                </a:ext>
              </a:extLst>
            </p:cNvPr>
            <p:cNvSpPr txBox="1">
              <a:spLocks noChangeArrowheads="1"/>
            </p:cNvSpPr>
            <p:nvPr/>
          </p:nvSpPr>
          <p:spPr bwMode="auto">
            <a:xfrm>
              <a:off x="926" y="3312"/>
              <a:ext cx="1981" cy="271"/>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i="1">
                  <a:solidFill>
                    <a:schemeClr val="bg1"/>
                  </a:solidFill>
                </a:rPr>
                <a:t>Turing machine that adds</a:t>
              </a:r>
              <a:endParaRPr lang="en-US" altLang="en-US" sz="1500" i="1">
                <a:solidFill>
                  <a:schemeClr val="bg1"/>
                </a:solidFill>
                <a:latin typeface="Franklin Gothic Book" panose="020B0503020102020204" pitchFamily="34" charset="0"/>
              </a:endParaRPr>
            </a:p>
          </p:txBody>
        </p:sp>
      </p:grpSp>
      <p:grpSp>
        <p:nvGrpSpPr>
          <p:cNvPr id="43034" name="Group 26">
            <a:extLst>
              <a:ext uri="{FF2B5EF4-FFF2-40B4-BE49-F238E27FC236}">
                <a16:creationId xmlns:a16="http://schemas.microsoft.com/office/drawing/2014/main" id="{736C66BB-2C1F-4250-87DC-199B4D1A6938}"/>
              </a:ext>
            </a:extLst>
          </p:cNvPr>
          <p:cNvGrpSpPr>
            <a:grpSpLocks/>
          </p:cNvGrpSpPr>
          <p:nvPr/>
        </p:nvGrpSpPr>
        <p:grpSpPr bwMode="auto">
          <a:xfrm>
            <a:off x="4238433" y="3211837"/>
            <a:ext cx="2890838" cy="1237060"/>
            <a:chOff x="3067" y="2400"/>
            <a:chExt cx="2428" cy="1039"/>
          </a:xfrm>
        </p:grpSpPr>
        <p:sp>
          <p:nvSpPr>
            <p:cNvPr id="43028" name="Rectangle 20">
              <a:extLst>
                <a:ext uri="{FF2B5EF4-FFF2-40B4-BE49-F238E27FC236}">
                  <a16:creationId xmlns:a16="http://schemas.microsoft.com/office/drawing/2014/main" id="{9123508E-EDCE-4C7C-A0BF-9A9F212AEBFE}"/>
                </a:ext>
              </a:extLst>
            </p:cNvPr>
            <p:cNvSpPr>
              <a:spLocks noChangeArrowheads="1"/>
            </p:cNvSpPr>
            <p:nvPr/>
          </p:nvSpPr>
          <p:spPr bwMode="auto">
            <a:xfrm>
              <a:off x="3765" y="2400"/>
              <a:ext cx="1008" cy="67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chemeClr val="bg1"/>
                  </a:solidFill>
                </a:rPr>
                <a:t>T</a:t>
              </a:r>
              <a:r>
                <a:rPr lang="en-US" altLang="en-US" sz="2400" baseline="-25000">
                  <a:solidFill>
                    <a:schemeClr val="bg1"/>
                  </a:solidFill>
                </a:rPr>
                <a:t>mul</a:t>
              </a:r>
            </a:p>
          </p:txBody>
        </p:sp>
        <p:sp>
          <p:nvSpPr>
            <p:cNvPr id="43029" name="Line 21">
              <a:extLst>
                <a:ext uri="{FF2B5EF4-FFF2-40B4-BE49-F238E27FC236}">
                  <a16:creationId xmlns:a16="http://schemas.microsoft.com/office/drawing/2014/main" id="{BDEF7B85-5D95-4181-908D-A4319B14A789}"/>
                </a:ext>
              </a:extLst>
            </p:cNvPr>
            <p:cNvSpPr>
              <a:spLocks noChangeShapeType="1"/>
            </p:cNvSpPr>
            <p:nvPr/>
          </p:nvSpPr>
          <p:spPr bwMode="auto">
            <a:xfrm>
              <a:off x="3429" y="2736"/>
              <a:ext cx="336" cy="0"/>
            </a:xfrm>
            <a:prstGeom prst="line">
              <a:avLst/>
            </a:prstGeom>
            <a:noFill/>
            <a:ln w="9525">
              <a:solidFill>
                <a:srgbClr val="D3EBD5"/>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3030" name="Line 22">
              <a:extLst>
                <a:ext uri="{FF2B5EF4-FFF2-40B4-BE49-F238E27FC236}">
                  <a16:creationId xmlns:a16="http://schemas.microsoft.com/office/drawing/2014/main" id="{ED438D90-2A33-4B2B-959C-9E881A583CD4}"/>
                </a:ext>
              </a:extLst>
            </p:cNvPr>
            <p:cNvSpPr>
              <a:spLocks noChangeShapeType="1"/>
            </p:cNvSpPr>
            <p:nvPr/>
          </p:nvSpPr>
          <p:spPr bwMode="auto">
            <a:xfrm>
              <a:off x="4773" y="2736"/>
              <a:ext cx="336" cy="0"/>
            </a:xfrm>
            <a:prstGeom prst="line">
              <a:avLst/>
            </a:prstGeom>
            <a:noFill/>
            <a:ln w="9525">
              <a:solidFill>
                <a:srgbClr val="D3EBD5"/>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3031" name="Text Box 23">
              <a:extLst>
                <a:ext uri="{FF2B5EF4-FFF2-40B4-BE49-F238E27FC236}">
                  <a16:creationId xmlns:a16="http://schemas.microsoft.com/office/drawing/2014/main" id="{1E2B9F67-1582-4EB8-8769-845389D84078}"/>
                </a:ext>
              </a:extLst>
            </p:cNvPr>
            <p:cNvSpPr txBox="1">
              <a:spLocks noChangeArrowheads="1"/>
            </p:cNvSpPr>
            <p:nvPr/>
          </p:nvSpPr>
          <p:spPr bwMode="auto">
            <a:xfrm>
              <a:off x="3067" y="2599"/>
              <a:ext cx="380" cy="271"/>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a:solidFill>
                    <a:schemeClr val="bg1"/>
                  </a:solidFill>
                </a:rPr>
                <a:t>a,b</a:t>
              </a:r>
              <a:endParaRPr lang="en-US" altLang="en-US" sz="1500">
                <a:solidFill>
                  <a:schemeClr val="bg1"/>
                </a:solidFill>
                <a:latin typeface="Franklin Gothic Book" panose="020B0503020102020204" pitchFamily="34" charset="0"/>
              </a:endParaRPr>
            </a:p>
          </p:txBody>
        </p:sp>
        <p:sp>
          <p:nvSpPr>
            <p:cNvPr id="43032" name="Text Box 24">
              <a:extLst>
                <a:ext uri="{FF2B5EF4-FFF2-40B4-BE49-F238E27FC236}">
                  <a16:creationId xmlns:a16="http://schemas.microsoft.com/office/drawing/2014/main" id="{4F016B3E-4E88-43EE-AE39-C8EC97984111}"/>
                </a:ext>
              </a:extLst>
            </p:cNvPr>
            <p:cNvSpPr txBox="1">
              <a:spLocks noChangeArrowheads="1"/>
            </p:cNvSpPr>
            <p:nvPr/>
          </p:nvSpPr>
          <p:spPr bwMode="auto">
            <a:xfrm>
              <a:off x="5154" y="2599"/>
              <a:ext cx="336" cy="271"/>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a:solidFill>
                    <a:schemeClr val="bg1"/>
                  </a:solidFill>
                </a:rPr>
                <a:t>ab</a:t>
              </a:r>
              <a:endParaRPr lang="en-US" altLang="en-US" sz="1500">
                <a:solidFill>
                  <a:schemeClr val="bg1"/>
                </a:solidFill>
                <a:latin typeface="Franklin Gothic Book" panose="020B0503020102020204" pitchFamily="34" charset="0"/>
              </a:endParaRPr>
            </a:p>
          </p:txBody>
        </p:sp>
        <p:sp>
          <p:nvSpPr>
            <p:cNvPr id="43033" name="Text Box 25">
              <a:extLst>
                <a:ext uri="{FF2B5EF4-FFF2-40B4-BE49-F238E27FC236}">
                  <a16:creationId xmlns:a16="http://schemas.microsoft.com/office/drawing/2014/main" id="{7E497F82-CCEC-47DE-9CD8-870AEA8E87AE}"/>
                </a:ext>
              </a:extLst>
            </p:cNvPr>
            <p:cNvSpPr txBox="1">
              <a:spLocks noChangeArrowheads="1"/>
            </p:cNvSpPr>
            <p:nvPr/>
          </p:nvSpPr>
          <p:spPr bwMode="auto">
            <a:xfrm>
              <a:off x="3190" y="3168"/>
              <a:ext cx="2305" cy="271"/>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i="1">
                  <a:solidFill>
                    <a:schemeClr val="bg1"/>
                  </a:solidFill>
                </a:rPr>
                <a:t>Turing machine that multiplies</a:t>
              </a:r>
              <a:endParaRPr lang="en-US" altLang="en-US" sz="1500" i="1">
                <a:solidFill>
                  <a:schemeClr val="bg1"/>
                </a:solidFill>
                <a:latin typeface="Franklin Gothic Book" panose="020B0503020102020204" pitchFamily="34" charset="0"/>
              </a:endParaRPr>
            </a:p>
          </p:txBody>
        </p:sp>
      </p:grpSp>
      <p:sp>
        <p:nvSpPr>
          <p:cNvPr id="43035" name="Text Box 27">
            <a:extLst>
              <a:ext uri="{FF2B5EF4-FFF2-40B4-BE49-F238E27FC236}">
                <a16:creationId xmlns:a16="http://schemas.microsoft.com/office/drawing/2014/main" id="{700569C1-8AB9-4703-84AA-6479C9986B78}"/>
              </a:ext>
            </a:extLst>
          </p:cNvPr>
          <p:cNvSpPr txBox="1">
            <a:spLocks noChangeArrowheads="1"/>
          </p:cNvSpPr>
          <p:nvPr/>
        </p:nvSpPr>
        <p:spPr bwMode="auto">
          <a:xfrm>
            <a:off x="809438" y="4495331"/>
            <a:ext cx="3772186" cy="507831"/>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350" dirty="0">
                <a:solidFill>
                  <a:schemeClr val="bg1"/>
                </a:solidFill>
              </a:rPr>
              <a:t>For more info about Turing machines, see</a:t>
            </a:r>
          </a:p>
          <a:p>
            <a:pPr algn="l"/>
            <a:r>
              <a:rPr lang="en-US" altLang="en-US" sz="1350" dirty="0">
                <a:solidFill>
                  <a:schemeClr val="bg1"/>
                </a:solidFill>
                <a:hlinkClick r:id="rId3"/>
              </a:rPr>
              <a:t>http://www.wikipedia.org/wiki/Turing_machine/</a:t>
            </a:r>
            <a:r>
              <a:rPr lang="en-US" altLang="en-US" sz="1350" dirty="0">
                <a:solidFill>
                  <a:schemeClr val="bg1"/>
                </a:solidFill>
              </a:rPr>
              <a:t> </a:t>
            </a:r>
            <a:endParaRPr lang="en-US" altLang="en-US" sz="1350" dirty="0">
              <a:solidFill>
                <a:schemeClr val="bg1"/>
              </a:solidFill>
              <a:latin typeface="Franklin Gothic Book" panose="020B0503020102020204" pitchFamily="34" charset="0"/>
            </a:endParaRPr>
          </a:p>
        </p:txBody>
      </p:sp>
      <p:sp>
        <p:nvSpPr>
          <p:cNvPr id="43036" name="Text Box 28">
            <a:extLst>
              <a:ext uri="{FF2B5EF4-FFF2-40B4-BE49-F238E27FC236}">
                <a16:creationId xmlns:a16="http://schemas.microsoft.com/office/drawing/2014/main" id="{EE874985-4E19-41B2-91BD-9EB35C7B9E0F}"/>
              </a:ext>
            </a:extLst>
          </p:cNvPr>
          <p:cNvSpPr txBox="1">
            <a:spLocks noChangeArrowheads="1"/>
          </p:cNvSpPr>
          <p:nvPr/>
        </p:nvSpPr>
        <p:spPr bwMode="auto">
          <a:xfrm>
            <a:off x="4638488" y="4495331"/>
            <a:ext cx="2675732" cy="507831"/>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350" dirty="0">
                <a:solidFill>
                  <a:schemeClr val="bg1"/>
                </a:solidFill>
              </a:rPr>
              <a:t>For more about Alan Turing, see</a:t>
            </a:r>
          </a:p>
          <a:p>
            <a:pPr algn="l"/>
            <a:r>
              <a:rPr lang="en-US" altLang="en-US" sz="1350" dirty="0">
                <a:solidFill>
                  <a:schemeClr val="bg1"/>
                </a:solidFill>
                <a:hlinkClick r:id="rId4"/>
              </a:rPr>
              <a:t>http://www.turing.org.uk/turing/</a:t>
            </a:r>
            <a:r>
              <a:rPr lang="en-US" altLang="en-US" sz="1350" dirty="0">
                <a:solidFill>
                  <a:schemeClr val="bg1"/>
                </a:solidFill>
              </a:rPr>
              <a:t> </a:t>
            </a:r>
            <a:endParaRPr lang="en-US" altLang="en-US" sz="1350" dirty="0">
              <a:solidFill>
                <a:schemeClr val="bg1"/>
              </a:solidFill>
              <a:latin typeface="Franklin Gothic Book" panose="020B05030201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a:extLst>
              <a:ext uri="{FF2B5EF4-FFF2-40B4-BE49-F238E27FC236}">
                <a16:creationId xmlns:a16="http://schemas.microsoft.com/office/drawing/2014/main" id="{DDEA9CF7-2E84-4B9E-8AE1-DBD3DADE582E}"/>
              </a:ext>
            </a:extLst>
          </p:cNvPr>
          <p:cNvSpPr>
            <a:spLocks noGrp="1" noChangeArrowheads="1"/>
          </p:cNvSpPr>
          <p:nvPr>
            <p:ph type="title"/>
          </p:nvPr>
        </p:nvSpPr>
        <p:spPr/>
        <p:txBody>
          <a:bodyPr/>
          <a:lstStyle/>
          <a:p>
            <a:r>
              <a:rPr lang="en-US" altLang="en-US"/>
              <a:t>Universal Turing Machine</a:t>
            </a:r>
          </a:p>
        </p:txBody>
      </p:sp>
      <p:sp>
        <p:nvSpPr>
          <p:cNvPr id="14" name="Slide Number Placeholder 3">
            <a:extLst>
              <a:ext uri="{FF2B5EF4-FFF2-40B4-BE49-F238E27FC236}">
                <a16:creationId xmlns:a16="http://schemas.microsoft.com/office/drawing/2014/main" id="{29B4BB25-5E48-434D-9474-B7E71C850F1D}"/>
              </a:ext>
            </a:extLst>
          </p:cNvPr>
          <p:cNvSpPr>
            <a:spLocks noGrp="1"/>
          </p:cNvSpPr>
          <p:nvPr>
            <p:ph type="sldNum" idx="12"/>
          </p:nvPr>
        </p:nvSpPr>
        <p:spPr/>
        <p:txBody>
          <a:bodyPr/>
          <a:lstStyle/>
          <a:p>
            <a:r>
              <a:rPr lang="en-US" altLang="en-US"/>
              <a:t>1-</a:t>
            </a:r>
            <a:fld id="{A5D94AC6-884B-4454-B4D9-E3282E6922FE}" type="slidenum">
              <a:rPr lang="en-US" altLang="en-US"/>
              <a:pPr/>
              <a:t>17</a:t>
            </a:fld>
            <a:endParaRPr lang="en-US" altLang="en-US"/>
          </a:p>
        </p:txBody>
      </p:sp>
      <p:sp>
        <p:nvSpPr>
          <p:cNvPr id="46083" name="Rectangle 1027">
            <a:extLst>
              <a:ext uri="{FF2B5EF4-FFF2-40B4-BE49-F238E27FC236}">
                <a16:creationId xmlns:a16="http://schemas.microsoft.com/office/drawing/2014/main" id="{45B62599-10D1-4999-B289-3E239EC91F48}"/>
              </a:ext>
            </a:extLst>
          </p:cNvPr>
          <p:cNvSpPr>
            <a:spLocks noGrp="1" noChangeArrowheads="1"/>
          </p:cNvSpPr>
          <p:nvPr>
            <p:ph type="body" sz="quarter" idx="14"/>
          </p:nvPr>
        </p:nvSpPr>
        <p:spPr/>
        <p:txBody>
          <a:bodyPr/>
          <a:lstStyle/>
          <a:p>
            <a:pPr>
              <a:lnSpc>
                <a:spcPct val="90000"/>
              </a:lnSpc>
            </a:pPr>
            <a:r>
              <a:rPr lang="en-US" altLang="en-US" sz="2000" dirty="0">
                <a:latin typeface="Titillium Web Light" panose="020B0604020202020204" charset="0"/>
              </a:rPr>
              <a:t>A machine that can implement all Turing machines -- this is also a Turing machine!</a:t>
            </a:r>
          </a:p>
          <a:p>
            <a:pPr lvl="1">
              <a:lnSpc>
                <a:spcPct val="90000"/>
              </a:lnSpc>
            </a:pPr>
            <a:r>
              <a:rPr lang="en-US" altLang="en-US" sz="2000" dirty="0">
                <a:latin typeface="Titillium Web Light" panose="020B0604020202020204" charset="0"/>
              </a:rPr>
              <a:t>inputs:  data, plus a description of computation</a:t>
            </a:r>
          </a:p>
          <a:p>
            <a:pPr lvl="1">
              <a:lnSpc>
                <a:spcPct val="90000"/>
              </a:lnSpc>
            </a:pPr>
            <a:endParaRPr lang="en-US" altLang="en-US" sz="2000" dirty="0">
              <a:latin typeface="Titillium Web Light" panose="020B0604020202020204" charset="0"/>
            </a:endParaRPr>
          </a:p>
          <a:p>
            <a:pPr lvl="1">
              <a:lnSpc>
                <a:spcPct val="90000"/>
              </a:lnSpc>
            </a:pPr>
            <a:endParaRPr lang="en-US" altLang="en-US" sz="2000" dirty="0">
              <a:latin typeface="Titillium Web Light" panose="020B0604020202020204" charset="0"/>
            </a:endParaRPr>
          </a:p>
          <a:p>
            <a:pPr lvl="1">
              <a:lnSpc>
                <a:spcPct val="90000"/>
              </a:lnSpc>
            </a:pPr>
            <a:endParaRPr lang="en-US" altLang="en-US" sz="2000" dirty="0">
              <a:latin typeface="Titillium Web Light" panose="020B0604020202020204" charset="0"/>
            </a:endParaRPr>
          </a:p>
          <a:p>
            <a:pPr lvl="1">
              <a:lnSpc>
                <a:spcPct val="90000"/>
              </a:lnSpc>
            </a:pPr>
            <a:endParaRPr lang="en-US" altLang="en-US" sz="2000" dirty="0">
              <a:latin typeface="Titillium Web Light" panose="020B0604020202020204" charset="0"/>
            </a:endParaRPr>
          </a:p>
          <a:p>
            <a:pPr>
              <a:lnSpc>
                <a:spcPct val="90000"/>
              </a:lnSpc>
            </a:pPr>
            <a:endParaRPr lang="en-US" altLang="en-US" sz="2000" dirty="0">
              <a:latin typeface="Titillium Web Light" panose="020B0604020202020204" charset="0"/>
            </a:endParaRPr>
          </a:p>
          <a:p>
            <a:pPr>
              <a:spcBef>
                <a:spcPct val="20000"/>
              </a:spcBef>
            </a:pPr>
            <a:r>
              <a:rPr lang="en-US" altLang="en-US" sz="2000" dirty="0">
                <a:latin typeface="Titillium Web Light" panose="020B0604020202020204" charset="0"/>
              </a:rPr>
              <a:t>U is </a:t>
            </a:r>
            <a:r>
              <a:rPr lang="en-US" altLang="en-US" sz="2000" u="sng" dirty="0">
                <a:latin typeface="Titillium Web Light" panose="020B0604020202020204" charset="0"/>
              </a:rPr>
              <a:t>programmable</a:t>
            </a:r>
            <a:r>
              <a:rPr lang="en-US" altLang="en-US" sz="2000" dirty="0">
                <a:latin typeface="Titillium Web Light" panose="020B0604020202020204" charset="0"/>
              </a:rPr>
              <a:t> – so is a computer!</a:t>
            </a:r>
          </a:p>
          <a:p>
            <a:pPr lvl="1">
              <a:spcBef>
                <a:spcPct val="20000"/>
              </a:spcBef>
            </a:pPr>
            <a:r>
              <a:rPr lang="en-US" altLang="en-US" sz="2000" dirty="0">
                <a:latin typeface="Titillium Web Light" panose="020B0604020202020204" charset="0"/>
              </a:rPr>
              <a:t>instructions are part of the input data</a:t>
            </a:r>
          </a:p>
          <a:p>
            <a:pPr lvl="1">
              <a:spcBef>
                <a:spcPct val="20000"/>
              </a:spcBef>
            </a:pPr>
            <a:r>
              <a:rPr lang="en-US" altLang="en-US" sz="2000" dirty="0">
                <a:latin typeface="Titillium Web Light" panose="020B0604020202020204" charset="0"/>
              </a:rPr>
              <a:t>a computer can emulate a Universal Turing Machine</a:t>
            </a:r>
          </a:p>
          <a:p>
            <a:pPr>
              <a:spcBef>
                <a:spcPct val="20000"/>
              </a:spcBef>
            </a:pPr>
            <a:r>
              <a:rPr lang="en-US" altLang="en-US" sz="2000" i="1" dirty="0">
                <a:latin typeface="Titillium Web Light" panose="020B0604020202020204" charset="0"/>
              </a:rPr>
              <a:t>A computer is a universal computing device.</a:t>
            </a:r>
          </a:p>
        </p:txBody>
      </p:sp>
      <p:grpSp>
        <p:nvGrpSpPr>
          <p:cNvPr id="46097" name="Group 1041">
            <a:extLst>
              <a:ext uri="{FF2B5EF4-FFF2-40B4-BE49-F238E27FC236}">
                <a16:creationId xmlns:a16="http://schemas.microsoft.com/office/drawing/2014/main" id="{53F1B417-71E8-4F40-9280-53C9526A545F}"/>
              </a:ext>
            </a:extLst>
          </p:cNvPr>
          <p:cNvGrpSpPr>
            <a:grpSpLocks/>
          </p:cNvGrpSpPr>
          <p:nvPr/>
        </p:nvGrpSpPr>
        <p:grpSpPr bwMode="auto">
          <a:xfrm>
            <a:off x="2249282" y="2096129"/>
            <a:ext cx="3638551" cy="1237060"/>
            <a:chOff x="1075" y="1680"/>
            <a:chExt cx="3056" cy="1039"/>
          </a:xfrm>
        </p:grpSpPr>
        <p:sp>
          <p:nvSpPr>
            <p:cNvPr id="46085" name="Rectangle 1029">
              <a:extLst>
                <a:ext uri="{FF2B5EF4-FFF2-40B4-BE49-F238E27FC236}">
                  <a16:creationId xmlns:a16="http://schemas.microsoft.com/office/drawing/2014/main" id="{ABF42840-0E90-469C-B5F1-9263A96B263F}"/>
                </a:ext>
              </a:extLst>
            </p:cNvPr>
            <p:cNvSpPr>
              <a:spLocks noChangeArrowheads="1"/>
            </p:cNvSpPr>
            <p:nvPr/>
          </p:nvSpPr>
          <p:spPr bwMode="auto">
            <a:xfrm>
              <a:off x="2181" y="1680"/>
              <a:ext cx="1008" cy="67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dirty="0">
                  <a:solidFill>
                    <a:schemeClr val="bg1"/>
                  </a:solidFill>
                </a:rPr>
                <a:t>U</a:t>
              </a:r>
              <a:endParaRPr lang="en-US" altLang="en-US" sz="2400" baseline="-25000" dirty="0">
                <a:solidFill>
                  <a:schemeClr val="bg1"/>
                </a:solidFill>
              </a:endParaRPr>
            </a:p>
          </p:txBody>
        </p:sp>
        <p:sp>
          <p:nvSpPr>
            <p:cNvPr id="46086" name="Line 1030">
              <a:extLst>
                <a:ext uri="{FF2B5EF4-FFF2-40B4-BE49-F238E27FC236}">
                  <a16:creationId xmlns:a16="http://schemas.microsoft.com/office/drawing/2014/main" id="{6ED5BD4D-656D-49AE-8E3F-B165D59C6CF4}"/>
                </a:ext>
              </a:extLst>
            </p:cNvPr>
            <p:cNvSpPr>
              <a:spLocks noChangeShapeType="1"/>
            </p:cNvSpPr>
            <p:nvPr/>
          </p:nvSpPr>
          <p:spPr bwMode="auto">
            <a:xfrm>
              <a:off x="1845" y="2239"/>
              <a:ext cx="336" cy="0"/>
            </a:xfrm>
            <a:prstGeom prst="line">
              <a:avLst/>
            </a:prstGeom>
            <a:noFill/>
            <a:ln w="9525">
              <a:solidFill>
                <a:srgbClr val="D3EBD5"/>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6087" name="Line 1031">
              <a:extLst>
                <a:ext uri="{FF2B5EF4-FFF2-40B4-BE49-F238E27FC236}">
                  <a16:creationId xmlns:a16="http://schemas.microsoft.com/office/drawing/2014/main" id="{2BFAE3FB-1071-4E03-B389-C6742428428C}"/>
                </a:ext>
              </a:extLst>
            </p:cNvPr>
            <p:cNvSpPr>
              <a:spLocks noChangeShapeType="1"/>
            </p:cNvSpPr>
            <p:nvPr/>
          </p:nvSpPr>
          <p:spPr bwMode="auto">
            <a:xfrm>
              <a:off x="3189" y="2239"/>
              <a:ext cx="336" cy="0"/>
            </a:xfrm>
            <a:prstGeom prst="line">
              <a:avLst/>
            </a:prstGeom>
            <a:noFill/>
            <a:ln w="9525">
              <a:solidFill>
                <a:srgbClr val="D3EBD5"/>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6088" name="Text Box 1032">
              <a:extLst>
                <a:ext uri="{FF2B5EF4-FFF2-40B4-BE49-F238E27FC236}">
                  <a16:creationId xmlns:a16="http://schemas.microsoft.com/office/drawing/2014/main" id="{D0032D41-1DEA-4FBF-A03B-6B1B72C08F91}"/>
                </a:ext>
              </a:extLst>
            </p:cNvPr>
            <p:cNvSpPr txBox="1">
              <a:spLocks noChangeArrowheads="1"/>
            </p:cNvSpPr>
            <p:nvPr/>
          </p:nvSpPr>
          <p:spPr bwMode="auto">
            <a:xfrm>
              <a:off x="1421" y="2102"/>
              <a:ext cx="505" cy="271"/>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a:solidFill>
                    <a:schemeClr val="bg1"/>
                  </a:solidFill>
                </a:rPr>
                <a:t>a,b,c</a:t>
              </a:r>
            </a:p>
          </p:txBody>
        </p:sp>
        <p:sp>
          <p:nvSpPr>
            <p:cNvPr id="46089" name="Text Box 1033">
              <a:extLst>
                <a:ext uri="{FF2B5EF4-FFF2-40B4-BE49-F238E27FC236}">
                  <a16:creationId xmlns:a16="http://schemas.microsoft.com/office/drawing/2014/main" id="{B35D9C69-C9E2-4AF8-A4B6-3D63A4A09934}"/>
                </a:ext>
              </a:extLst>
            </p:cNvPr>
            <p:cNvSpPr txBox="1">
              <a:spLocks noChangeArrowheads="1"/>
            </p:cNvSpPr>
            <p:nvPr/>
          </p:nvSpPr>
          <p:spPr bwMode="auto">
            <a:xfrm>
              <a:off x="3541" y="2112"/>
              <a:ext cx="590" cy="271"/>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a:solidFill>
                    <a:schemeClr val="bg1"/>
                  </a:solidFill>
                  <a:latin typeface="Franklin Gothic Book" panose="020B0503020102020204" pitchFamily="34" charset="0"/>
                </a:rPr>
                <a:t>c(a+b)</a:t>
              </a:r>
            </a:p>
          </p:txBody>
        </p:sp>
        <p:sp>
          <p:nvSpPr>
            <p:cNvPr id="46090" name="Text Box 1034">
              <a:extLst>
                <a:ext uri="{FF2B5EF4-FFF2-40B4-BE49-F238E27FC236}">
                  <a16:creationId xmlns:a16="http://schemas.microsoft.com/office/drawing/2014/main" id="{444CCA93-D50C-407C-94F2-ADFFEECB0603}"/>
                </a:ext>
              </a:extLst>
            </p:cNvPr>
            <p:cNvSpPr txBox="1">
              <a:spLocks noChangeArrowheads="1"/>
            </p:cNvSpPr>
            <p:nvPr/>
          </p:nvSpPr>
          <p:spPr bwMode="auto">
            <a:xfrm>
              <a:off x="1763" y="2448"/>
              <a:ext cx="1992" cy="271"/>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i="1">
                  <a:solidFill>
                    <a:schemeClr val="bg1"/>
                  </a:solidFill>
                </a:rPr>
                <a:t>Universal Turing Machine</a:t>
              </a:r>
            </a:p>
          </p:txBody>
        </p:sp>
        <p:sp>
          <p:nvSpPr>
            <p:cNvPr id="46091" name="Line 1035">
              <a:extLst>
                <a:ext uri="{FF2B5EF4-FFF2-40B4-BE49-F238E27FC236}">
                  <a16:creationId xmlns:a16="http://schemas.microsoft.com/office/drawing/2014/main" id="{6FFAE255-34FB-4D57-BC26-4F06A5C5A981}"/>
                </a:ext>
              </a:extLst>
            </p:cNvPr>
            <p:cNvSpPr>
              <a:spLocks noChangeShapeType="1"/>
            </p:cNvSpPr>
            <p:nvPr/>
          </p:nvSpPr>
          <p:spPr bwMode="auto">
            <a:xfrm>
              <a:off x="1845" y="1865"/>
              <a:ext cx="336" cy="0"/>
            </a:xfrm>
            <a:prstGeom prst="line">
              <a:avLst/>
            </a:prstGeom>
            <a:noFill/>
            <a:ln w="9525">
              <a:solidFill>
                <a:srgbClr val="D3EBD5"/>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6093" name="Text Box 1037">
              <a:extLst>
                <a:ext uri="{FF2B5EF4-FFF2-40B4-BE49-F238E27FC236}">
                  <a16:creationId xmlns:a16="http://schemas.microsoft.com/office/drawing/2014/main" id="{64968ED1-73D9-4B17-A51C-7FE5FC20EF32}"/>
                </a:ext>
              </a:extLst>
            </p:cNvPr>
            <p:cNvSpPr txBox="1">
              <a:spLocks noChangeArrowheads="1"/>
            </p:cNvSpPr>
            <p:nvPr/>
          </p:nvSpPr>
          <p:spPr bwMode="auto">
            <a:xfrm>
              <a:off x="1075" y="1728"/>
              <a:ext cx="792" cy="271"/>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a:solidFill>
                    <a:schemeClr val="bg1"/>
                  </a:solidFill>
                </a:rPr>
                <a:t>T</a:t>
              </a:r>
              <a:r>
                <a:rPr lang="en-US" altLang="en-US" sz="1500" baseline="-25000">
                  <a:solidFill>
                    <a:schemeClr val="bg1"/>
                  </a:solidFill>
                </a:rPr>
                <a:t>add</a:t>
              </a:r>
              <a:r>
                <a:rPr lang="en-US" altLang="en-US" sz="1500">
                  <a:solidFill>
                    <a:schemeClr val="bg1"/>
                  </a:solidFill>
                </a:rPr>
                <a:t>, T</a:t>
              </a:r>
              <a:r>
                <a:rPr lang="en-US" altLang="en-US" sz="1500" baseline="-25000">
                  <a:solidFill>
                    <a:schemeClr val="bg1"/>
                  </a:solidFill>
                </a:rPr>
                <a:t>mul</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a:extLst>
              <a:ext uri="{FF2B5EF4-FFF2-40B4-BE49-F238E27FC236}">
                <a16:creationId xmlns:a16="http://schemas.microsoft.com/office/drawing/2014/main" id="{B24A1DAF-7F25-4C39-A069-E5E6DFB88628}"/>
              </a:ext>
            </a:extLst>
          </p:cNvPr>
          <p:cNvSpPr>
            <a:spLocks noGrp="1" noChangeArrowheads="1"/>
          </p:cNvSpPr>
          <p:nvPr>
            <p:ph type="title"/>
          </p:nvPr>
        </p:nvSpPr>
        <p:spPr/>
        <p:txBody>
          <a:bodyPr/>
          <a:lstStyle/>
          <a:p>
            <a:r>
              <a:rPr lang="en-US" altLang="en-US"/>
              <a:t>From Theory to Practice</a:t>
            </a:r>
          </a:p>
        </p:txBody>
      </p:sp>
      <p:sp>
        <p:nvSpPr>
          <p:cNvPr id="4" name="Slide Number Placeholder 3">
            <a:extLst>
              <a:ext uri="{FF2B5EF4-FFF2-40B4-BE49-F238E27FC236}">
                <a16:creationId xmlns:a16="http://schemas.microsoft.com/office/drawing/2014/main" id="{C29045FF-C53B-4E10-9CDE-8956521491D7}"/>
              </a:ext>
            </a:extLst>
          </p:cNvPr>
          <p:cNvSpPr>
            <a:spLocks noGrp="1"/>
          </p:cNvSpPr>
          <p:nvPr>
            <p:ph type="sldNum" idx="12"/>
          </p:nvPr>
        </p:nvSpPr>
        <p:spPr/>
        <p:txBody>
          <a:bodyPr/>
          <a:lstStyle/>
          <a:p>
            <a:r>
              <a:rPr lang="en-US" altLang="en-US"/>
              <a:t>1-</a:t>
            </a:r>
            <a:fld id="{87BAD9C3-D911-44C2-A4D0-20A770FDB62E}" type="slidenum">
              <a:rPr lang="en-US" altLang="en-US"/>
              <a:pPr/>
              <a:t>18</a:t>
            </a:fld>
            <a:endParaRPr lang="en-US" altLang="en-US"/>
          </a:p>
        </p:txBody>
      </p:sp>
      <p:sp>
        <p:nvSpPr>
          <p:cNvPr id="54275" name="Rectangle 1027">
            <a:extLst>
              <a:ext uri="{FF2B5EF4-FFF2-40B4-BE49-F238E27FC236}">
                <a16:creationId xmlns:a16="http://schemas.microsoft.com/office/drawing/2014/main" id="{4E021F3A-3813-40BE-BC42-2B2C02745D5E}"/>
              </a:ext>
            </a:extLst>
          </p:cNvPr>
          <p:cNvSpPr>
            <a:spLocks noGrp="1" noChangeArrowheads="1"/>
          </p:cNvSpPr>
          <p:nvPr>
            <p:ph type="body" sz="quarter" idx="14"/>
          </p:nvPr>
        </p:nvSpPr>
        <p:spPr/>
        <p:txBody>
          <a:bodyPr/>
          <a:lstStyle/>
          <a:p>
            <a:r>
              <a:rPr lang="en-US" altLang="en-US" dirty="0"/>
              <a:t>In theory, a computer can </a:t>
            </a:r>
            <a:r>
              <a:rPr lang="en-US" altLang="en-US" b="0" i="1" dirty="0"/>
              <a:t>compute</a:t>
            </a:r>
            <a:r>
              <a:rPr lang="en-US" altLang="en-US" dirty="0"/>
              <a:t> anything that’s possible to compute given enough </a:t>
            </a:r>
            <a:r>
              <a:rPr lang="en-US" altLang="en-US" i="1" dirty="0"/>
              <a:t>memory</a:t>
            </a:r>
            <a:r>
              <a:rPr lang="en-US" altLang="en-US" dirty="0"/>
              <a:t> and </a:t>
            </a:r>
            <a:r>
              <a:rPr lang="en-US" altLang="en-US" i="1" dirty="0"/>
              <a:t>time.</a:t>
            </a:r>
            <a:endParaRPr lang="en-US" altLang="en-US" dirty="0"/>
          </a:p>
          <a:p>
            <a:r>
              <a:rPr lang="en-US" altLang="en-US" dirty="0"/>
              <a:t>In practice, </a:t>
            </a:r>
            <a:r>
              <a:rPr lang="en-US" altLang="en-US" b="0" i="1" dirty="0"/>
              <a:t>solving problems</a:t>
            </a:r>
            <a:r>
              <a:rPr lang="en-US" altLang="en-US" dirty="0"/>
              <a:t> involves computing under constraints.</a:t>
            </a:r>
          </a:p>
          <a:p>
            <a:pPr lvl="1"/>
            <a:r>
              <a:rPr lang="en-US" altLang="en-US" dirty="0"/>
              <a:t>time</a:t>
            </a:r>
          </a:p>
          <a:p>
            <a:pPr lvl="2"/>
            <a:r>
              <a:rPr lang="en-US" altLang="en-US" dirty="0"/>
              <a:t>weather forecast, next frame of animation, ...</a:t>
            </a:r>
          </a:p>
          <a:p>
            <a:pPr lvl="1"/>
            <a:r>
              <a:rPr lang="en-US" altLang="en-US" dirty="0"/>
              <a:t>cost</a:t>
            </a:r>
          </a:p>
          <a:p>
            <a:pPr lvl="2"/>
            <a:r>
              <a:rPr lang="en-US" altLang="en-US" dirty="0"/>
              <a:t> cell phone, automotive engine controller, ...</a:t>
            </a:r>
          </a:p>
          <a:p>
            <a:pPr lvl="1"/>
            <a:r>
              <a:rPr lang="en-US" altLang="en-US" dirty="0"/>
              <a:t>power</a:t>
            </a:r>
          </a:p>
          <a:p>
            <a:pPr lvl="2"/>
            <a:r>
              <a:rPr lang="en-US" altLang="en-US" dirty="0"/>
              <a:t> personal electronics, </a:t>
            </a:r>
            <a:r>
              <a:rPr lang="en-US" altLang="en-US"/>
              <a:t>remote sensors, …</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71808F0-F910-4647-BDD7-89856126D700}"/>
              </a:ext>
            </a:extLst>
          </p:cNvPr>
          <p:cNvSpPr>
            <a:spLocks noGrp="1" noChangeArrowheads="1"/>
          </p:cNvSpPr>
          <p:nvPr>
            <p:ph type="title"/>
          </p:nvPr>
        </p:nvSpPr>
        <p:spPr>
          <a:xfrm>
            <a:off x="146607" y="88551"/>
            <a:ext cx="7881451" cy="857400"/>
          </a:xfrm>
        </p:spPr>
        <p:txBody>
          <a:bodyPr/>
          <a:lstStyle/>
          <a:p>
            <a:r>
              <a:rPr lang="en-US" altLang="en-US" dirty="0"/>
              <a:t>Big Idea #2: Transformation </a:t>
            </a:r>
            <a:r>
              <a:rPr lang="en-US" altLang="en-US" dirty="0" err="1"/>
              <a:t>betw</a:t>
            </a:r>
            <a:r>
              <a:rPr lang="en-US" altLang="en-US" dirty="0"/>
              <a:t>. Layers</a:t>
            </a:r>
          </a:p>
        </p:txBody>
      </p:sp>
      <p:sp>
        <p:nvSpPr>
          <p:cNvPr id="17" name="Slide Number Placeholder 3">
            <a:extLst>
              <a:ext uri="{FF2B5EF4-FFF2-40B4-BE49-F238E27FC236}">
                <a16:creationId xmlns:a16="http://schemas.microsoft.com/office/drawing/2014/main" id="{E1C03CC2-A84F-4C77-AA42-C1A8ED485410}"/>
              </a:ext>
            </a:extLst>
          </p:cNvPr>
          <p:cNvSpPr>
            <a:spLocks noGrp="1"/>
          </p:cNvSpPr>
          <p:nvPr>
            <p:ph type="sldNum" idx="12"/>
          </p:nvPr>
        </p:nvSpPr>
        <p:spPr/>
        <p:txBody>
          <a:bodyPr/>
          <a:lstStyle/>
          <a:p>
            <a:r>
              <a:rPr lang="en-US" altLang="en-US"/>
              <a:t>1-</a:t>
            </a:r>
            <a:fld id="{AC71B1E8-B597-4736-B524-62A9C812210F}" type="slidenum">
              <a:rPr lang="en-US" altLang="en-US"/>
              <a:pPr/>
              <a:t>19</a:t>
            </a:fld>
            <a:endParaRPr lang="en-US" altLang="en-US"/>
          </a:p>
        </p:txBody>
      </p:sp>
      <p:pic>
        <p:nvPicPr>
          <p:cNvPr id="44050" name="Picture 18" descr="C:\Documents and Settings\Greg Byrd\My Documents\ece206\mh-slides\ch01\ch01-transforms.jpg">
            <a:extLst>
              <a:ext uri="{FF2B5EF4-FFF2-40B4-BE49-F238E27FC236}">
                <a16:creationId xmlns:a16="http://schemas.microsoft.com/office/drawing/2014/main" id="{2EC7B8BA-44E4-4D89-ABEB-5854C09DC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163" y="1054449"/>
            <a:ext cx="2040731" cy="4000500"/>
          </a:xfrm>
          <a:prstGeom prst="rect">
            <a:avLst/>
          </a:prstGeom>
          <a:noFill/>
          <a:extLst>
            <a:ext uri="{909E8E84-426E-40DD-AFC4-6F175D3DCCD1}">
              <a14:hiddenFill xmlns:a14="http://schemas.microsoft.com/office/drawing/2010/main">
                <a:solidFill>
                  <a:srgbClr val="FFFFFF"/>
                </a:solidFill>
              </a14:hiddenFill>
            </a:ext>
          </a:extLst>
        </p:spPr>
      </p:pic>
      <p:sp>
        <p:nvSpPr>
          <p:cNvPr id="44055" name="Text Box 23">
            <a:extLst>
              <a:ext uri="{FF2B5EF4-FFF2-40B4-BE49-F238E27FC236}">
                <a16:creationId xmlns:a16="http://schemas.microsoft.com/office/drawing/2014/main" id="{6E652627-B751-43B0-A49B-95F7E1938E79}"/>
              </a:ext>
            </a:extLst>
          </p:cNvPr>
          <p:cNvSpPr txBox="1">
            <a:spLocks noChangeArrowheads="1"/>
          </p:cNvSpPr>
          <p:nvPr/>
        </p:nvSpPr>
        <p:spPr bwMode="auto">
          <a:xfrm>
            <a:off x="5469888" y="1451041"/>
            <a:ext cx="740908" cy="25391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a:solidFill>
                  <a:schemeClr val="accent2"/>
                </a:solidFill>
                <a:latin typeface="Franklin Gothic Demi" panose="020B0703020102020204" pitchFamily="34" charset="0"/>
              </a:rPr>
              <a:t>Problems</a:t>
            </a:r>
          </a:p>
        </p:txBody>
      </p:sp>
      <p:sp>
        <p:nvSpPr>
          <p:cNvPr id="44056" name="Text Box 24">
            <a:extLst>
              <a:ext uri="{FF2B5EF4-FFF2-40B4-BE49-F238E27FC236}">
                <a16:creationId xmlns:a16="http://schemas.microsoft.com/office/drawing/2014/main" id="{23EE2744-C674-420C-9F56-B45B7FF9182A}"/>
              </a:ext>
            </a:extLst>
          </p:cNvPr>
          <p:cNvSpPr txBox="1">
            <a:spLocks noChangeArrowheads="1"/>
          </p:cNvSpPr>
          <p:nvPr/>
        </p:nvSpPr>
        <p:spPr bwMode="auto">
          <a:xfrm>
            <a:off x="5449049" y="2453330"/>
            <a:ext cx="761747" cy="25391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a:solidFill>
                  <a:schemeClr val="accent2"/>
                </a:solidFill>
                <a:latin typeface="Franklin Gothic Demi" panose="020B0703020102020204" pitchFamily="34" charset="0"/>
              </a:rPr>
              <a:t>Language</a:t>
            </a:r>
          </a:p>
        </p:txBody>
      </p:sp>
      <p:sp>
        <p:nvSpPr>
          <p:cNvPr id="44057" name="Text Box 25">
            <a:extLst>
              <a:ext uri="{FF2B5EF4-FFF2-40B4-BE49-F238E27FC236}">
                <a16:creationId xmlns:a16="http://schemas.microsoft.com/office/drawing/2014/main" id="{77B7EC52-8E7E-452C-B83F-80B92165BE14}"/>
              </a:ext>
            </a:extLst>
          </p:cNvPr>
          <p:cNvSpPr txBox="1">
            <a:spLocks noChangeArrowheads="1"/>
          </p:cNvSpPr>
          <p:nvPr/>
        </p:nvSpPr>
        <p:spPr bwMode="auto">
          <a:xfrm>
            <a:off x="4900023" y="2977391"/>
            <a:ext cx="1859805" cy="22159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en-US" sz="1050">
                <a:solidFill>
                  <a:schemeClr val="accent2"/>
                </a:solidFill>
                <a:latin typeface="Franklin Gothic Demi" panose="020B0703020102020204" pitchFamily="34" charset="0"/>
              </a:rPr>
              <a:t>Instruction Set Architecture </a:t>
            </a:r>
          </a:p>
        </p:txBody>
      </p:sp>
      <p:sp>
        <p:nvSpPr>
          <p:cNvPr id="44058" name="Text Box 26">
            <a:extLst>
              <a:ext uri="{FF2B5EF4-FFF2-40B4-BE49-F238E27FC236}">
                <a16:creationId xmlns:a16="http://schemas.microsoft.com/office/drawing/2014/main" id="{87B2EF8B-DA19-4D83-97BA-76856DF43008}"/>
              </a:ext>
            </a:extLst>
          </p:cNvPr>
          <p:cNvSpPr txBox="1">
            <a:spLocks noChangeArrowheads="1"/>
          </p:cNvSpPr>
          <p:nvPr/>
        </p:nvSpPr>
        <p:spPr bwMode="auto">
          <a:xfrm>
            <a:off x="5206196" y="3428157"/>
            <a:ext cx="1247457" cy="25391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a:solidFill>
                  <a:schemeClr val="accent2"/>
                </a:solidFill>
                <a:latin typeface="Franklin Gothic Demi" panose="020B0703020102020204" pitchFamily="34" charset="0"/>
              </a:rPr>
              <a:t>Microarchitecture</a:t>
            </a:r>
          </a:p>
        </p:txBody>
      </p:sp>
      <p:sp>
        <p:nvSpPr>
          <p:cNvPr id="44059" name="Text Box 27">
            <a:extLst>
              <a:ext uri="{FF2B5EF4-FFF2-40B4-BE49-F238E27FC236}">
                <a16:creationId xmlns:a16="http://schemas.microsoft.com/office/drawing/2014/main" id="{991BC939-A4CE-4DD0-BA5F-14A82FC27574}"/>
              </a:ext>
            </a:extLst>
          </p:cNvPr>
          <p:cNvSpPr txBox="1">
            <a:spLocks noChangeArrowheads="1"/>
          </p:cNvSpPr>
          <p:nvPr/>
        </p:nvSpPr>
        <p:spPr bwMode="auto">
          <a:xfrm>
            <a:off x="5509964" y="3966111"/>
            <a:ext cx="639919" cy="25391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a:solidFill>
                  <a:schemeClr val="accent2"/>
                </a:solidFill>
                <a:latin typeface="Franklin Gothic Demi" panose="020B0703020102020204" pitchFamily="34" charset="0"/>
              </a:rPr>
              <a:t>Circuits</a:t>
            </a:r>
          </a:p>
        </p:txBody>
      </p:sp>
      <p:sp>
        <p:nvSpPr>
          <p:cNvPr id="44060" name="Text Box 28">
            <a:extLst>
              <a:ext uri="{FF2B5EF4-FFF2-40B4-BE49-F238E27FC236}">
                <a16:creationId xmlns:a16="http://schemas.microsoft.com/office/drawing/2014/main" id="{9C96259C-873F-49D0-AA7C-691DE44DC458}"/>
              </a:ext>
            </a:extLst>
          </p:cNvPr>
          <p:cNvSpPr txBox="1">
            <a:spLocks noChangeArrowheads="1"/>
          </p:cNvSpPr>
          <p:nvPr/>
        </p:nvSpPr>
        <p:spPr bwMode="auto">
          <a:xfrm>
            <a:off x="5517978" y="4466656"/>
            <a:ext cx="644728" cy="25391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a:solidFill>
                  <a:schemeClr val="accent2"/>
                </a:solidFill>
                <a:latin typeface="Franklin Gothic Demi" panose="020B0703020102020204" pitchFamily="34" charset="0"/>
              </a:rPr>
              <a:t>Devices</a:t>
            </a:r>
          </a:p>
        </p:txBody>
      </p:sp>
      <p:sp>
        <p:nvSpPr>
          <p:cNvPr id="44062" name="Text Box 30">
            <a:extLst>
              <a:ext uri="{FF2B5EF4-FFF2-40B4-BE49-F238E27FC236}">
                <a16:creationId xmlns:a16="http://schemas.microsoft.com/office/drawing/2014/main" id="{57161705-1C6C-4298-B78C-B2517730226E}"/>
              </a:ext>
            </a:extLst>
          </p:cNvPr>
          <p:cNvSpPr txBox="1">
            <a:spLocks noChangeArrowheads="1"/>
          </p:cNvSpPr>
          <p:nvPr/>
        </p:nvSpPr>
        <p:spPr bwMode="auto">
          <a:xfrm>
            <a:off x="5416988" y="1936610"/>
            <a:ext cx="825867" cy="25391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a:solidFill>
                  <a:schemeClr val="accent2"/>
                </a:solidFill>
                <a:latin typeface="Franklin Gothic Demi" panose="020B0703020102020204" pitchFamily="34" charset="0"/>
              </a:rPr>
              <a:t>Algorithms</a:t>
            </a:r>
          </a:p>
        </p:txBody>
      </p:sp>
      <p:sp>
        <p:nvSpPr>
          <p:cNvPr id="44064" name="Line 32">
            <a:extLst>
              <a:ext uri="{FF2B5EF4-FFF2-40B4-BE49-F238E27FC236}">
                <a16:creationId xmlns:a16="http://schemas.microsoft.com/office/drawing/2014/main" id="{6ED7EAC4-F1FC-4D31-9DB1-A10CC3C0687F}"/>
              </a:ext>
            </a:extLst>
          </p:cNvPr>
          <p:cNvSpPr>
            <a:spLocks noChangeShapeType="1"/>
          </p:cNvSpPr>
          <p:nvPr/>
        </p:nvSpPr>
        <p:spPr bwMode="auto">
          <a:xfrm>
            <a:off x="4908369" y="1810329"/>
            <a:ext cx="1885950" cy="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44065" name="Line 33">
            <a:extLst>
              <a:ext uri="{FF2B5EF4-FFF2-40B4-BE49-F238E27FC236}">
                <a16:creationId xmlns:a16="http://schemas.microsoft.com/office/drawing/2014/main" id="{8231CA5C-04AC-402F-84CF-09A8AFB94B0E}"/>
              </a:ext>
            </a:extLst>
          </p:cNvPr>
          <p:cNvSpPr>
            <a:spLocks noChangeShapeType="1"/>
          </p:cNvSpPr>
          <p:nvPr/>
        </p:nvSpPr>
        <p:spPr bwMode="auto">
          <a:xfrm>
            <a:off x="4908369" y="2334204"/>
            <a:ext cx="1885950" cy="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44066" name="Line 34">
            <a:extLst>
              <a:ext uri="{FF2B5EF4-FFF2-40B4-BE49-F238E27FC236}">
                <a16:creationId xmlns:a16="http://schemas.microsoft.com/office/drawing/2014/main" id="{B3BDDDFB-55C9-461D-8DD5-C632C18F5DEB}"/>
              </a:ext>
            </a:extLst>
          </p:cNvPr>
          <p:cNvSpPr>
            <a:spLocks noChangeShapeType="1"/>
          </p:cNvSpPr>
          <p:nvPr/>
        </p:nvSpPr>
        <p:spPr bwMode="auto">
          <a:xfrm>
            <a:off x="4908369" y="2858079"/>
            <a:ext cx="1885950" cy="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44067" name="Line 35">
            <a:extLst>
              <a:ext uri="{FF2B5EF4-FFF2-40B4-BE49-F238E27FC236}">
                <a16:creationId xmlns:a16="http://schemas.microsoft.com/office/drawing/2014/main" id="{A51C9634-6EE3-4043-A542-6430D0FC44C3}"/>
              </a:ext>
            </a:extLst>
          </p:cNvPr>
          <p:cNvSpPr>
            <a:spLocks noChangeShapeType="1"/>
          </p:cNvSpPr>
          <p:nvPr/>
        </p:nvSpPr>
        <p:spPr bwMode="auto">
          <a:xfrm>
            <a:off x="4908369" y="3325995"/>
            <a:ext cx="1885950" cy="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44068" name="Line 36">
            <a:extLst>
              <a:ext uri="{FF2B5EF4-FFF2-40B4-BE49-F238E27FC236}">
                <a16:creationId xmlns:a16="http://schemas.microsoft.com/office/drawing/2014/main" id="{7789C372-EAC7-4DC3-AB9A-0E8E6BDC661C}"/>
              </a:ext>
            </a:extLst>
          </p:cNvPr>
          <p:cNvSpPr>
            <a:spLocks noChangeShapeType="1"/>
          </p:cNvSpPr>
          <p:nvPr/>
        </p:nvSpPr>
        <p:spPr bwMode="auto">
          <a:xfrm>
            <a:off x="4908369" y="3849870"/>
            <a:ext cx="1885950" cy="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44069" name="Line 37">
            <a:extLst>
              <a:ext uri="{FF2B5EF4-FFF2-40B4-BE49-F238E27FC236}">
                <a16:creationId xmlns:a16="http://schemas.microsoft.com/office/drawing/2014/main" id="{2028985C-E58D-42D8-AF0C-EA1258F8557F}"/>
              </a:ext>
            </a:extLst>
          </p:cNvPr>
          <p:cNvSpPr>
            <a:spLocks noChangeShapeType="1"/>
          </p:cNvSpPr>
          <p:nvPr/>
        </p:nvSpPr>
        <p:spPr bwMode="auto">
          <a:xfrm>
            <a:off x="4908369" y="4373745"/>
            <a:ext cx="1885950" cy="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06A4-7E14-4C51-A4D2-EED152CCEF13}"/>
              </a:ext>
            </a:extLst>
          </p:cNvPr>
          <p:cNvSpPr>
            <a:spLocks noGrp="1"/>
          </p:cNvSpPr>
          <p:nvPr>
            <p:ph type="ctrTitle"/>
          </p:nvPr>
        </p:nvSpPr>
        <p:spPr/>
        <p:txBody>
          <a:bodyPr/>
          <a:lstStyle/>
          <a:p>
            <a:r>
              <a:rPr lang="en-US" dirty="0"/>
              <a:t>WHAT IS A COMPUTER?</a:t>
            </a:r>
          </a:p>
        </p:txBody>
      </p:sp>
      <p:sp>
        <p:nvSpPr>
          <p:cNvPr id="3" name="Subtitle 2">
            <a:extLst>
              <a:ext uri="{FF2B5EF4-FFF2-40B4-BE49-F238E27FC236}">
                <a16:creationId xmlns:a16="http://schemas.microsoft.com/office/drawing/2014/main" id="{6C531317-4445-43A3-B774-F1201B355EC5}"/>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9535EA0-752D-466F-8BBF-23AE29567789}"/>
              </a:ext>
            </a:extLst>
          </p:cNvPr>
          <p:cNvSpPr>
            <a:spLocks noGrp="1"/>
          </p:cNvSpPr>
          <p:nvPr>
            <p:ph type="sldNum" idx="12"/>
          </p:nvPr>
        </p:nvSpPr>
        <p:spPr/>
        <p:txBody>
          <a:bodyPr/>
          <a:lstStyle/>
          <a:p>
            <a:fld id="{00000000-1234-1234-1234-123412341234}" type="slidenum">
              <a:rPr lang="en" smtClean="0"/>
              <a:pPr/>
              <a:t>2</a:t>
            </a:fld>
            <a:endParaRPr lang="en"/>
          </a:p>
        </p:txBody>
      </p:sp>
    </p:spTree>
    <p:extLst>
      <p:ext uri="{BB962C8B-B14F-4D97-AF65-F5344CB8AC3E}">
        <p14:creationId xmlns:p14="http://schemas.microsoft.com/office/powerpoint/2010/main" val="428357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BEB13A25-8EFA-4F79-B27E-DBA4E7463326}"/>
              </a:ext>
            </a:extLst>
          </p:cNvPr>
          <p:cNvSpPr>
            <a:spLocks noGrp="1" noChangeArrowheads="1"/>
          </p:cNvSpPr>
          <p:nvPr>
            <p:ph type="title"/>
          </p:nvPr>
        </p:nvSpPr>
        <p:spPr>
          <a:xfrm>
            <a:off x="204788" y="88551"/>
            <a:ext cx="7438850" cy="857400"/>
          </a:xfrm>
        </p:spPr>
        <p:txBody>
          <a:bodyPr/>
          <a:lstStyle/>
          <a:p>
            <a:r>
              <a:rPr lang="en-US" altLang="en-US" dirty="0"/>
              <a:t>How to solve problems using a computer?</a:t>
            </a:r>
          </a:p>
        </p:txBody>
      </p:sp>
      <p:sp>
        <p:nvSpPr>
          <p:cNvPr id="14" name="Slide Number Placeholder 3">
            <a:extLst>
              <a:ext uri="{FF2B5EF4-FFF2-40B4-BE49-F238E27FC236}">
                <a16:creationId xmlns:a16="http://schemas.microsoft.com/office/drawing/2014/main" id="{B4E7A587-799A-44C2-91B4-8AF36CB7FE54}"/>
              </a:ext>
            </a:extLst>
          </p:cNvPr>
          <p:cNvSpPr>
            <a:spLocks noGrp="1"/>
          </p:cNvSpPr>
          <p:nvPr>
            <p:ph type="sldNum" idx="12"/>
          </p:nvPr>
        </p:nvSpPr>
        <p:spPr/>
        <p:txBody>
          <a:bodyPr/>
          <a:lstStyle/>
          <a:p>
            <a:r>
              <a:rPr lang="en-US" altLang="en-US"/>
              <a:t>1-</a:t>
            </a:r>
            <a:fld id="{A4A04BF6-AE80-466D-A01F-19E9652E236E}" type="slidenum">
              <a:rPr lang="en-US" altLang="en-US"/>
              <a:pPr/>
              <a:t>20</a:t>
            </a:fld>
            <a:endParaRPr lang="en-US" altLang="en-US"/>
          </a:p>
        </p:txBody>
      </p:sp>
      <p:sp>
        <p:nvSpPr>
          <p:cNvPr id="73731" name="Rectangle 3">
            <a:extLst>
              <a:ext uri="{FF2B5EF4-FFF2-40B4-BE49-F238E27FC236}">
                <a16:creationId xmlns:a16="http://schemas.microsoft.com/office/drawing/2014/main" id="{601F9D24-9BA1-4AF6-9F99-BEB50A70F39B}"/>
              </a:ext>
            </a:extLst>
          </p:cNvPr>
          <p:cNvSpPr>
            <a:spLocks noGrp="1" noChangeArrowheads="1"/>
          </p:cNvSpPr>
          <p:nvPr>
            <p:ph type="body" sz="quarter" idx="14"/>
          </p:nvPr>
        </p:nvSpPr>
        <p:spPr>
          <a:xfrm>
            <a:off x="0" y="946150"/>
            <a:ext cx="8289316" cy="3632200"/>
          </a:xfrm>
        </p:spPr>
        <p:txBody>
          <a:bodyPr/>
          <a:lstStyle/>
          <a:p>
            <a:pPr marL="0" indent="0">
              <a:buNone/>
            </a:pPr>
            <a:r>
              <a:rPr lang="en-US" altLang="en-US" sz="2000" dirty="0"/>
              <a:t>A systematic sequence of transformations between levels of abstraction.</a:t>
            </a:r>
          </a:p>
        </p:txBody>
      </p:sp>
      <p:sp>
        <p:nvSpPr>
          <p:cNvPr id="73732" name="Rectangle 4">
            <a:extLst>
              <a:ext uri="{FF2B5EF4-FFF2-40B4-BE49-F238E27FC236}">
                <a16:creationId xmlns:a16="http://schemas.microsoft.com/office/drawing/2014/main" id="{B2062C82-C92F-4B39-8F24-9152EAC99605}"/>
              </a:ext>
            </a:extLst>
          </p:cNvPr>
          <p:cNvSpPr>
            <a:spLocks noChangeArrowheads="1"/>
          </p:cNvSpPr>
          <p:nvPr/>
        </p:nvSpPr>
        <p:spPr bwMode="auto">
          <a:xfrm>
            <a:off x="1828800" y="1543050"/>
            <a:ext cx="1371600" cy="5143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en-US" sz="1050" b="1" i="1"/>
              <a:t>Problem</a:t>
            </a:r>
            <a:endParaRPr lang="en-US" altLang="en-US" sz="1050" b="1" i="1">
              <a:latin typeface="Franklin Gothic Book" panose="020B0503020102020204" pitchFamily="34" charset="0"/>
            </a:endParaRPr>
          </a:p>
        </p:txBody>
      </p:sp>
      <p:sp>
        <p:nvSpPr>
          <p:cNvPr id="73733" name="Rectangle 5">
            <a:extLst>
              <a:ext uri="{FF2B5EF4-FFF2-40B4-BE49-F238E27FC236}">
                <a16:creationId xmlns:a16="http://schemas.microsoft.com/office/drawing/2014/main" id="{4CBA51CE-BE1F-4482-8A39-44010CE0309A}"/>
              </a:ext>
            </a:extLst>
          </p:cNvPr>
          <p:cNvSpPr>
            <a:spLocks noChangeArrowheads="1"/>
          </p:cNvSpPr>
          <p:nvPr/>
        </p:nvSpPr>
        <p:spPr bwMode="auto">
          <a:xfrm>
            <a:off x="1828800" y="2457450"/>
            <a:ext cx="1371600" cy="5143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en-US" sz="1050" b="1" i="1"/>
              <a:t>Algorithm</a:t>
            </a:r>
            <a:endParaRPr lang="en-US" altLang="en-US" sz="1050" b="1" i="1">
              <a:latin typeface="Franklin Gothic Book" panose="020B0503020102020204" pitchFamily="34" charset="0"/>
            </a:endParaRPr>
          </a:p>
        </p:txBody>
      </p:sp>
      <p:sp>
        <p:nvSpPr>
          <p:cNvPr id="73734" name="Rectangle 6">
            <a:extLst>
              <a:ext uri="{FF2B5EF4-FFF2-40B4-BE49-F238E27FC236}">
                <a16:creationId xmlns:a16="http://schemas.microsoft.com/office/drawing/2014/main" id="{A40C2307-3BDE-4F52-833E-9E5225EB919F}"/>
              </a:ext>
            </a:extLst>
          </p:cNvPr>
          <p:cNvSpPr>
            <a:spLocks noChangeArrowheads="1"/>
          </p:cNvSpPr>
          <p:nvPr/>
        </p:nvSpPr>
        <p:spPr bwMode="auto">
          <a:xfrm>
            <a:off x="1828800" y="3371850"/>
            <a:ext cx="1371600" cy="5143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en-US" sz="1050" b="1" i="1"/>
              <a:t>Program</a:t>
            </a:r>
            <a:endParaRPr lang="en-US" altLang="en-US" sz="1050" b="1" i="1">
              <a:latin typeface="Franklin Gothic Book" panose="020B0503020102020204" pitchFamily="34" charset="0"/>
            </a:endParaRPr>
          </a:p>
        </p:txBody>
      </p:sp>
      <p:sp>
        <p:nvSpPr>
          <p:cNvPr id="73735" name="Text Box 7">
            <a:extLst>
              <a:ext uri="{FF2B5EF4-FFF2-40B4-BE49-F238E27FC236}">
                <a16:creationId xmlns:a16="http://schemas.microsoft.com/office/drawing/2014/main" id="{BC5118BC-7F04-4887-8273-4B61AAEA2ABB}"/>
              </a:ext>
            </a:extLst>
          </p:cNvPr>
          <p:cNvSpPr txBox="1">
            <a:spLocks noChangeArrowheads="1"/>
          </p:cNvSpPr>
          <p:nvPr/>
        </p:nvSpPr>
        <p:spPr bwMode="auto">
          <a:xfrm>
            <a:off x="3714757" y="2000257"/>
            <a:ext cx="36647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i="1" dirty="0">
                <a:solidFill>
                  <a:schemeClr val="bg1"/>
                </a:solidFill>
              </a:rPr>
              <a:t>Software Design:</a:t>
            </a:r>
          </a:p>
          <a:p>
            <a:pPr algn="l"/>
            <a:r>
              <a:rPr lang="en-US" altLang="en-US" sz="1600" dirty="0">
                <a:solidFill>
                  <a:schemeClr val="bg1"/>
                </a:solidFill>
              </a:rPr>
              <a:t>choose algorithms and data structures</a:t>
            </a:r>
            <a:endParaRPr lang="en-US" altLang="en-US" sz="1600" dirty="0">
              <a:solidFill>
                <a:schemeClr val="bg1"/>
              </a:solidFill>
              <a:latin typeface="Franklin Gothic Book" panose="020B0503020102020204" pitchFamily="34" charset="0"/>
            </a:endParaRPr>
          </a:p>
        </p:txBody>
      </p:sp>
      <p:sp>
        <p:nvSpPr>
          <p:cNvPr id="73736" name="Text Box 8">
            <a:extLst>
              <a:ext uri="{FF2B5EF4-FFF2-40B4-BE49-F238E27FC236}">
                <a16:creationId xmlns:a16="http://schemas.microsoft.com/office/drawing/2014/main" id="{7C07FB83-5D46-4A5A-9BE5-DE70765D2E12}"/>
              </a:ext>
            </a:extLst>
          </p:cNvPr>
          <p:cNvSpPr txBox="1">
            <a:spLocks noChangeArrowheads="1"/>
          </p:cNvSpPr>
          <p:nvPr/>
        </p:nvSpPr>
        <p:spPr bwMode="auto">
          <a:xfrm>
            <a:off x="3714751" y="2914657"/>
            <a:ext cx="30796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i="1" dirty="0">
                <a:solidFill>
                  <a:schemeClr val="bg1"/>
                </a:solidFill>
              </a:rPr>
              <a:t>Programming:</a:t>
            </a:r>
          </a:p>
          <a:p>
            <a:pPr algn="l"/>
            <a:r>
              <a:rPr lang="en-US" altLang="en-US" sz="1600" dirty="0">
                <a:solidFill>
                  <a:schemeClr val="bg1"/>
                </a:solidFill>
              </a:rPr>
              <a:t>use language to express design</a:t>
            </a:r>
            <a:endParaRPr lang="en-US" altLang="en-US" sz="1600" dirty="0">
              <a:solidFill>
                <a:schemeClr val="bg1"/>
              </a:solidFill>
              <a:latin typeface="Franklin Gothic Book" panose="020B0503020102020204" pitchFamily="34" charset="0"/>
            </a:endParaRPr>
          </a:p>
        </p:txBody>
      </p:sp>
      <p:sp>
        <p:nvSpPr>
          <p:cNvPr id="73737" name="Rectangle 9">
            <a:extLst>
              <a:ext uri="{FF2B5EF4-FFF2-40B4-BE49-F238E27FC236}">
                <a16:creationId xmlns:a16="http://schemas.microsoft.com/office/drawing/2014/main" id="{C2FAA636-048B-4A8A-BD0F-0985ABDFB1E6}"/>
              </a:ext>
            </a:extLst>
          </p:cNvPr>
          <p:cNvSpPr>
            <a:spLocks noChangeArrowheads="1"/>
          </p:cNvSpPr>
          <p:nvPr/>
        </p:nvSpPr>
        <p:spPr bwMode="auto">
          <a:xfrm>
            <a:off x="1828800" y="4286250"/>
            <a:ext cx="1371600" cy="5143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en-US" sz="1500" b="1" i="1">
                <a:latin typeface="Franklin Gothic Book" panose="020B0503020102020204" pitchFamily="34" charset="0"/>
              </a:rPr>
              <a:t>Instr Set</a:t>
            </a:r>
          </a:p>
          <a:p>
            <a:r>
              <a:rPr lang="en-US" altLang="en-US" sz="1500" b="1" i="1">
                <a:latin typeface="Franklin Gothic Book" panose="020B0503020102020204" pitchFamily="34" charset="0"/>
              </a:rPr>
              <a:t>Architecture</a:t>
            </a:r>
          </a:p>
        </p:txBody>
      </p:sp>
      <p:sp>
        <p:nvSpPr>
          <p:cNvPr id="73738" name="AutoShape 10">
            <a:extLst>
              <a:ext uri="{FF2B5EF4-FFF2-40B4-BE49-F238E27FC236}">
                <a16:creationId xmlns:a16="http://schemas.microsoft.com/office/drawing/2014/main" id="{1461EC47-9D11-4896-9504-FD006E7A0FED}"/>
              </a:ext>
            </a:extLst>
          </p:cNvPr>
          <p:cNvSpPr>
            <a:spLocks noChangeArrowheads="1"/>
          </p:cNvSpPr>
          <p:nvPr/>
        </p:nvSpPr>
        <p:spPr bwMode="auto">
          <a:xfrm>
            <a:off x="3200400" y="3543300"/>
            <a:ext cx="514350" cy="1257300"/>
          </a:xfrm>
          <a:prstGeom prst="curvedLeftArrow">
            <a:avLst>
              <a:gd name="adj1" fmla="val 48889"/>
              <a:gd name="adj2" fmla="val 97778"/>
              <a:gd name="adj3" fmla="val 33333"/>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3739" name="AutoShape 11">
            <a:extLst>
              <a:ext uri="{FF2B5EF4-FFF2-40B4-BE49-F238E27FC236}">
                <a16:creationId xmlns:a16="http://schemas.microsoft.com/office/drawing/2014/main" id="{2157E828-5B34-4596-9ECF-2C5FA21FD0A6}"/>
              </a:ext>
            </a:extLst>
          </p:cNvPr>
          <p:cNvSpPr>
            <a:spLocks noChangeArrowheads="1"/>
          </p:cNvSpPr>
          <p:nvPr/>
        </p:nvSpPr>
        <p:spPr bwMode="auto">
          <a:xfrm>
            <a:off x="3200400" y="2628900"/>
            <a:ext cx="514350" cy="1257300"/>
          </a:xfrm>
          <a:prstGeom prst="curvedLeftArrow">
            <a:avLst>
              <a:gd name="adj1" fmla="val 48889"/>
              <a:gd name="adj2" fmla="val 97778"/>
              <a:gd name="adj3" fmla="val 33333"/>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3740" name="AutoShape 12">
            <a:extLst>
              <a:ext uri="{FF2B5EF4-FFF2-40B4-BE49-F238E27FC236}">
                <a16:creationId xmlns:a16="http://schemas.microsoft.com/office/drawing/2014/main" id="{315CFB05-3635-41AB-91D7-0F0137F40562}"/>
              </a:ext>
            </a:extLst>
          </p:cNvPr>
          <p:cNvSpPr>
            <a:spLocks noChangeArrowheads="1"/>
          </p:cNvSpPr>
          <p:nvPr/>
        </p:nvSpPr>
        <p:spPr bwMode="auto">
          <a:xfrm>
            <a:off x="3200400" y="1714500"/>
            <a:ext cx="514350" cy="1257300"/>
          </a:xfrm>
          <a:prstGeom prst="curvedLeftArrow">
            <a:avLst>
              <a:gd name="adj1" fmla="val 48889"/>
              <a:gd name="adj2" fmla="val 97778"/>
              <a:gd name="adj3" fmla="val 33333"/>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3741" name="Text Box 13">
            <a:extLst>
              <a:ext uri="{FF2B5EF4-FFF2-40B4-BE49-F238E27FC236}">
                <a16:creationId xmlns:a16="http://schemas.microsoft.com/office/drawing/2014/main" id="{D1B469EC-EF1B-4C54-96CB-B23D21D486E2}"/>
              </a:ext>
            </a:extLst>
          </p:cNvPr>
          <p:cNvSpPr txBox="1">
            <a:spLocks noChangeArrowheads="1"/>
          </p:cNvSpPr>
          <p:nvPr/>
        </p:nvSpPr>
        <p:spPr bwMode="auto">
          <a:xfrm>
            <a:off x="3714750" y="3771907"/>
            <a:ext cx="40576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b="1" i="1" dirty="0">
                <a:solidFill>
                  <a:schemeClr val="bg1"/>
                </a:solidFill>
              </a:rPr>
              <a:t>Compiling/Interpreting:</a:t>
            </a:r>
          </a:p>
          <a:p>
            <a:pPr algn="l"/>
            <a:r>
              <a:rPr lang="en-US" altLang="en-US" sz="1600" dirty="0">
                <a:solidFill>
                  <a:schemeClr val="bg1"/>
                </a:solidFill>
              </a:rPr>
              <a:t>convert language to </a:t>
            </a:r>
            <a:br>
              <a:rPr lang="en-US" altLang="en-US" sz="1600" dirty="0">
                <a:solidFill>
                  <a:schemeClr val="bg1"/>
                </a:solidFill>
              </a:rPr>
            </a:br>
            <a:r>
              <a:rPr lang="en-US" altLang="en-US" sz="1600" dirty="0">
                <a:solidFill>
                  <a:schemeClr val="bg1"/>
                </a:solidFill>
              </a:rPr>
              <a:t>machine instructions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6DDBF09-C2A8-4F0D-8C32-0A3EE0CBB2BE}"/>
              </a:ext>
            </a:extLst>
          </p:cNvPr>
          <p:cNvSpPr>
            <a:spLocks noGrp="1" noChangeArrowheads="1"/>
          </p:cNvSpPr>
          <p:nvPr>
            <p:ph type="title"/>
          </p:nvPr>
        </p:nvSpPr>
        <p:spPr/>
        <p:txBody>
          <a:bodyPr/>
          <a:lstStyle/>
          <a:p>
            <a:r>
              <a:rPr lang="en-US" altLang="en-US"/>
              <a:t>Deeper and Deeper…</a:t>
            </a:r>
          </a:p>
        </p:txBody>
      </p:sp>
      <p:sp>
        <p:nvSpPr>
          <p:cNvPr id="13" name="Slide Number Placeholder 2">
            <a:extLst>
              <a:ext uri="{FF2B5EF4-FFF2-40B4-BE49-F238E27FC236}">
                <a16:creationId xmlns:a16="http://schemas.microsoft.com/office/drawing/2014/main" id="{EF423244-BA21-4A4E-B661-F32ED8B1DA5C}"/>
              </a:ext>
            </a:extLst>
          </p:cNvPr>
          <p:cNvSpPr>
            <a:spLocks noGrp="1"/>
          </p:cNvSpPr>
          <p:nvPr>
            <p:ph type="sldNum" idx="12"/>
          </p:nvPr>
        </p:nvSpPr>
        <p:spPr/>
        <p:txBody>
          <a:bodyPr/>
          <a:lstStyle/>
          <a:p>
            <a:r>
              <a:rPr lang="en-US" altLang="en-US"/>
              <a:t>1-</a:t>
            </a:r>
            <a:fld id="{92761899-1066-4717-8FC5-9A145A38162B}" type="slidenum">
              <a:rPr lang="en-US" altLang="en-US"/>
              <a:pPr/>
              <a:t>21</a:t>
            </a:fld>
            <a:endParaRPr lang="en-US" altLang="en-US"/>
          </a:p>
        </p:txBody>
      </p:sp>
      <p:sp>
        <p:nvSpPr>
          <p:cNvPr id="45059" name="Rectangle 3">
            <a:extLst>
              <a:ext uri="{FF2B5EF4-FFF2-40B4-BE49-F238E27FC236}">
                <a16:creationId xmlns:a16="http://schemas.microsoft.com/office/drawing/2014/main" id="{DECD1952-8C93-43E0-9D77-7040143019BF}"/>
              </a:ext>
            </a:extLst>
          </p:cNvPr>
          <p:cNvSpPr>
            <a:spLocks noChangeArrowheads="1"/>
          </p:cNvSpPr>
          <p:nvPr/>
        </p:nvSpPr>
        <p:spPr bwMode="auto">
          <a:xfrm>
            <a:off x="1602533" y="1338243"/>
            <a:ext cx="1371600" cy="5143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en-US" sz="1500" b="1" i="1"/>
              <a:t>Instr Set</a:t>
            </a:r>
          </a:p>
          <a:p>
            <a:r>
              <a:rPr lang="en-US" altLang="en-US" sz="1500" b="1" i="1"/>
              <a:t>Architecture</a:t>
            </a:r>
            <a:endParaRPr lang="en-US" altLang="en-US" sz="1500" b="1" i="1">
              <a:latin typeface="Franklin Gothic Book" panose="020B0503020102020204" pitchFamily="34" charset="0"/>
            </a:endParaRPr>
          </a:p>
        </p:txBody>
      </p:sp>
      <p:sp>
        <p:nvSpPr>
          <p:cNvPr id="45060" name="Rectangle 4">
            <a:extLst>
              <a:ext uri="{FF2B5EF4-FFF2-40B4-BE49-F238E27FC236}">
                <a16:creationId xmlns:a16="http://schemas.microsoft.com/office/drawing/2014/main" id="{D6341E9B-72E2-4C1A-BF7C-55CAE40B4FF5}"/>
              </a:ext>
            </a:extLst>
          </p:cNvPr>
          <p:cNvSpPr>
            <a:spLocks noChangeArrowheads="1"/>
          </p:cNvSpPr>
          <p:nvPr/>
        </p:nvSpPr>
        <p:spPr bwMode="auto">
          <a:xfrm>
            <a:off x="1602533" y="2252643"/>
            <a:ext cx="1371600" cy="5143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en-US" sz="1050" b="1" i="1"/>
              <a:t>Microarch</a:t>
            </a:r>
            <a:endParaRPr lang="en-US" altLang="en-US" sz="1050" b="1" i="1">
              <a:latin typeface="Franklin Gothic Book" panose="020B0503020102020204" pitchFamily="34" charset="0"/>
            </a:endParaRPr>
          </a:p>
        </p:txBody>
      </p:sp>
      <p:sp>
        <p:nvSpPr>
          <p:cNvPr id="45061" name="Rectangle 5">
            <a:extLst>
              <a:ext uri="{FF2B5EF4-FFF2-40B4-BE49-F238E27FC236}">
                <a16:creationId xmlns:a16="http://schemas.microsoft.com/office/drawing/2014/main" id="{7347ECF7-5B5F-4DF4-BD1D-ECF0491C5298}"/>
              </a:ext>
            </a:extLst>
          </p:cNvPr>
          <p:cNvSpPr>
            <a:spLocks noChangeArrowheads="1"/>
          </p:cNvSpPr>
          <p:nvPr/>
        </p:nvSpPr>
        <p:spPr bwMode="auto">
          <a:xfrm>
            <a:off x="1602533" y="3167043"/>
            <a:ext cx="1371600" cy="5143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en-US" sz="1050" b="1" i="1"/>
              <a:t>Circuits</a:t>
            </a:r>
            <a:endParaRPr lang="en-US" altLang="en-US" sz="1050" b="1" i="1">
              <a:latin typeface="Franklin Gothic Book" panose="020B0503020102020204" pitchFamily="34" charset="0"/>
            </a:endParaRPr>
          </a:p>
        </p:txBody>
      </p:sp>
      <p:sp>
        <p:nvSpPr>
          <p:cNvPr id="45062" name="Text Box 6">
            <a:extLst>
              <a:ext uri="{FF2B5EF4-FFF2-40B4-BE49-F238E27FC236}">
                <a16:creationId xmlns:a16="http://schemas.microsoft.com/office/drawing/2014/main" id="{15F4BA42-DD29-49D2-B29E-9C539078AACB}"/>
              </a:ext>
            </a:extLst>
          </p:cNvPr>
          <p:cNvSpPr txBox="1">
            <a:spLocks noChangeArrowheads="1"/>
          </p:cNvSpPr>
          <p:nvPr/>
        </p:nvSpPr>
        <p:spPr bwMode="auto">
          <a:xfrm>
            <a:off x="3488484" y="1795450"/>
            <a:ext cx="34259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i="1">
                <a:solidFill>
                  <a:schemeClr val="bg1"/>
                </a:solidFill>
              </a:rPr>
              <a:t>Processor Design:</a:t>
            </a:r>
          </a:p>
          <a:p>
            <a:pPr algn="l"/>
            <a:r>
              <a:rPr lang="en-US" altLang="en-US" sz="1600">
                <a:solidFill>
                  <a:schemeClr val="bg1"/>
                </a:solidFill>
              </a:rPr>
              <a:t>choose structures to implement ISA</a:t>
            </a:r>
            <a:endParaRPr lang="en-US" altLang="en-US" sz="1600">
              <a:solidFill>
                <a:schemeClr val="bg1"/>
              </a:solidFill>
              <a:latin typeface="Franklin Gothic Book" panose="020B0503020102020204" pitchFamily="34" charset="0"/>
            </a:endParaRPr>
          </a:p>
        </p:txBody>
      </p:sp>
      <p:sp>
        <p:nvSpPr>
          <p:cNvPr id="45063" name="Text Box 7">
            <a:extLst>
              <a:ext uri="{FF2B5EF4-FFF2-40B4-BE49-F238E27FC236}">
                <a16:creationId xmlns:a16="http://schemas.microsoft.com/office/drawing/2014/main" id="{0F401011-A6AA-4B8D-9583-11DF4593686E}"/>
              </a:ext>
            </a:extLst>
          </p:cNvPr>
          <p:cNvSpPr txBox="1">
            <a:spLocks noChangeArrowheads="1"/>
          </p:cNvSpPr>
          <p:nvPr/>
        </p:nvSpPr>
        <p:spPr bwMode="auto">
          <a:xfrm>
            <a:off x="3488490" y="2595550"/>
            <a:ext cx="29209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i="1" dirty="0">
                <a:solidFill>
                  <a:schemeClr val="bg1"/>
                </a:solidFill>
              </a:rPr>
              <a:t>Logic/Circuit Design:</a:t>
            </a:r>
          </a:p>
          <a:p>
            <a:pPr algn="l"/>
            <a:r>
              <a:rPr lang="en-US" altLang="en-US" sz="1600" dirty="0">
                <a:solidFill>
                  <a:schemeClr val="bg1"/>
                </a:solidFill>
              </a:rPr>
              <a:t>gates  and low-level circuits to</a:t>
            </a:r>
            <a:br>
              <a:rPr lang="en-US" altLang="en-US" sz="1600" dirty="0">
                <a:solidFill>
                  <a:schemeClr val="bg1"/>
                </a:solidFill>
              </a:rPr>
            </a:br>
            <a:r>
              <a:rPr lang="en-US" altLang="en-US" sz="1600" dirty="0">
                <a:solidFill>
                  <a:schemeClr val="bg1"/>
                </a:solidFill>
              </a:rPr>
              <a:t>implement components</a:t>
            </a:r>
          </a:p>
        </p:txBody>
      </p:sp>
      <p:sp>
        <p:nvSpPr>
          <p:cNvPr id="45064" name="Rectangle 8">
            <a:extLst>
              <a:ext uri="{FF2B5EF4-FFF2-40B4-BE49-F238E27FC236}">
                <a16:creationId xmlns:a16="http://schemas.microsoft.com/office/drawing/2014/main" id="{F66B9E7F-92CF-4E91-AC1C-D3CDE8D448E7}"/>
              </a:ext>
            </a:extLst>
          </p:cNvPr>
          <p:cNvSpPr>
            <a:spLocks noChangeArrowheads="1"/>
          </p:cNvSpPr>
          <p:nvPr/>
        </p:nvSpPr>
        <p:spPr bwMode="auto">
          <a:xfrm>
            <a:off x="1602533" y="4081443"/>
            <a:ext cx="1371600" cy="5143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en-US" sz="1050" b="1" i="1"/>
              <a:t>Devices</a:t>
            </a:r>
          </a:p>
        </p:txBody>
      </p:sp>
      <p:sp>
        <p:nvSpPr>
          <p:cNvPr id="45065" name="AutoShape 9">
            <a:extLst>
              <a:ext uri="{FF2B5EF4-FFF2-40B4-BE49-F238E27FC236}">
                <a16:creationId xmlns:a16="http://schemas.microsoft.com/office/drawing/2014/main" id="{7B5BD5AE-7981-42FC-A2E4-2642F355A4F7}"/>
              </a:ext>
            </a:extLst>
          </p:cNvPr>
          <p:cNvSpPr>
            <a:spLocks noChangeArrowheads="1"/>
          </p:cNvSpPr>
          <p:nvPr/>
        </p:nvSpPr>
        <p:spPr bwMode="auto">
          <a:xfrm>
            <a:off x="2974133" y="3338493"/>
            <a:ext cx="514350" cy="1257300"/>
          </a:xfrm>
          <a:prstGeom prst="curvedLeftArrow">
            <a:avLst>
              <a:gd name="adj1" fmla="val 48889"/>
              <a:gd name="adj2" fmla="val 97778"/>
              <a:gd name="adj3" fmla="val 33333"/>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45066" name="AutoShape 10">
            <a:extLst>
              <a:ext uri="{FF2B5EF4-FFF2-40B4-BE49-F238E27FC236}">
                <a16:creationId xmlns:a16="http://schemas.microsoft.com/office/drawing/2014/main" id="{7581A66B-F6AB-4D66-9E8A-D22189FAE022}"/>
              </a:ext>
            </a:extLst>
          </p:cNvPr>
          <p:cNvSpPr>
            <a:spLocks noChangeArrowheads="1"/>
          </p:cNvSpPr>
          <p:nvPr/>
        </p:nvSpPr>
        <p:spPr bwMode="auto">
          <a:xfrm>
            <a:off x="2974133" y="2424093"/>
            <a:ext cx="514350" cy="1257300"/>
          </a:xfrm>
          <a:prstGeom prst="curvedLeftArrow">
            <a:avLst>
              <a:gd name="adj1" fmla="val 48889"/>
              <a:gd name="adj2" fmla="val 97778"/>
              <a:gd name="adj3" fmla="val 33333"/>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solidFill>
            </a:endParaRPr>
          </a:p>
        </p:txBody>
      </p:sp>
      <p:sp>
        <p:nvSpPr>
          <p:cNvPr id="45067" name="AutoShape 11">
            <a:extLst>
              <a:ext uri="{FF2B5EF4-FFF2-40B4-BE49-F238E27FC236}">
                <a16:creationId xmlns:a16="http://schemas.microsoft.com/office/drawing/2014/main" id="{9E4CFD99-D72C-40BA-B00E-C477E8F075F3}"/>
              </a:ext>
            </a:extLst>
          </p:cNvPr>
          <p:cNvSpPr>
            <a:spLocks noChangeArrowheads="1"/>
          </p:cNvSpPr>
          <p:nvPr/>
        </p:nvSpPr>
        <p:spPr bwMode="auto">
          <a:xfrm>
            <a:off x="2974133" y="1509693"/>
            <a:ext cx="514350" cy="1257300"/>
          </a:xfrm>
          <a:prstGeom prst="curvedLeftArrow">
            <a:avLst>
              <a:gd name="adj1" fmla="val 48889"/>
              <a:gd name="adj2" fmla="val 97778"/>
              <a:gd name="adj3" fmla="val 33333"/>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solidFill>
            </a:endParaRPr>
          </a:p>
        </p:txBody>
      </p:sp>
      <p:sp>
        <p:nvSpPr>
          <p:cNvPr id="45068" name="Text Box 12">
            <a:extLst>
              <a:ext uri="{FF2B5EF4-FFF2-40B4-BE49-F238E27FC236}">
                <a16:creationId xmlns:a16="http://schemas.microsoft.com/office/drawing/2014/main" id="{91A5A018-160D-4EBA-A6DA-FA1441BDB442}"/>
              </a:ext>
            </a:extLst>
          </p:cNvPr>
          <p:cNvSpPr txBox="1">
            <a:spLocks noChangeArrowheads="1"/>
          </p:cNvSpPr>
          <p:nvPr/>
        </p:nvSpPr>
        <p:spPr bwMode="auto">
          <a:xfrm>
            <a:off x="3488490" y="3624250"/>
            <a:ext cx="36615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i="1" dirty="0">
                <a:solidFill>
                  <a:schemeClr val="bg1"/>
                </a:solidFill>
              </a:rPr>
              <a:t>Process Engineering &amp; Fabrication:</a:t>
            </a:r>
          </a:p>
          <a:p>
            <a:pPr algn="l"/>
            <a:r>
              <a:rPr lang="en-US" altLang="en-US" sz="1600" dirty="0">
                <a:solidFill>
                  <a:schemeClr val="bg1"/>
                </a:solidFill>
              </a:rPr>
              <a:t>develop and manufacture</a:t>
            </a:r>
            <a:br>
              <a:rPr lang="en-US" altLang="en-US" sz="1600" dirty="0">
                <a:solidFill>
                  <a:schemeClr val="bg1"/>
                </a:solidFill>
              </a:rPr>
            </a:br>
            <a:r>
              <a:rPr lang="en-US" altLang="en-US" sz="1600" dirty="0">
                <a:solidFill>
                  <a:schemeClr val="bg1"/>
                </a:solidFill>
              </a:rPr>
              <a:t>lowest-level components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a:extLst>
              <a:ext uri="{FF2B5EF4-FFF2-40B4-BE49-F238E27FC236}">
                <a16:creationId xmlns:a16="http://schemas.microsoft.com/office/drawing/2014/main" id="{C30B90CF-B091-416D-B0D4-1D373A13F569}"/>
              </a:ext>
            </a:extLst>
          </p:cNvPr>
          <p:cNvSpPr>
            <a:spLocks noGrp="1" noChangeArrowheads="1"/>
          </p:cNvSpPr>
          <p:nvPr>
            <p:ph type="title"/>
          </p:nvPr>
        </p:nvSpPr>
        <p:spPr/>
        <p:txBody>
          <a:bodyPr/>
          <a:lstStyle/>
          <a:p>
            <a:r>
              <a:rPr lang="en-US" altLang="en-US"/>
              <a:t>Descriptions of Each Level</a:t>
            </a:r>
          </a:p>
        </p:txBody>
      </p:sp>
      <p:sp>
        <p:nvSpPr>
          <p:cNvPr id="4" name="Slide Number Placeholder 3">
            <a:extLst>
              <a:ext uri="{FF2B5EF4-FFF2-40B4-BE49-F238E27FC236}">
                <a16:creationId xmlns:a16="http://schemas.microsoft.com/office/drawing/2014/main" id="{58B6ACA3-39D1-4C7B-BB99-8DF71419C39A}"/>
              </a:ext>
            </a:extLst>
          </p:cNvPr>
          <p:cNvSpPr>
            <a:spLocks noGrp="1"/>
          </p:cNvSpPr>
          <p:nvPr>
            <p:ph type="sldNum" idx="12"/>
          </p:nvPr>
        </p:nvSpPr>
        <p:spPr/>
        <p:txBody>
          <a:bodyPr/>
          <a:lstStyle/>
          <a:p>
            <a:r>
              <a:rPr lang="en-US" altLang="en-US"/>
              <a:t>1-</a:t>
            </a:r>
            <a:fld id="{051338C1-4C0B-4D05-B321-C070D3FCB50F}" type="slidenum">
              <a:rPr lang="en-US" altLang="en-US"/>
              <a:pPr/>
              <a:t>22</a:t>
            </a:fld>
            <a:endParaRPr lang="en-US" altLang="en-US"/>
          </a:p>
        </p:txBody>
      </p:sp>
      <p:sp>
        <p:nvSpPr>
          <p:cNvPr id="61443" name="Rectangle 1027">
            <a:extLst>
              <a:ext uri="{FF2B5EF4-FFF2-40B4-BE49-F238E27FC236}">
                <a16:creationId xmlns:a16="http://schemas.microsoft.com/office/drawing/2014/main" id="{86FC95BD-BE38-41BB-B8C4-DFE8F4184BAF}"/>
              </a:ext>
            </a:extLst>
          </p:cNvPr>
          <p:cNvSpPr>
            <a:spLocks noGrp="1" noChangeArrowheads="1"/>
          </p:cNvSpPr>
          <p:nvPr>
            <p:ph type="body" sz="quarter" idx="14"/>
          </p:nvPr>
        </p:nvSpPr>
        <p:spPr/>
        <p:txBody>
          <a:bodyPr>
            <a:normAutofit fontScale="85000" lnSpcReduction="20000"/>
          </a:bodyPr>
          <a:lstStyle/>
          <a:p>
            <a:r>
              <a:rPr lang="en-US" altLang="en-US" b="1" dirty="0"/>
              <a:t>Problem Statement</a:t>
            </a:r>
          </a:p>
          <a:p>
            <a:pPr lvl="1"/>
            <a:r>
              <a:rPr lang="en-US" altLang="en-US" dirty="0"/>
              <a:t>stated using "natural language"</a:t>
            </a:r>
          </a:p>
          <a:p>
            <a:pPr lvl="1"/>
            <a:r>
              <a:rPr lang="en-US" altLang="en-US" dirty="0"/>
              <a:t>may be ambiguous, imprecise</a:t>
            </a:r>
          </a:p>
          <a:p>
            <a:r>
              <a:rPr lang="en-US" altLang="en-US" b="1" dirty="0"/>
              <a:t>Algorithm</a:t>
            </a:r>
          </a:p>
          <a:p>
            <a:pPr lvl="1"/>
            <a:r>
              <a:rPr lang="en-US" altLang="en-US" dirty="0"/>
              <a:t>step-by-step procedure, guaranteed to finish</a:t>
            </a:r>
          </a:p>
          <a:p>
            <a:pPr lvl="1"/>
            <a:r>
              <a:rPr lang="en-US" altLang="en-US" dirty="0"/>
              <a:t>definiteness, effective computability, finiteness</a:t>
            </a:r>
          </a:p>
          <a:p>
            <a:r>
              <a:rPr lang="en-US" altLang="en-US" b="1" dirty="0"/>
              <a:t>Program</a:t>
            </a:r>
          </a:p>
          <a:p>
            <a:pPr lvl="1"/>
            <a:r>
              <a:rPr lang="en-US" altLang="en-US" dirty="0"/>
              <a:t>express the algorithm using a computer language</a:t>
            </a:r>
          </a:p>
          <a:p>
            <a:pPr lvl="1"/>
            <a:r>
              <a:rPr lang="en-US" altLang="en-US" dirty="0"/>
              <a:t>high-level language, low-level language</a:t>
            </a:r>
          </a:p>
          <a:p>
            <a:r>
              <a:rPr lang="en-US" altLang="en-US" b="1" dirty="0"/>
              <a:t>Instruction Set Architecture (ISA)</a:t>
            </a:r>
          </a:p>
          <a:p>
            <a:pPr lvl="1"/>
            <a:r>
              <a:rPr lang="en-US" altLang="en-US" dirty="0"/>
              <a:t>specifies the set of instructions the computer can perform</a:t>
            </a:r>
          </a:p>
          <a:p>
            <a:pPr lvl="1"/>
            <a:r>
              <a:rPr lang="en-US" altLang="en-US" dirty="0"/>
              <a:t>data types, addressing mode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2B4438D-B3B4-443F-9589-E24430145300}"/>
              </a:ext>
            </a:extLst>
          </p:cNvPr>
          <p:cNvSpPr>
            <a:spLocks noGrp="1" noChangeArrowheads="1"/>
          </p:cNvSpPr>
          <p:nvPr>
            <p:ph type="title"/>
          </p:nvPr>
        </p:nvSpPr>
        <p:spPr/>
        <p:txBody>
          <a:bodyPr/>
          <a:lstStyle/>
          <a:p>
            <a:r>
              <a:rPr lang="en-US" altLang="en-US"/>
              <a:t>Descriptions of Each Level (cont.)</a:t>
            </a:r>
          </a:p>
        </p:txBody>
      </p:sp>
      <p:sp>
        <p:nvSpPr>
          <p:cNvPr id="4" name="Slide Number Placeholder 3">
            <a:extLst>
              <a:ext uri="{FF2B5EF4-FFF2-40B4-BE49-F238E27FC236}">
                <a16:creationId xmlns:a16="http://schemas.microsoft.com/office/drawing/2014/main" id="{F27B2F54-A523-46E0-B647-F8AE5D2994A2}"/>
              </a:ext>
            </a:extLst>
          </p:cNvPr>
          <p:cNvSpPr>
            <a:spLocks noGrp="1"/>
          </p:cNvSpPr>
          <p:nvPr>
            <p:ph type="sldNum" idx="12"/>
          </p:nvPr>
        </p:nvSpPr>
        <p:spPr/>
        <p:txBody>
          <a:bodyPr/>
          <a:lstStyle/>
          <a:p>
            <a:r>
              <a:rPr lang="en-US" altLang="en-US"/>
              <a:t>1-</a:t>
            </a:r>
            <a:fld id="{1F3E612E-7155-4CC6-A9CD-7E5C767C1E7B}" type="slidenum">
              <a:rPr lang="en-US" altLang="en-US"/>
              <a:pPr/>
              <a:t>23</a:t>
            </a:fld>
            <a:endParaRPr lang="en-US" altLang="en-US"/>
          </a:p>
        </p:txBody>
      </p:sp>
      <p:sp>
        <p:nvSpPr>
          <p:cNvPr id="62467" name="Rectangle 3">
            <a:extLst>
              <a:ext uri="{FF2B5EF4-FFF2-40B4-BE49-F238E27FC236}">
                <a16:creationId xmlns:a16="http://schemas.microsoft.com/office/drawing/2014/main" id="{CC2B52BD-CF03-4940-9864-A34EF5E927DF}"/>
              </a:ext>
            </a:extLst>
          </p:cNvPr>
          <p:cNvSpPr>
            <a:spLocks noGrp="1" noChangeArrowheads="1"/>
          </p:cNvSpPr>
          <p:nvPr>
            <p:ph type="body" sz="quarter" idx="14"/>
          </p:nvPr>
        </p:nvSpPr>
        <p:spPr/>
        <p:txBody>
          <a:bodyPr/>
          <a:lstStyle/>
          <a:p>
            <a:r>
              <a:rPr lang="en-US" altLang="en-US" sz="2000" b="1" dirty="0"/>
              <a:t>Microarchitecture</a:t>
            </a:r>
          </a:p>
          <a:p>
            <a:pPr lvl="1"/>
            <a:r>
              <a:rPr lang="en-US" altLang="en-US" sz="2000" dirty="0"/>
              <a:t>detailed organization of a processor implementation</a:t>
            </a:r>
          </a:p>
          <a:p>
            <a:pPr lvl="1"/>
            <a:r>
              <a:rPr lang="en-US" altLang="en-US" sz="2000" dirty="0"/>
              <a:t>different implementations of a single ISA</a:t>
            </a:r>
          </a:p>
          <a:p>
            <a:r>
              <a:rPr lang="en-US" altLang="en-US" sz="2000" b="1" dirty="0"/>
              <a:t>Logic Circuits</a:t>
            </a:r>
          </a:p>
          <a:p>
            <a:pPr lvl="1"/>
            <a:r>
              <a:rPr lang="en-US" altLang="en-US" sz="2000" dirty="0"/>
              <a:t>combine basic operations to realize microarchitecture</a:t>
            </a:r>
          </a:p>
          <a:p>
            <a:pPr lvl="1"/>
            <a:r>
              <a:rPr lang="en-US" altLang="en-US" sz="2000" dirty="0"/>
              <a:t>many different ways to implement a single function </a:t>
            </a:r>
            <a:br>
              <a:rPr lang="en-US" altLang="en-US" sz="2000" dirty="0"/>
            </a:br>
            <a:r>
              <a:rPr lang="en-US" altLang="en-US" sz="2000" dirty="0"/>
              <a:t>(e.g., addition)</a:t>
            </a:r>
          </a:p>
          <a:p>
            <a:r>
              <a:rPr lang="en-US" altLang="en-US" sz="2000" b="1" dirty="0"/>
              <a:t>Devices</a:t>
            </a:r>
          </a:p>
          <a:p>
            <a:pPr lvl="1"/>
            <a:r>
              <a:rPr lang="en-US" altLang="en-US" sz="2000" dirty="0"/>
              <a:t>properties of materials, manufacturability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349BCAC-71C5-4B77-8241-9A012F171680}"/>
              </a:ext>
            </a:extLst>
          </p:cNvPr>
          <p:cNvSpPr>
            <a:spLocks noGrp="1" noChangeArrowheads="1"/>
          </p:cNvSpPr>
          <p:nvPr>
            <p:ph type="title"/>
          </p:nvPr>
        </p:nvSpPr>
        <p:spPr/>
        <p:txBody>
          <a:bodyPr/>
          <a:lstStyle/>
          <a:p>
            <a:r>
              <a:rPr lang="en-US" altLang="en-US"/>
              <a:t>Many Choices at Each Level</a:t>
            </a:r>
          </a:p>
        </p:txBody>
      </p:sp>
      <p:sp>
        <p:nvSpPr>
          <p:cNvPr id="50" name="Slide Number Placeholder 2">
            <a:extLst>
              <a:ext uri="{FF2B5EF4-FFF2-40B4-BE49-F238E27FC236}">
                <a16:creationId xmlns:a16="http://schemas.microsoft.com/office/drawing/2014/main" id="{29FB7B9D-6B54-4AB7-A705-170A2531B578}"/>
              </a:ext>
            </a:extLst>
          </p:cNvPr>
          <p:cNvSpPr>
            <a:spLocks noGrp="1"/>
          </p:cNvSpPr>
          <p:nvPr>
            <p:ph type="sldNum" idx="12"/>
          </p:nvPr>
        </p:nvSpPr>
        <p:spPr/>
        <p:txBody>
          <a:bodyPr/>
          <a:lstStyle/>
          <a:p>
            <a:r>
              <a:rPr lang="en-US" altLang="en-US"/>
              <a:t>1-</a:t>
            </a:r>
            <a:fld id="{8017F79D-2E67-4972-850A-FD3AB70046A1}" type="slidenum">
              <a:rPr lang="en-US" altLang="en-US"/>
              <a:pPr/>
              <a:t>24</a:t>
            </a:fld>
            <a:endParaRPr lang="en-US" altLang="en-US"/>
          </a:p>
        </p:txBody>
      </p:sp>
      <p:grpSp>
        <p:nvGrpSpPr>
          <p:cNvPr id="47157" name="Group 53">
            <a:extLst>
              <a:ext uri="{FF2B5EF4-FFF2-40B4-BE49-F238E27FC236}">
                <a16:creationId xmlns:a16="http://schemas.microsoft.com/office/drawing/2014/main" id="{A2B5C124-90D7-453C-88B7-7478812CC035}"/>
              </a:ext>
            </a:extLst>
          </p:cNvPr>
          <p:cNvGrpSpPr>
            <a:grpSpLocks/>
          </p:cNvGrpSpPr>
          <p:nvPr/>
        </p:nvGrpSpPr>
        <p:grpSpPr bwMode="auto">
          <a:xfrm>
            <a:off x="1657350" y="971557"/>
            <a:ext cx="5124450" cy="3929063"/>
            <a:chOff x="432" y="816"/>
            <a:chExt cx="4304" cy="3300"/>
          </a:xfrm>
        </p:grpSpPr>
        <p:sp>
          <p:nvSpPr>
            <p:cNvPr id="47107" name="Text Box 3">
              <a:extLst>
                <a:ext uri="{FF2B5EF4-FFF2-40B4-BE49-F238E27FC236}">
                  <a16:creationId xmlns:a16="http://schemas.microsoft.com/office/drawing/2014/main" id="{4B492AE6-E3D1-4A4C-86C2-90B63BECDCB0}"/>
                </a:ext>
              </a:extLst>
            </p:cNvPr>
            <p:cNvSpPr txBox="1">
              <a:spLocks noChangeArrowheads="1"/>
            </p:cNvSpPr>
            <p:nvPr/>
          </p:nvSpPr>
          <p:spPr bwMode="auto">
            <a:xfrm>
              <a:off x="1187" y="816"/>
              <a:ext cx="1571" cy="213"/>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a:solidFill>
                    <a:schemeClr val="bg1"/>
                  </a:solidFill>
                </a:rPr>
                <a:t>Solve a system of equations</a:t>
              </a:r>
            </a:p>
          </p:txBody>
        </p:sp>
        <p:grpSp>
          <p:nvGrpSpPr>
            <p:cNvPr id="47132" name="Group 28">
              <a:extLst>
                <a:ext uri="{FF2B5EF4-FFF2-40B4-BE49-F238E27FC236}">
                  <a16:creationId xmlns:a16="http://schemas.microsoft.com/office/drawing/2014/main" id="{8E3034C7-D14D-497A-807C-627CC70C8734}"/>
                </a:ext>
              </a:extLst>
            </p:cNvPr>
            <p:cNvGrpSpPr>
              <a:grpSpLocks/>
            </p:cNvGrpSpPr>
            <p:nvPr/>
          </p:nvGrpSpPr>
          <p:grpSpPr bwMode="auto">
            <a:xfrm>
              <a:off x="432" y="1342"/>
              <a:ext cx="4304" cy="428"/>
              <a:chOff x="859" y="1115"/>
              <a:chExt cx="4304" cy="428"/>
            </a:xfrm>
          </p:grpSpPr>
          <p:sp>
            <p:nvSpPr>
              <p:cNvPr id="47108" name="Text Box 4">
                <a:extLst>
                  <a:ext uri="{FF2B5EF4-FFF2-40B4-BE49-F238E27FC236}">
                    <a16:creationId xmlns:a16="http://schemas.microsoft.com/office/drawing/2014/main" id="{DF5910E6-6941-45E6-912F-B37F69B56777}"/>
                  </a:ext>
                </a:extLst>
              </p:cNvPr>
              <p:cNvSpPr txBox="1">
                <a:spLocks noChangeArrowheads="1"/>
              </p:cNvSpPr>
              <p:nvPr/>
            </p:nvSpPr>
            <p:spPr bwMode="auto">
              <a:xfrm>
                <a:off x="2294" y="1116"/>
                <a:ext cx="850" cy="427"/>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Gaussian </a:t>
                </a:r>
              </a:p>
              <a:p>
                <a:r>
                  <a:rPr lang="en-US" altLang="en-US" sz="1350">
                    <a:solidFill>
                      <a:schemeClr val="bg1"/>
                    </a:solidFill>
                  </a:rPr>
                  <a:t>elimination</a:t>
                </a:r>
              </a:p>
            </p:txBody>
          </p:sp>
          <p:sp>
            <p:nvSpPr>
              <p:cNvPr id="47109" name="Text Box 5">
                <a:extLst>
                  <a:ext uri="{FF2B5EF4-FFF2-40B4-BE49-F238E27FC236}">
                    <a16:creationId xmlns:a16="http://schemas.microsoft.com/office/drawing/2014/main" id="{015A1563-44C1-498A-84AC-34928EA4F383}"/>
                  </a:ext>
                </a:extLst>
              </p:cNvPr>
              <p:cNvSpPr txBox="1">
                <a:spLocks noChangeArrowheads="1"/>
              </p:cNvSpPr>
              <p:nvPr/>
            </p:nvSpPr>
            <p:spPr bwMode="auto">
              <a:xfrm>
                <a:off x="3464" y="1115"/>
                <a:ext cx="672" cy="427"/>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Jacobi</a:t>
                </a:r>
              </a:p>
              <a:p>
                <a:r>
                  <a:rPr lang="en-US" altLang="en-US" sz="1350">
                    <a:solidFill>
                      <a:schemeClr val="bg1"/>
                    </a:solidFill>
                  </a:rPr>
                  <a:t>iteration</a:t>
                </a:r>
              </a:p>
            </p:txBody>
          </p:sp>
          <p:sp>
            <p:nvSpPr>
              <p:cNvPr id="47110" name="Text Box 6">
                <a:extLst>
                  <a:ext uri="{FF2B5EF4-FFF2-40B4-BE49-F238E27FC236}">
                    <a16:creationId xmlns:a16="http://schemas.microsoft.com/office/drawing/2014/main" id="{78309264-99B5-4976-A2FB-A1DB99551FCC}"/>
                  </a:ext>
                </a:extLst>
              </p:cNvPr>
              <p:cNvSpPr txBox="1">
                <a:spLocks noChangeArrowheads="1"/>
              </p:cNvSpPr>
              <p:nvPr/>
            </p:nvSpPr>
            <p:spPr bwMode="auto">
              <a:xfrm>
                <a:off x="859" y="1202"/>
                <a:ext cx="1165"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Red-black SOR</a:t>
                </a:r>
              </a:p>
            </p:txBody>
          </p:sp>
          <p:sp>
            <p:nvSpPr>
              <p:cNvPr id="47111" name="Text Box 7">
                <a:extLst>
                  <a:ext uri="{FF2B5EF4-FFF2-40B4-BE49-F238E27FC236}">
                    <a16:creationId xmlns:a16="http://schemas.microsoft.com/office/drawing/2014/main" id="{B1EB50E7-8126-461A-A627-514E583C63B8}"/>
                  </a:ext>
                </a:extLst>
              </p:cNvPr>
              <p:cNvSpPr txBox="1">
                <a:spLocks noChangeArrowheads="1"/>
              </p:cNvSpPr>
              <p:nvPr/>
            </p:nvSpPr>
            <p:spPr bwMode="auto">
              <a:xfrm>
                <a:off x="4459" y="1202"/>
                <a:ext cx="704"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Multigrid</a:t>
                </a:r>
              </a:p>
            </p:txBody>
          </p:sp>
        </p:grpSp>
        <p:grpSp>
          <p:nvGrpSpPr>
            <p:cNvPr id="47127" name="Group 23">
              <a:extLst>
                <a:ext uri="{FF2B5EF4-FFF2-40B4-BE49-F238E27FC236}">
                  <a16:creationId xmlns:a16="http://schemas.microsoft.com/office/drawing/2014/main" id="{DDAEE87B-71C4-4056-9685-B8195676403F}"/>
                </a:ext>
              </a:extLst>
            </p:cNvPr>
            <p:cNvGrpSpPr>
              <a:grpSpLocks/>
            </p:cNvGrpSpPr>
            <p:nvPr/>
          </p:nvGrpSpPr>
          <p:grpSpPr bwMode="auto">
            <a:xfrm>
              <a:off x="956" y="1986"/>
              <a:ext cx="2807" cy="252"/>
              <a:chOff x="1239" y="1848"/>
              <a:chExt cx="2807" cy="252"/>
            </a:xfrm>
          </p:grpSpPr>
          <p:sp>
            <p:nvSpPr>
              <p:cNvPr id="47112" name="Text Box 8">
                <a:extLst>
                  <a:ext uri="{FF2B5EF4-FFF2-40B4-BE49-F238E27FC236}">
                    <a16:creationId xmlns:a16="http://schemas.microsoft.com/office/drawing/2014/main" id="{BB5BC049-1DF3-42C8-9E9F-E3063D2D1A0D}"/>
                  </a:ext>
                </a:extLst>
              </p:cNvPr>
              <p:cNvSpPr txBox="1">
                <a:spLocks noChangeArrowheads="1"/>
              </p:cNvSpPr>
              <p:nvPr/>
            </p:nvSpPr>
            <p:spPr bwMode="auto">
              <a:xfrm>
                <a:off x="1239" y="1848"/>
                <a:ext cx="858"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FORTRAN</a:t>
                </a:r>
              </a:p>
            </p:txBody>
          </p:sp>
          <p:sp>
            <p:nvSpPr>
              <p:cNvPr id="47113" name="Text Box 9">
                <a:extLst>
                  <a:ext uri="{FF2B5EF4-FFF2-40B4-BE49-F238E27FC236}">
                    <a16:creationId xmlns:a16="http://schemas.microsoft.com/office/drawing/2014/main" id="{66902B22-03B8-412F-B918-D917E16A6561}"/>
                  </a:ext>
                </a:extLst>
              </p:cNvPr>
              <p:cNvSpPr txBox="1">
                <a:spLocks noChangeArrowheads="1"/>
              </p:cNvSpPr>
              <p:nvPr/>
            </p:nvSpPr>
            <p:spPr bwMode="auto">
              <a:xfrm>
                <a:off x="2330" y="1848"/>
                <a:ext cx="260"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C</a:t>
                </a:r>
              </a:p>
            </p:txBody>
          </p:sp>
          <p:sp>
            <p:nvSpPr>
              <p:cNvPr id="47114" name="Text Box 10">
                <a:extLst>
                  <a:ext uri="{FF2B5EF4-FFF2-40B4-BE49-F238E27FC236}">
                    <a16:creationId xmlns:a16="http://schemas.microsoft.com/office/drawing/2014/main" id="{F414F2F0-085D-4E23-983F-DEC84888D1C7}"/>
                  </a:ext>
                </a:extLst>
              </p:cNvPr>
              <p:cNvSpPr txBox="1">
                <a:spLocks noChangeArrowheads="1"/>
              </p:cNvSpPr>
              <p:nvPr/>
            </p:nvSpPr>
            <p:spPr bwMode="auto">
              <a:xfrm>
                <a:off x="2876" y="1848"/>
                <a:ext cx="430"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C++</a:t>
                </a:r>
              </a:p>
            </p:txBody>
          </p:sp>
          <p:sp>
            <p:nvSpPr>
              <p:cNvPr id="47115" name="Text Box 11">
                <a:extLst>
                  <a:ext uri="{FF2B5EF4-FFF2-40B4-BE49-F238E27FC236}">
                    <a16:creationId xmlns:a16="http://schemas.microsoft.com/office/drawing/2014/main" id="{CFC608A4-FE73-49F7-96C9-41C5D6EB1455}"/>
                  </a:ext>
                </a:extLst>
              </p:cNvPr>
              <p:cNvSpPr txBox="1">
                <a:spLocks noChangeArrowheads="1"/>
              </p:cNvSpPr>
              <p:nvPr/>
            </p:nvSpPr>
            <p:spPr bwMode="auto">
              <a:xfrm>
                <a:off x="3584" y="1848"/>
                <a:ext cx="462"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Java</a:t>
                </a:r>
              </a:p>
            </p:txBody>
          </p:sp>
        </p:grpSp>
        <p:grpSp>
          <p:nvGrpSpPr>
            <p:cNvPr id="47156" name="Group 52">
              <a:extLst>
                <a:ext uri="{FF2B5EF4-FFF2-40B4-BE49-F238E27FC236}">
                  <a16:creationId xmlns:a16="http://schemas.microsoft.com/office/drawing/2014/main" id="{9BBE72E5-EE80-46C1-AC9F-18AF82E59CC5}"/>
                </a:ext>
              </a:extLst>
            </p:cNvPr>
            <p:cNvGrpSpPr>
              <a:grpSpLocks/>
            </p:cNvGrpSpPr>
            <p:nvPr/>
          </p:nvGrpSpPr>
          <p:grpSpPr bwMode="auto">
            <a:xfrm>
              <a:off x="764" y="2455"/>
              <a:ext cx="3126" cy="252"/>
              <a:chOff x="764" y="2455"/>
              <a:chExt cx="3126" cy="252"/>
            </a:xfrm>
          </p:grpSpPr>
          <p:sp>
            <p:nvSpPr>
              <p:cNvPr id="47116" name="Text Box 12">
                <a:extLst>
                  <a:ext uri="{FF2B5EF4-FFF2-40B4-BE49-F238E27FC236}">
                    <a16:creationId xmlns:a16="http://schemas.microsoft.com/office/drawing/2014/main" id="{B7EF6E96-3797-43CC-9EB7-6B9B54E6129C}"/>
                  </a:ext>
                </a:extLst>
              </p:cNvPr>
              <p:cNvSpPr txBox="1">
                <a:spLocks noChangeArrowheads="1"/>
              </p:cNvSpPr>
              <p:nvPr/>
            </p:nvSpPr>
            <p:spPr bwMode="auto">
              <a:xfrm>
                <a:off x="1972" y="2455"/>
                <a:ext cx="704"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dirty="0">
                    <a:solidFill>
                      <a:schemeClr val="bg1"/>
                    </a:solidFill>
                  </a:rPr>
                  <a:t>Intel x86</a:t>
                </a:r>
              </a:p>
            </p:txBody>
          </p:sp>
          <p:sp>
            <p:nvSpPr>
              <p:cNvPr id="47117" name="Text Box 13">
                <a:extLst>
                  <a:ext uri="{FF2B5EF4-FFF2-40B4-BE49-F238E27FC236}">
                    <a16:creationId xmlns:a16="http://schemas.microsoft.com/office/drawing/2014/main" id="{2158D21D-8D2F-485B-AC93-AE12BEC9ADDB}"/>
                  </a:ext>
                </a:extLst>
              </p:cNvPr>
              <p:cNvSpPr txBox="1">
                <a:spLocks noChangeArrowheads="1"/>
              </p:cNvSpPr>
              <p:nvPr/>
            </p:nvSpPr>
            <p:spPr bwMode="auto">
              <a:xfrm>
                <a:off x="764" y="2455"/>
                <a:ext cx="769"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PowerPC</a:t>
                </a:r>
              </a:p>
            </p:txBody>
          </p:sp>
          <p:sp>
            <p:nvSpPr>
              <p:cNvPr id="47118" name="Text Box 14">
                <a:extLst>
                  <a:ext uri="{FF2B5EF4-FFF2-40B4-BE49-F238E27FC236}">
                    <a16:creationId xmlns:a16="http://schemas.microsoft.com/office/drawing/2014/main" id="{764AA1DD-C7EA-4386-BC14-389D6AF5A394}"/>
                  </a:ext>
                </a:extLst>
              </p:cNvPr>
              <p:cNvSpPr txBox="1">
                <a:spLocks noChangeArrowheads="1"/>
              </p:cNvSpPr>
              <p:nvPr/>
            </p:nvSpPr>
            <p:spPr bwMode="auto">
              <a:xfrm>
                <a:off x="3024" y="2455"/>
                <a:ext cx="866"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Atmel AVR</a:t>
                </a:r>
              </a:p>
            </p:txBody>
          </p:sp>
        </p:grpSp>
        <p:grpSp>
          <p:nvGrpSpPr>
            <p:cNvPr id="47129" name="Group 25">
              <a:extLst>
                <a:ext uri="{FF2B5EF4-FFF2-40B4-BE49-F238E27FC236}">
                  <a16:creationId xmlns:a16="http://schemas.microsoft.com/office/drawing/2014/main" id="{60D129EF-43F5-4C40-A38C-10DD14AFAD8F}"/>
                </a:ext>
              </a:extLst>
            </p:cNvPr>
            <p:cNvGrpSpPr>
              <a:grpSpLocks/>
            </p:cNvGrpSpPr>
            <p:nvPr/>
          </p:nvGrpSpPr>
          <p:grpSpPr bwMode="auto">
            <a:xfrm>
              <a:off x="1048" y="2925"/>
              <a:ext cx="2501" cy="252"/>
              <a:chOff x="1187" y="2928"/>
              <a:chExt cx="2501" cy="252"/>
            </a:xfrm>
          </p:grpSpPr>
          <p:sp>
            <p:nvSpPr>
              <p:cNvPr id="47119" name="Text Box 15">
                <a:extLst>
                  <a:ext uri="{FF2B5EF4-FFF2-40B4-BE49-F238E27FC236}">
                    <a16:creationId xmlns:a16="http://schemas.microsoft.com/office/drawing/2014/main" id="{7481A7AB-C9CB-4D21-B2C4-2CD12F889EF9}"/>
                  </a:ext>
                </a:extLst>
              </p:cNvPr>
              <p:cNvSpPr txBox="1">
                <a:spLocks noChangeArrowheads="1"/>
              </p:cNvSpPr>
              <p:nvPr/>
            </p:nvSpPr>
            <p:spPr bwMode="auto">
              <a:xfrm>
                <a:off x="1187" y="2928"/>
                <a:ext cx="704"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Centrino</a:t>
                </a:r>
              </a:p>
            </p:txBody>
          </p:sp>
          <p:sp>
            <p:nvSpPr>
              <p:cNvPr id="47120" name="Text Box 16">
                <a:extLst>
                  <a:ext uri="{FF2B5EF4-FFF2-40B4-BE49-F238E27FC236}">
                    <a16:creationId xmlns:a16="http://schemas.microsoft.com/office/drawing/2014/main" id="{F16E08EB-96A1-4115-81F5-7148D2838C24}"/>
                  </a:ext>
                </a:extLst>
              </p:cNvPr>
              <p:cNvSpPr txBox="1">
                <a:spLocks noChangeArrowheads="1"/>
              </p:cNvSpPr>
              <p:nvPr/>
            </p:nvSpPr>
            <p:spPr bwMode="auto">
              <a:xfrm>
                <a:off x="2143" y="2928"/>
                <a:ext cx="809"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Pentium 4</a:t>
                </a:r>
              </a:p>
            </p:txBody>
          </p:sp>
          <p:sp>
            <p:nvSpPr>
              <p:cNvPr id="47121" name="Text Box 17">
                <a:extLst>
                  <a:ext uri="{FF2B5EF4-FFF2-40B4-BE49-F238E27FC236}">
                    <a16:creationId xmlns:a16="http://schemas.microsoft.com/office/drawing/2014/main" id="{24988924-3721-44A1-BEC0-0230413E7869}"/>
                  </a:ext>
                </a:extLst>
              </p:cNvPr>
              <p:cNvSpPr txBox="1">
                <a:spLocks noChangeArrowheads="1"/>
              </p:cNvSpPr>
              <p:nvPr/>
            </p:nvSpPr>
            <p:spPr bwMode="auto">
              <a:xfrm>
                <a:off x="3194" y="2928"/>
                <a:ext cx="494"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Xeon</a:t>
                </a:r>
              </a:p>
            </p:txBody>
          </p:sp>
        </p:grpSp>
        <p:grpSp>
          <p:nvGrpSpPr>
            <p:cNvPr id="47130" name="Group 26">
              <a:extLst>
                <a:ext uri="{FF2B5EF4-FFF2-40B4-BE49-F238E27FC236}">
                  <a16:creationId xmlns:a16="http://schemas.microsoft.com/office/drawing/2014/main" id="{401AE687-AA07-49E7-B07D-1A59685EAC87}"/>
                </a:ext>
              </a:extLst>
            </p:cNvPr>
            <p:cNvGrpSpPr>
              <a:grpSpLocks/>
            </p:cNvGrpSpPr>
            <p:nvPr/>
          </p:nvGrpSpPr>
          <p:grpSpPr bwMode="auto">
            <a:xfrm>
              <a:off x="1022" y="3394"/>
              <a:ext cx="3121" cy="252"/>
              <a:chOff x="1209" y="3288"/>
              <a:chExt cx="3121" cy="252"/>
            </a:xfrm>
          </p:grpSpPr>
          <p:sp>
            <p:nvSpPr>
              <p:cNvPr id="47122" name="Text Box 18">
                <a:extLst>
                  <a:ext uri="{FF2B5EF4-FFF2-40B4-BE49-F238E27FC236}">
                    <a16:creationId xmlns:a16="http://schemas.microsoft.com/office/drawing/2014/main" id="{B1DBA8FC-03F8-4467-B08B-0B46C503FCD4}"/>
                  </a:ext>
                </a:extLst>
              </p:cNvPr>
              <p:cNvSpPr txBox="1">
                <a:spLocks noChangeArrowheads="1"/>
              </p:cNvSpPr>
              <p:nvPr/>
            </p:nvSpPr>
            <p:spPr bwMode="auto">
              <a:xfrm>
                <a:off x="1209" y="3288"/>
                <a:ext cx="1351"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Ripple-carry adder</a:t>
                </a:r>
              </a:p>
            </p:txBody>
          </p:sp>
          <p:sp>
            <p:nvSpPr>
              <p:cNvPr id="47123" name="Text Box 19">
                <a:extLst>
                  <a:ext uri="{FF2B5EF4-FFF2-40B4-BE49-F238E27FC236}">
                    <a16:creationId xmlns:a16="http://schemas.microsoft.com/office/drawing/2014/main" id="{178FD2B4-97EC-41FB-9987-25E0385BBB5A}"/>
                  </a:ext>
                </a:extLst>
              </p:cNvPr>
              <p:cNvSpPr txBox="1">
                <a:spLocks noChangeArrowheads="1"/>
              </p:cNvSpPr>
              <p:nvPr/>
            </p:nvSpPr>
            <p:spPr bwMode="auto">
              <a:xfrm>
                <a:off x="2689" y="3288"/>
                <a:ext cx="1641"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Carry-lookahead adder</a:t>
                </a:r>
              </a:p>
            </p:txBody>
          </p:sp>
        </p:grpSp>
        <p:grpSp>
          <p:nvGrpSpPr>
            <p:cNvPr id="47131" name="Group 27">
              <a:extLst>
                <a:ext uri="{FF2B5EF4-FFF2-40B4-BE49-F238E27FC236}">
                  <a16:creationId xmlns:a16="http://schemas.microsoft.com/office/drawing/2014/main" id="{EEA20207-C15D-4D77-8293-F4A392D5B644}"/>
                </a:ext>
              </a:extLst>
            </p:cNvPr>
            <p:cNvGrpSpPr>
              <a:grpSpLocks/>
            </p:cNvGrpSpPr>
            <p:nvPr/>
          </p:nvGrpSpPr>
          <p:grpSpPr bwMode="auto">
            <a:xfrm>
              <a:off x="993" y="3864"/>
              <a:ext cx="2542" cy="252"/>
              <a:chOff x="1420" y="3672"/>
              <a:chExt cx="2542" cy="252"/>
            </a:xfrm>
          </p:grpSpPr>
          <p:sp>
            <p:nvSpPr>
              <p:cNvPr id="47124" name="Text Box 20">
                <a:extLst>
                  <a:ext uri="{FF2B5EF4-FFF2-40B4-BE49-F238E27FC236}">
                    <a16:creationId xmlns:a16="http://schemas.microsoft.com/office/drawing/2014/main" id="{6C4C8F26-55A3-46CF-AA4F-361F51498AD7}"/>
                  </a:ext>
                </a:extLst>
              </p:cNvPr>
              <p:cNvSpPr txBox="1">
                <a:spLocks noChangeArrowheads="1"/>
              </p:cNvSpPr>
              <p:nvPr/>
            </p:nvSpPr>
            <p:spPr bwMode="auto">
              <a:xfrm>
                <a:off x="1420" y="3672"/>
                <a:ext cx="591"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CMOS</a:t>
                </a:r>
              </a:p>
            </p:txBody>
          </p:sp>
          <p:sp>
            <p:nvSpPr>
              <p:cNvPr id="47125" name="Text Box 21">
                <a:extLst>
                  <a:ext uri="{FF2B5EF4-FFF2-40B4-BE49-F238E27FC236}">
                    <a16:creationId xmlns:a16="http://schemas.microsoft.com/office/drawing/2014/main" id="{F8F54987-DBF1-4A11-BA39-277759260A4D}"/>
                  </a:ext>
                </a:extLst>
              </p:cNvPr>
              <p:cNvSpPr txBox="1">
                <a:spLocks noChangeArrowheads="1"/>
              </p:cNvSpPr>
              <p:nvPr/>
            </p:nvSpPr>
            <p:spPr bwMode="auto">
              <a:xfrm>
                <a:off x="2420" y="3672"/>
                <a:ext cx="607"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Bipolar</a:t>
                </a:r>
              </a:p>
            </p:txBody>
          </p:sp>
          <p:sp>
            <p:nvSpPr>
              <p:cNvPr id="47126" name="Text Box 22">
                <a:extLst>
                  <a:ext uri="{FF2B5EF4-FFF2-40B4-BE49-F238E27FC236}">
                    <a16:creationId xmlns:a16="http://schemas.microsoft.com/office/drawing/2014/main" id="{6D08F2CF-4D42-4669-A312-FC65076AECD6}"/>
                  </a:ext>
                </a:extLst>
              </p:cNvPr>
              <p:cNvSpPr txBox="1">
                <a:spLocks noChangeArrowheads="1"/>
              </p:cNvSpPr>
              <p:nvPr/>
            </p:nvSpPr>
            <p:spPr bwMode="auto">
              <a:xfrm>
                <a:off x="3443" y="3672"/>
                <a:ext cx="519" cy="252"/>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chemeClr val="bg1"/>
                    </a:solidFill>
                  </a:rPr>
                  <a:t>GaAs</a:t>
                </a:r>
              </a:p>
            </p:txBody>
          </p:sp>
        </p:grpSp>
        <p:sp>
          <p:nvSpPr>
            <p:cNvPr id="47133" name="Line 29">
              <a:extLst>
                <a:ext uri="{FF2B5EF4-FFF2-40B4-BE49-F238E27FC236}">
                  <a16:creationId xmlns:a16="http://schemas.microsoft.com/office/drawing/2014/main" id="{69352021-E96D-4DC8-8225-4786267F4FCF}"/>
                </a:ext>
              </a:extLst>
            </p:cNvPr>
            <p:cNvSpPr>
              <a:spLocks noChangeShapeType="1"/>
            </p:cNvSpPr>
            <p:nvPr/>
          </p:nvSpPr>
          <p:spPr bwMode="auto">
            <a:xfrm flipH="1">
              <a:off x="1301" y="1104"/>
              <a:ext cx="960" cy="336"/>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34" name="Line 30">
              <a:extLst>
                <a:ext uri="{FF2B5EF4-FFF2-40B4-BE49-F238E27FC236}">
                  <a16:creationId xmlns:a16="http://schemas.microsoft.com/office/drawing/2014/main" id="{C0791946-225B-45AC-A4CD-52D1251149BC}"/>
                </a:ext>
              </a:extLst>
            </p:cNvPr>
            <p:cNvSpPr>
              <a:spLocks noChangeShapeType="1"/>
            </p:cNvSpPr>
            <p:nvPr/>
          </p:nvSpPr>
          <p:spPr bwMode="auto">
            <a:xfrm>
              <a:off x="2261" y="1104"/>
              <a:ext cx="0" cy="288"/>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35" name="Line 31">
              <a:extLst>
                <a:ext uri="{FF2B5EF4-FFF2-40B4-BE49-F238E27FC236}">
                  <a16:creationId xmlns:a16="http://schemas.microsoft.com/office/drawing/2014/main" id="{4AD2DE18-3F96-4321-9978-4D8BE83185E5}"/>
                </a:ext>
              </a:extLst>
            </p:cNvPr>
            <p:cNvSpPr>
              <a:spLocks noChangeShapeType="1"/>
            </p:cNvSpPr>
            <p:nvPr/>
          </p:nvSpPr>
          <p:spPr bwMode="auto">
            <a:xfrm>
              <a:off x="2261" y="1104"/>
              <a:ext cx="1008" cy="288"/>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36" name="Line 32">
              <a:extLst>
                <a:ext uri="{FF2B5EF4-FFF2-40B4-BE49-F238E27FC236}">
                  <a16:creationId xmlns:a16="http://schemas.microsoft.com/office/drawing/2014/main" id="{670D80EE-8908-4B06-B85F-DC4C8D2A5946}"/>
                </a:ext>
              </a:extLst>
            </p:cNvPr>
            <p:cNvSpPr>
              <a:spLocks noChangeShapeType="1"/>
            </p:cNvSpPr>
            <p:nvPr/>
          </p:nvSpPr>
          <p:spPr bwMode="auto">
            <a:xfrm>
              <a:off x="2261" y="1104"/>
              <a:ext cx="1824" cy="336"/>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37" name="Line 33">
              <a:extLst>
                <a:ext uri="{FF2B5EF4-FFF2-40B4-BE49-F238E27FC236}">
                  <a16:creationId xmlns:a16="http://schemas.microsoft.com/office/drawing/2014/main" id="{14B0C80B-C81D-411D-85F6-CB5FFCCAB521}"/>
                </a:ext>
              </a:extLst>
            </p:cNvPr>
            <p:cNvSpPr>
              <a:spLocks noChangeShapeType="1"/>
            </p:cNvSpPr>
            <p:nvPr/>
          </p:nvSpPr>
          <p:spPr bwMode="auto">
            <a:xfrm flipH="1">
              <a:off x="1685" y="1728"/>
              <a:ext cx="576" cy="288"/>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38" name="Line 34">
              <a:extLst>
                <a:ext uri="{FF2B5EF4-FFF2-40B4-BE49-F238E27FC236}">
                  <a16:creationId xmlns:a16="http://schemas.microsoft.com/office/drawing/2014/main" id="{3E6F53BE-14D8-4D8C-923C-D3F5F03C9B2A}"/>
                </a:ext>
              </a:extLst>
            </p:cNvPr>
            <p:cNvSpPr>
              <a:spLocks noChangeShapeType="1"/>
            </p:cNvSpPr>
            <p:nvPr/>
          </p:nvSpPr>
          <p:spPr bwMode="auto">
            <a:xfrm flipH="1">
              <a:off x="2165" y="1728"/>
              <a:ext cx="96" cy="288"/>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39" name="Line 35">
              <a:extLst>
                <a:ext uri="{FF2B5EF4-FFF2-40B4-BE49-F238E27FC236}">
                  <a16:creationId xmlns:a16="http://schemas.microsoft.com/office/drawing/2014/main" id="{43D3671E-001D-4357-A89F-5322F8926CBF}"/>
                </a:ext>
              </a:extLst>
            </p:cNvPr>
            <p:cNvSpPr>
              <a:spLocks noChangeShapeType="1"/>
            </p:cNvSpPr>
            <p:nvPr/>
          </p:nvSpPr>
          <p:spPr bwMode="auto">
            <a:xfrm>
              <a:off x="2261" y="1728"/>
              <a:ext cx="384" cy="288"/>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40" name="Line 36">
              <a:extLst>
                <a:ext uri="{FF2B5EF4-FFF2-40B4-BE49-F238E27FC236}">
                  <a16:creationId xmlns:a16="http://schemas.microsoft.com/office/drawing/2014/main" id="{6C66096F-F9EA-48E2-89E6-BEA2BD337EEA}"/>
                </a:ext>
              </a:extLst>
            </p:cNvPr>
            <p:cNvSpPr>
              <a:spLocks noChangeShapeType="1"/>
            </p:cNvSpPr>
            <p:nvPr/>
          </p:nvSpPr>
          <p:spPr bwMode="auto">
            <a:xfrm>
              <a:off x="2261" y="1728"/>
              <a:ext cx="1056" cy="288"/>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41" name="Line 37">
              <a:extLst>
                <a:ext uri="{FF2B5EF4-FFF2-40B4-BE49-F238E27FC236}">
                  <a16:creationId xmlns:a16="http://schemas.microsoft.com/office/drawing/2014/main" id="{FA0C0B42-68B1-45D9-8D1B-586E06C04DC3}"/>
                </a:ext>
              </a:extLst>
            </p:cNvPr>
            <p:cNvSpPr>
              <a:spLocks noChangeShapeType="1"/>
            </p:cNvSpPr>
            <p:nvPr/>
          </p:nvSpPr>
          <p:spPr bwMode="auto">
            <a:xfrm flipH="1">
              <a:off x="1493" y="2208"/>
              <a:ext cx="624" cy="288"/>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42" name="Line 38">
              <a:extLst>
                <a:ext uri="{FF2B5EF4-FFF2-40B4-BE49-F238E27FC236}">
                  <a16:creationId xmlns:a16="http://schemas.microsoft.com/office/drawing/2014/main" id="{F1552818-4E0F-4787-9EC5-7DB2894AF528}"/>
                </a:ext>
              </a:extLst>
            </p:cNvPr>
            <p:cNvSpPr>
              <a:spLocks noChangeShapeType="1"/>
            </p:cNvSpPr>
            <p:nvPr/>
          </p:nvSpPr>
          <p:spPr bwMode="auto">
            <a:xfrm>
              <a:off x="2117" y="2208"/>
              <a:ext cx="48" cy="288"/>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43" name="Line 39">
              <a:extLst>
                <a:ext uri="{FF2B5EF4-FFF2-40B4-BE49-F238E27FC236}">
                  <a16:creationId xmlns:a16="http://schemas.microsoft.com/office/drawing/2014/main" id="{29F92DED-4DCD-42FD-A731-4DEF2715D75F}"/>
                </a:ext>
              </a:extLst>
            </p:cNvPr>
            <p:cNvSpPr>
              <a:spLocks noChangeShapeType="1"/>
            </p:cNvSpPr>
            <p:nvPr/>
          </p:nvSpPr>
          <p:spPr bwMode="auto">
            <a:xfrm>
              <a:off x="2117" y="2208"/>
              <a:ext cx="960" cy="288"/>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44" name="Line 40">
              <a:extLst>
                <a:ext uri="{FF2B5EF4-FFF2-40B4-BE49-F238E27FC236}">
                  <a16:creationId xmlns:a16="http://schemas.microsoft.com/office/drawing/2014/main" id="{93E0F94D-1AAF-4CA0-8EC8-C7BF8251B7D7}"/>
                </a:ext>
              </a:extLst>
            </p:cNvPr>
            <p:cNvSpPr>
              <a:spLocks noChangeShapeType="1"/>
            </p:cNvSpPr>
            <p:nvPr/>
          </p:nvSpPr>
          <p:spPr bwMode="auto">
            <a:xfrm flipH="1">
              <a:off x="1685" y="2640"/>
              <a:ext cx="576" cy="336"/>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45" name="Line 41">
              <a:extLst>
                <a:ext uri="{FF2B5EF4-FFF2-40B4-BE49-F238E27FC236}">
                  <a16:creationId xmlns:a16="http://schemas.microsoft.com/office/drawing/2014/main" id="{0CB7142E-2021-47A4-BC88-CE8D1BD2ED03}"/>
                </a:ext>
              </a:extLst>
            </p:cNvPr>
            <p:cNvSpPr>
              <a:spLocks noChangeShapeType="1"/>
            </p:cNvSpPr>
            <p:nvPr/>
          </p:nvSpPr>
          <p:spPr bwMode="auto">
            <a:xfrm>
              <a:off x="2261" y="2640"/>
              <a:ext cx="48" cy="288"/>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46" name="Line 42">
              <a:extLst>
                <a:ext uri="{FF2B5EF4-FFF2-40B4-BE49-F238E27FC236}">
                  <a16:creationId xmlns:a16="http://schemas.microsoft.com/office/drawing/2014/main" id="{E8CF0EE4-B187-4242-9B12-4EDDDA18BEE6}"/>
                </a:ext>
              </a:extLst>
            </p:cNvPr>
            <p:cNvSpPr>
              <a:spLocks noChangeShapeType="1"/>
            </p:cNvSpPr>
            <p:nvPr/>
          </p:nvSpPr>
          <p:spPr bwMode="auto">
            <a:xfrm>
              <a:off x="2261" y="2640"/>
              <a:ext cx="816" cy="336"/>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47" name="Line 43">
              <a:extLst>
                <a:ext uri="{FF2B5EF4-FFF2-40B4-BE49-F238E27FC236}">
                  <a16:creationId xmlns:a16="http://schemas.microsoft.com/office/drawing/2014/main" id="{070B0C35-4BC2-4E19-A7A1-CB10CD52F2EC}"/>
                </a:ext>
              </a:extLst>
            </p:cNvPr>
            <p:cNvSpPr>
              <a:spLocks noChangeShapeType="1"/>
            </p:cNvSpPr>
            <p:nvPr/>
          </p:nvSpPr>
          <p:spPr bwMode="auto">
            <a:xfrm flipH="1">
              <a:off x="2021" y="3168"/>
              <a:ext cx="288" cy="240"/>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48" name="Line 44">
              <a:extLst>
                <a:ext uri="{FF2B5EF4-FFF2-40B4-BE49-F238E27FC236}">
                  <a16:creationId xmlns:a16="http://schemas.microsoft.com/office/drawing/2014/main" id="{B47533AC-09B7-47A4-A941-C9F4DBABC119}"/>
                </a:ext>
              </a:extLst>
            </p:cNvPr>
            <p:cNvSpPr>
              <a:spLocks noChangeShapeType="1"/>
            </p:cNvSpPr>
            <p:nvPr/>
          </p:nvSpPr>
          <p:spPr bwMode="auto">
            <a:xfrm>
              <a:off x="2309" y="3168"/>
              <a:ext cx="336" cy="240"/>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50" name="Line 46">
              <a:extLst>
                <a:ext uri="{FF2B5EF4-FFF2-40B4-BE49-F238E27FC236}">
                  <a16:creationId xmlns:a16="http://schemas.microsoft.com/office/drawing/2014/main" id="{EC3C0BD8-F722-4966-82E1-CE2E8414FFC5}"/>
                </a:ext>
              </a:extLst>
            </p:cNvPr>
            <p:cNvSpPr>
              <a:spLocks noChangeShapeType="1"/>
            </p:cNvSpPr>
            <p:nvPr/>
          </p:nvSpPr>
          <p:spPr bwMode="auto">
            <a:xfrm flipH="1">
              <a:off x="1493" y="3600"/>
              <a:ext cx="1488" cy="336"/>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51" name="Line 47">
              <a:extLst>
                <a:ext uri="{FF2B5EF4-FFF2-40B4-BE49-F238E27FC236}">
                  <a16:creationId xmlns:a16="http://schemas.microsoft.com/office/drawing/2014/main" id="{38859E3F-93DE-4A74-8FAE-5D5C3F5C8086}"/>
                </a:ext>
              </a:extLst>
            </p:cNvPr>
            <p:cNvSpPr>
              <a:spLocks noChangeShapeType="1"/>
            </p:cNvSpPr>
            <p:nvPr/>
          </p:nvSpPr>
          <p:spPr bwMode="auto">
            <a:xfrm flipH="1">
              <a:off x="2453" y="3600"/>
              <a:ext cx="528" cy="336"/>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sp>
          <p:nvSpPr>
            <p:cNvPr id="47152" name="Line 48">
              <a:extLst>
                <a:ext uri="{FF2B5EF4-FFF2-40B4-BE49-F238E27FC236}">
                  <a16:creationId xmlns:a16="http://schemas.microsoft.com/office/drawing/2014/main" id="{A536F886-A400-4A6D-A48A-0B04C6D9342B}"/>
                </a:ext>
              </a:extLst>
            </p:cNvPr>
            <p:cNvSpPr>
              <a:spLocks noChangeShapeType="1"/>
            </p:cNvSpPr>
            <p:nvPr/>
          </p:nvSpPr>
          <p:spPr bwMode="auto">
            <a:xfrm>
              <a:off x="2981" y="3600"/>
              <a:ext cx="144" cy="288"/>
            </a:xfrm>
            <a:prstGeom prst="line">
              <a:avLst/>
            </a:prstGeom>
            <a:noFill/>
            <a:ln w="9525">
              <a:solidFill>
                <a:srgbClr val="D3EB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solidFill>
                  <a:schemeClr val="bg1"/>
                </a:solidFill>
              </a:endParaRPr>
            </a:p>
          </p:txBody>
        </p:sp>
      </p:grpSp>
      <p:sp>
        <p:nvSpPr>
          <p:cNvPr id="47154" name="Text Box 50">
            <a:extLst>
              <a:ext uri="{FF2B5EF4-FFF2-40B4-BE49-F238E27FC236}">
                <a16:creationId xmlns:a16="http://schemas.microsoft.com/office/drawing/2014/main" id="{FDFF6EFA-CFFA-4464-82B6-4D1D476AB7F1}"/>
              </a:ext>
            </a:extLst>
          </p:cNvPr>
          <p:cNvSpPr txBox="1">
            <a:spLocks noChangeArrowheads="1"/>
          </p:cNvSpPr>
          <p:nvPr/>
        </p:nvSpPr>
        <p:spPr bwMode="auto">
          <a:xfrm>
            <a:off x="6286501" y="2343157"/>
            <a:ext cx="942887" cy="900246"/>
          </a:xfrm>
          <a:prstGeom prst="rect">
            <a:avLst/>
          </a:prstGeom>
          <a:noFill/>
          <a:ln w="9525">
            <a:solidFill>
              <a:srgbClr val="D3EB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050" b="1" i="1">
                <a:solidFill>
                  <a:schemeClr val="bg1"/>
                </a:solidFill>
              </a:rPr>
              <a:t>Tradeoffs:</a:t>
            </a:r>
          </a:p>
          <a:p>
            <a:pPr algn="l"/>
            <a:r>
              <a:rPr lang="en-US" altLang="en-US" sz="1050">
                <a:solidFill>
                  <a:schemeClr val="bg1"/>
                </a:solidFill>
              </a:rPr>
              <a:t>cost</a:t>
            </a:r>
          </a:p>
          <a:p>
            <a:pPr algn="l"/>
            <a:r>
              <a:rPr lang="en-US" altLang="en-US" sz="1050">
                <a:solidFill>
                  <a:schemeClr val="bg1"/>
                </a:solidFill>
              </a:rPr>
              <a:t>performance</a:t>
            </a:r>
          </a:p>
          <a:p>
            <a:pPr algn="l"/>
            <a:r>
              <a:rPr lang="en-US" altLang="en-US" sz="1050">
                <a:solidFill>
                  <a:schemeClr val="bg1"/>
                </a:solidFill>
              </a:rPr>
              <a:t>power</a:t>
            </a:r>
          </a:p>
          <a:p>
            <a:pPr algn="l"/>
            <a:r>
              <a:rPr lang="en-US" altLang="en-US" sz="1050">
                <a:solidFill>
                  <a:schemeClr val="bg1"/>
                </a:solidFill>
              </a:rPr>
              <a:t>(etc.)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C40773-2FFA-4E76-B76C-8264F38D79D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25</a:t>
            </a:fld>
            <a:endParaRPr lang="en"/>
          </a:p>
        </p:txBody>
      </p:sp>
      <p:sp>
        <p:nvSpPr>
          <p:cNvPr id="3" name="Title 2">
            <a:extLst>
              <a:ext uri="{FF2B5EF4-FFF2-40B4-BE49-F238E27FC236}">
                <a16:creationId xmlns:a16="http://schemas.microsoft.com/office/drawing/2014/main" id="{6E93B0B4-652A-4C1F-95D3-A2B639E9F1AD}"/>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418425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BCC8-99B9-4B41-B584-85033CAACE6D}"/>
              </a:ext>
            </a:extLst>
          </p:cNvPr>
          <p:cNvSpPr>
            <a:spLocks noGrp="1"/>
          </p:cNvSpPr>
          <p:nvPr>
            <p:ph type="title"/>
          </p:nvPr>
        </p:nvSpPr>
        <p:spPr/>
        <p:txBody>
          <a:bodyPr/>
          <a:lstStyle/>
          <a:p>
            <a:endParaRPr lang="en-US" dirty="0"/>
          </a:p>
        </p:txBody>
      </p:sp>
      <p:sp>
        <p:nvSpPr>
          <p:cNvPr id="3" name="Slide Number Placeholder 2">
            <a:extLst>
              <a:ext uri="{FF2B5EF4-FFF2-40B4-BE49-F238E27FC236}">
                <a16:creationId xmlns:a16="http://schemas.microsoft.com/office/drawing/2014/main" id="{0F94B46B-9852-48F7-8BD2-1C06121766E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sp>
        <p:nvSpPr>
          <p:cNvPr id="4" name="Text Placeholder 3">
            <a:extLst>
              <a:ext uri="{FF2B5EF4-FFF2-40B4-BE49-F238E27FC236}">
                <a16:creationId xmlns:a16="http://schemas.microsoft.com/office/drawing/2014/main" id="{801F8996-FA3E-4329-A72E-F2FF27311E2B}"/>
              </a:ext>
            </a:extLst>
          </p:cNvPr>
          <p:cNvSpPr>
            <a:spLocks noGrp="1"/>
          </p:cNvSpPr>
          <p:nvPr>
            <p:ph type="body" sz="quarter" idx="14"/>
          </p:nvPr>
        </p:nvSpPr>
        <p:spPr/>
        <p:txBody>
          <a:bodyPr/>
          <a:lstStyle/>
          <a:p>
            <a:r>
              <a:rPr lang="en-US" dirty="0"/>
              <a:t>“A computer is a machine that can be instructed to carry out sequences of arithmetic or logical operations automatically.”</a:t>
            </a:r>
          </a:p>
        </p:txBody>
      </p:sp>
    </p:spTree>
    <p:extLst>
      <p:ext uri="{BB962C8B-B14F-4D97-AF65-F5344CB8AC3E}">
        <p14:creationId xmlns:p14="http://schemas.microsoft.com/office/powerpoint/2010/main" val="57199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BCC8-99B9-4B41-B584-85033CAACE6D}"/>
              </a:ext>
            </a:extLst>
          </p:cNvPr>
          <p:cNvSpPr>
            <a:spLocks noGrp="1"/>
          </p:cNvSpPr>
          <p:nvPr>
            <p:ph type="title"/>
          </p:nvPr>
        </p:nvSpPr>
        <p:spPr/>
        <p:txBody>
          <a:bodyPr/>
          <a:lstStyle/>
          <a:p>
            <a:r>
              <a:rPr lang="en-US" dirty="0"/>
              <a:t>A computer is a machine that can:</a:t>
            </a:r>
          </a:p>
        </p:txBody>
      </p:sp>
      <p:sp>
        <p:nvSpPr>
          <p:cNvPr id="3" name="Slide Number Placeholder 2">
            <a:extLst>
              <a:ext uri="{FF2B5EF4-FFF2-40B4-BE49-F238E27FC236}">
                <a16:creationId xmlns:a16="http://schemas.microsoft.com/office/drawing/2014/main" id="{0F94B46B-9852-48F7-8BD2-1C06121766E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
        <p:nvSpPr>
          <p:cNvPr id="4" name="Text Placeholder 3">
            <a:extLst>
              <a:ext uri="{FF2B5EF4-FFF2-40B4-BE49-F238E27FC236}">
                <a16:creationId xmlns:a16="http://schemas.microsoft.com/office/drawing/2014/main" id="{801F8996-FA3E-4329-A72E-F2FF27311E2B}"/>
              </a:ext>
            </a:extLst>
          </p:cNvPr>
          <p:cNvSpPr>
            <a:spLocks noGrp="1"/>
          </p:cNvSpPr>
          <p:nvPr>
            <p:ph type="body" sz="quarter" idx="14"/>
          </p:nvPr>
        </p:nvSpPr>
        <p:spPr/>
        <p:txBody>
          <a:bodyPr/>
          <a:lstStyle/>
          <a:p>
            <a:pPr marL="533400" indent="-457200">
              <a:buFont typeface="+mj-lt"/>
              <a:buAutoNum type="arabicPeriod"/>
            </a:pPr>
            <a:r>
              <a:rPr lang="en-US" dirty="0"/>
              <a:t>Accept input</a:t>
            </a:r>
          </a:p>
          <a:p>
            <a:pPr marL="533400" indent="-457200">
              <a:buFont typeface="+mj-lt"/>
              <a:buAutoNum type="arabicPeriod"/>
            </a:pPr>
            <a:r>
              <a:rPr lang="en-US" dirty="0"/>
              <a:t>Execute a procedure</a:t>
            </a:r>
          </a:p>
          <a:p>
            <a:pPr marL="533400" indent="-457200">
              <a:buFont typeface="+mj-lt"/>
              <a:buAutoNum type="arabicPeriod"/>
            </a:pPr>
            <a:r>
              <a:rPr lang="en-US" dirty="0"/>
              <a:t>Produce output</a:t>
            </a:r>
          </a:p>
        </p:txBody>
      </p:sp>
    </p:spTree>
    <p:extLst>
      <p:ext uri="{BB962C8B-B14F-4D97-AF65-F5344CB8AC3E}">
        <p14:creationId xmlns:p14="http://schemas.microsoft.com/office/powerpoint/2010/main" val="392848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F208-D057-46D8-B482-6D97D5F6A159}"/>
              </a:ext>
            </a:extLst>
          </p:cNvPr>
          <p:cNvSpPr>
            <a:spLocks noGrp="1"/>
          </p:cNvSpPr>
          <p:nvPr>
            <p:ph type="title"/>
          </p:nvPr>
        </p:nvSpPr>
        <p:spPr/>
        <p:txBody>
          <a:bodyPr/>
          <a:lstStyle/>
          <a:p>
            <a:r>
              <a:rPr lang="en-US" dirty="0"/>
              <a:t>Computer must have:</a:t>
            </a:r>
          </a:p>
        </p:txBody>
      </p:sp>
      <p:sp>
        <p:nvSpPr>
          <p:cNvPr id="3" name="Slide Number Placeholder 2">
            <a:extLst>
              <a:ext uri="{FF2B5EF4-FFF2-40B4-BE49-F238E27FC236}">
                <a16:creationId xmlns:a16="http://schemas.microsoft.com/office/drawing/2014/main" id="{737C6C43-E3FB-4288-AF56-05AEB30F19E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
        <p:nvSpPr>
          <p:cNvPr id="4" name="Text Placeholder 3">
            <a:extLst>
              <a:ext uri="{FF2B5EF4-FFF2-40B4-BE49-F238E27FC236}">
                <a16:creationId xmlns:a16="http://schemas.microsoft.com/office/drawing/2014/main" id="{DCC295EF-4017-4F3A-A050-D1FB69A1AD7C}"/>
              </a:ext>
            </a:extLst>
          </p:cNvPr>
          <p:cNvSpPr>
            <a:spLocks noGrp="1"/>
          </p:cNvSpPr>
          <p:nvPr>
            <p:ph type="body" sz="quarter" idx="14"/>
          </p:nvPr>
        </p:nvSpPr>
        <p:spPr/>
        <p:txBody>
          <a:bodyPr/>
          <a:lstStyle/>
          <a:p>
            <a:r>
              <a:rPr lang="en-US" dirty="0" err="1"/>
              <a:t>Input/Output</a:t>
            </a:r>
            <a:r>
              <a:rPr lang="en-US" dirty="0"/>
              <a:t> or I/O</a:t>
            </a:r>
          </a:p>
          <a:p>
            <a:r>
              <a:rPr lang="en-US" dirty="0"/>
              <a:t>Processor</a:t>
            </a:r>
          </a:p>
          <a:p>
            <a:r>
              <a:rPr lang="en-US" dirty="0"/>
              <a:t>Memory (requirement for modern computers)</a:t>
            </a:r>
          </a:p>
        </p:txBody>
      </p:sp>
    </p:spTree>
    <p:extLst>
      <p:ext uri="{BB962C8B-B14F-4D97-AF65-F5344CB8AC3E}">
        <p14:creationId xmlns:p14="http://schemas.microsoft.com/office/powerpoint/2010/main" val="171593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BCC8-99B9-4B41-B584-85033CAACE6D}"/>
              </a:ext>
            </a:extLst>
          </p:cNvPr>
          <p:cNvSpPr>
            <a:spLocks noGrp="1"/>
          </p:cNvSpPr>
          <p:nvPr>
            <p:ph type="title"/>
          </p:nvPr>
        </p:nvSpPr>
        <p:spPr/>
        <p:txBody>
          <a:bodyPr/>
          <a:lstStyle/>
          <a:p>
            <a:r>
              <a:rPr lang="en-US" dirty="0"/>
              <a:t>Programming</a:t>
            </a:r>
          </a:p>
        </p:txBody>
      </p:sp>
      <p:sp>
        <p:nvSpPr>
          <p:cNvPr id="3" name="Slide Number Placeholder 2">
            <a:extLst>
              <a:ext uri="{FF2B5EF4-FFF2-40B4-BE49-F238E27FC236}">
                <a16:creationId xmlns:a16="http://schemas.microsoft.com/office/drawing/2014/main" id="{0F94B46B-9852-48F7-8BD2-1C06121766E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4" name="Text Placeholder 3">
            <a:extLst>
              <a:ext uri="{FF2B5EF4-FFF2-40B4-BE49-F238E27FC236}">
                <a16:creationId xmlns:a16="http://schemas.microsoft.com/office/drawing/2014/main" id="{801F8996-FA3E-4329-A72E-F2FF27311E2B}"/>
              </a:ext>
            </a:extLst>
          </p:cNvPr>
          <p:cNvSpPr>
            <a:spLocks noGrp="1"/>
          </p:cNvSpPr>
          <p:nvPr>
            <p:ph type="body" sz="quarter" idx="14"/>
          </p:nvPr>
        </p:nvSpPr>
        <p:spPr/>
        <p:txBody>
          <a:bodyPr/>
          <a:lstStyle/>
          <a:p>
            <a:r>
              <a:rPr lang="en-US" dirty="0"/>
              <a:t>How we tell processors what to do.</a:t>
            </a:r>
          </a:p>
          <a:p>
            <a:r>
              <a:rPr lang="en-US" dirty="0"/>
              <a:t>Programming can either be</a:t>
            </a:r>
          </a:p>
          <a:p>
            <a:pPr lvl="1"/>
            <a:r>
              <a:rPr lang="en-US" dirty="0"/>
              <a:t>Mechanical</a:t>
            </a:r>
          </a:p>
          <a:p>
            <a:pPr lvl="1"/>
            <a:r>
              <a:rPr lang="en-US" dirty="0"/>
              <a:t>Hardware</a:t>
            </a:r>
          </a:p>
          <a:p>
            <a:pPr lvl="1"/>
            <a:r>
              <a:rPr lang="en-US" dirty="0"/>
              <a:t>Software</a:t>
            </a:r>
          </a:p>
        </p:txBody>
      </p:sp>
    </p:spTree>
    <p:extLst>
      <p:ext uri="{BB962C8B-B14F-4D97-AF65-F5344CB8AC3E}">
        <p14:creationId xmlns:p14="http://schemas.microsoft.com/office/powerpoint/2010/main" val="303137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9E5A-4BFD-47C3-B937-61647A0533F1}"/>
              </a:ext>
            </a:extLst>
          </p:cNvPr>
          <p:cNvSpPr>
            <a:spLocks noGrp="1"/>
          </p:cNvSpPr>
          <p:nvPr>
            <p:ph type="title"/>
          </p:nvPr>
        </p:nvSpPr>
        <p:spPr>
          <a:xfrm>
            <a:off x="519953" y="88551"/>
            <a:ext cx="6987335" cy="857400"/>
          </a:xfrm>
        </p:spPr>
        <p:txBody>
          <a:bodyPr/>
          <a:lstStyle/>
          <a:p>
            <a:r>
              <a:rPr lang="en-US" dirty="0"/>
              <a:t>How computers differ from machines:</a:t>
            </a:r>
          </a:p>
        </p:txBody>
      </p:sp>
      <p:sp>
        <p:nvSpPr>
          <p:cNvPr id="3" name="Slide Number Placeholder 2">
            <a:extLst>
              <a:ext uri="{FF2B5EF4-FFF2-40B4-BE49-F238E27FC236}">
                <a16:creationId xmlns:a16="http://schemas.microsoft.com/office/drawing/2014/main" id="{4AB44D82-7993-42AC-9FE9-E3306BF125B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
        <p:nvSpPr>
          <p:cNvPr id="4" name="Text Placeholder 3">
            <a:extLst>
              <a:ext uri="{FF2B5EF4-FFF2-40B4-BE49-F238E27FC236}">
                <a16:creationId xmlns:a16="http://schemas.microsoft.com/office/drawing/2014/main" id="{4998F3BD-CE22-4252-8084-94A072542863}"/>
              </a:ext>
            </a:extLst>
          </p:cNvPr>
          <p:cNvSpPr>
            <a:spLocks noGrp="1"/>
          </p:cNvSpPr>
          <p:nvPr>
            <p:ph type="body" sz="quarter" idx="14"/>
          </p:nvPr>
        </p:nvSpPr>
        <p:spPr/>
        <p:txBody>
          <a:bodyPr/>
          <a:lstStyle/>
          <a:p>
            <a:pPr marL="533400" indent="-457200">
              <a:buFont typeface="+mj-lt"/>
              <a:buAutoNum type="arabicPeriod"/>
            </a:pPr>
            <a:r>
              <a:rPr lang="en-US" dirty="0"/>
              <a:t>Machines amplify or extend our physical abilities while computers amplify and extend our mental abilities.</a:t>
            </a:r>
          </a:p>
          <a:p>
            <a:pPr marL="533400" indent="-457200">
              <a:buFont typeface="+mj-lt"/>
              <a:buAutoNum type="arabicPeriod"/>
            </a:pPr>
            <a:r>
              <a:rPr lang="en-US" dirty="0"/>
              <a:t>Machines are designed to perform a few specific tasks while computers can be programmed to perform many tasks.</a:t>
            </a:r>
          </a:p>
          <a:p>
            <a:pPr marL="76200" indent="0">
              <a:buNone/>
            </a:pPr>
            <a:endParaRPr lang="en-US" dirty="0"/>
          </a:p>
          <a:p>
            <a:pPr marL="76200" indent="0">
              <a:buNone/>
            </a:pPr>
            <a:r>
              <a:rPr lang="en-US" dirty="0"/>
              <a:t>There </a:t>
            </a:r>
            <a:r>
              <a:rPr lang="en-US"/>
              <a:t>exists very </a:t>
            </a:r>
            <a:r>
              <a:rPr lang="en-US" dirty="0"/>
              <a:t>simple computer models that provide the framework to perform any possible computation.</a:t>
            </a:r>
          </a:p>
        </p:txBody>
      </p:sp>
    </p:spTree>
    <p:extLst>
      <p:ext uri="{BB962C8B-B14F-4D97-AF65-F5344CB8AC3E}">
        <p14:creationId xmlns:p14="http://schemas.microsoft.com/office/powerpoint/2010/main" val="3011769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06A4-7E14-4C51-A4D2-EED152CCEF13}"/>
              </a:ext>
            </a:extLst>
          </p:cNvPr>
          <p:cNvSpPr>
            <a:spLocks noGrp="1"/>
          </p:cNvSpPr>
          <p:nvPr>
            <p:ph type="ctrTitle"/>
          </p:nvPr>
        </p:nvSpPr>
        <p:spPr/>
        <p:txBody>
          <a:bodyPr/>
          <a:lstStyle/>
          <a:p>
            <a:r>
              <a:rPr lang="en-US" dirty="0"/>
              <a:t>HISTORY OF COMPUTING</a:t>
            </a:r>
          </a:p>
        </p:txBody>
      </p:sp>
      <p:sp>
        <p:nvSpPr>
          <p:cNvPr id="3" name="Subtitle 2">
            <a:extLst>
              <a:ext uri="{FF2B5EF4-FFF2-40B4-BE49-F238E27FC236}">
                <a16:creationId xmlns:a16="http://schemas.microsoft.com/office/drawing/2014/main" id="{6C531317-4445-43A3-B774-F1201B355EC5}"/>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9535EA0-752D-466F-8BBF-23AE29567789}"/>
              </a:ext>
            </a:extLst>
          </p:cNvPr>
          <p:cNvSpPr>
            <a:spLocks noGrp="1"/>
          </p:cNvSpPr>
          <p:nvPr>
            <p:ph type="sldNum" idx="12"/>
          </p:nvPr>
        </p:nvSpPr>
        <p:spPr/>
        <p:txBody>
          <a:bodyPr/>
          <a:lstStyle/>
          <a:p>
            <a:fld id="{00000000-1234-1234-1234-123412341234}" type="slidenum">
              <a:rPr lang="en" smtClean="0"/>
              <a:pPr/>
              <a:t>8</a:t>
            </a:fld>
            <a:endParaRPr lang="en"/>
          </a:p>
        </p:txBody>
      </p:sp>
    </p:spTree>
    <p:extLst>
      <p:ext uri="{BB962C8B-B14F-4D97-AF65-F5344CB8AC3E}">
        <p14:creationId xmlns:p14="http://schemas.microsoft.com/office/powerpoint/2010/main" val="22087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1535CD-38A9-4967-998D-F4AED2931667}"/>
              </a:ext>
            </a:extLst>
          </p:cNvPr>
          <p:cNvSpPr>
            <a:spLocks noGrp="1"/>
          </p:cNvSpPr>
          <p:nvPr>
            <p:ph type="title"/>
          </p:nvPr>
        </p:nvSpPr>
        <p:spPr/>
        <p:txBody>
          <a:bodyPr/>
          <a:lstStyle/>
          <a:p>
            <a:r>
              <a:rPr lang="en-US" dirty="0"/>
              <a:t>Crash Course History of Computing</a:t>
            </a:r>
          </a:p>
        </p:txBody>
      </p:sp>
      <p:sp>
        <p:nvSpPr>
          <p:cNvPr id="4" name="Slide Number Placeholder 3">
            <a:extLst>
              <a:ext uri="{FF2B5EF4-FFF2-40B4-BE49-F238E27FC236}">
                <a16:creationId xmlns:a16="http://schemas.microsoft.com/office/drawing/2014/main" id="{9CB20BA3-7B9B-44FA-B8C7-AFBAD42BA436}"/>
              </a:ext>
            </a:extLst>
          </p:cNvPr>
          <p:cNvSpPr>
            <a:spLocks noGrp="1"/>
          </p:cNvSpPr>
          <p:nvPr>
            <p:ph type="sldNum" idx="12"/>
          </p:nvPr>
        </p:nvSpPr>
        <p:spPr/>
        <p:txBody>
          <a:bodyPr/>
          <a:lstStyle/>
          <a:p>
            <a:fld id="{00000000-1234-1234-1234-123412341234}" type="slidenum">
              <a:rPr lang="en" smtClean="0"/>
              <a:pPr/>
              <a:t>9</a:t>
            </a:fld>
            <a:endParaRPr lang="en"/>
          </a:p>
        </p:txBody>
      </p:sp>
      <p:sp>
        <p:nvSpPr>
          <p:cNvPr id="6" name="Text Placeholder 5">
            <a:extLst>
              <a:ext uri="{FF2B5EF4-FFF2-40B4-BE49-F238E27FC236}">
                <a16:creationId xmlns:a16="http://schemas.microsoft.com/office/drawing/2014/main" id="{BDC987D8-1209-45C4-98C6-5C4DB45C7467}"/>
              </a:ext>
            </a:extLst>
          </p:cNvPr>
          <p:cNvSpPr>
            <a:spLocks noGrp="1"/>
          </p:cNvSpPr>
          <p:nvPr>
            <p:ph type="body" sz="quarter" idx="14"/>
          </p:nvPr>
        </p:nvSpPr>
        <p:spPr/>
        <p:txBody>
          <a:bodyPr/>
          <a:lstStyle/>
          <a:p>
            <a:r>
              <a:rPr lang="en-US" dirty="0">
                <a:hlinkClick r:id="rId2"/>
              </a:rPr>
              <a:t>https://youtu.be/O5nskjZ_GoI</a:t>
            </a:r>
            <a:endParaRPr lang="en-US" dirty="0"/>
          </a:p>
          <a:p>
            <a:r>
              <a:rPr lang="en-US" dirty="0">
                <a:hlinkClick r:id="rId3"/>
              </a:rPr>
              <a:t>https://youtu.be/LN0ucKNX0hc</a:t>
            </a:r>
            <a:endParaRPr lang="en-US" dirty="0"/>
          </a:p>
          <a:p>
            <a:endParaRPr lang="en-US" dirty="0"/>
          </a:p>
        </p:txBody>
      </p:sp>
    </p:spTree>
    <p:extLst>
      <p:ext uri="{BB962C8B-B14F-4D97-AF65-F5344CB8AC3E}">
        <p14:creationId xmlns:p14="http://schemas.microsoft.com/office/powerpoint/2010/main" val="3481375763"/>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913</Words>
  <Application>Microsoft Office PowerPoint</Application>
  <PresentationFormat>On-screen Show (16:9)</PresentationFormat>
  <Paragraphs>226</Paragraphs>
  <Slides>25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Franklin Gothic Demi</vt:lpstr>
      <vt:lpstr>Franklin Gothic Book</vt:lpstr>
      <vt:lpstr>Dosis Light</vt:lpstr>
      <vt:lpstr>Arial</vt:lpstr>
      <vt:lpstr>Titillium Web Light</vt:lpstr>
      <vt:lpstr>Dosis</vt:lpstr>
      <vt:lpstr>Mowbray template</vt:lpstr>
      <vt:lpstr>INTRODUCTION TO COMPUTING</vt:lpstr>
      <vt:lpstr>WHAT IS A COMPUTER?</vt:lpstr>
      <vt:lpstr>PowerPoint Presentation</vt:lpstr>
      <vt:lpstr>A computer is a machine that can:</vt:lpstr>
      <vt:lpstr>Computer must have:</vt:lpstr>
      <vt:lpstr>Programming</vt:lpstr>
      <vt:lpstr>How computers differ from machines:</vt:lpstr>
      <vt:lpstr>HISTORY OF COMPUTING</vt:lpstr>
      <vt:lpstr>Crash Course History of Computing</vt:lpstr>
      <vt:lpstr>HOW IS IT ELECTRICAL ENGINEERING?</vt:lpstr>
      <vt:lpstr>LEVELS OF ABSTRACTION</vt:lpstr>
      <vt:lpstr>INTRO TO THE WORLD OF COMPUTING</vt:lpstr>
      <vt:lpstr>The World of Computing</vt:lpstr>
      <vt:lpstr>Two Recurring Themes</vt:lpstr>
      <vt:lpstr>Big Idea #1: Universal Computing Device</vt:lpstr>
      <vt:lpstr>Turing Machine</vt:lpstr>
      <vt:lpstr>Universal Turing Machine</vt:lpstr>
      <vt:lpstr>From Theory to Practice</vt:lpstr>
      <vt:lpstr>Big Idea #2: Transformation betw. Layers</vt:lpstr>
      <vt:lpstr>How to solve problems using a computer?</vt:lpstr>
      <vt:lpstr>Deeper and Deeper…</vt:lpstr>
      <vt:lpstr>Descriptions of Each Level</vt:lpstr>
      <vt:lpstr>Descriptions of Each Level (cont.)</vt:lpstr>
      <vt:lpstr>Many Choices at Each Level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cp:lastModifiedBy>Michael D'Argenio</cp:lastModifiedBy>
  <cp:revision>1</cp:revision>
  <dcterms:modified xsi:type="dcterms:W3CDTF">2019-06-17T21:02:38Z</dcterms:modified>
</cp:coreProperties>
</file>